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405" autoAdjust="0"/>
  </p:normalViewPr>
  <p:slideViewPr>
    <p:cSldViewPr snapToGrid="0" snapToObjects="1">
      <p:cViewPr varScale="1">
        <p:scale>
          <a:sx n="72" d="100"/>
          <a:sy n="72" d="100"/>
        </p:scale>
        <p:origin x="62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266AA-81AB-416F-B349-22E82F73B479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D34FE-A1DE-4925-8CEF-A3273903A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42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Qui sommes nous ?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Créateur de </a:t>
            </a:r>
            <a:r>
              <a:rPr lang="fr-FR" dirty="0" err="1" smtClean="0">
                <a:sym typeface="Wingdings" panose="05000000000000000000" pitchFamily="2" charset="2"/>
              </a:rPr>
              <a:t>droid</a:t>
            </a:r>
            <a:r>
              <a:rPr lang="fr-FR" dirty="0" smtClean="0">
                <a:sym typeface="Wingdings" panose="05000000000000000000" pitchFamily="2" charset="2"/>
              </a:rPr>
              <a:t> and boxes</a:t>
            </a:r>
          </a:p>
          <a:p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D34FE-A1DE-4925-8CEF-A3273903A03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63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D34FE-A1DE-4925-8CEF-A3273903A0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852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D34FE-A1DE-4925-8CEF-A3273903A0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35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D34FE-A1DE-4925-8CEF-A3273903A0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50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3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0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5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7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4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8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3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0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8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966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rlracing.azurewebsites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26B4480E-B7FF-4481-890E-043A69AE6F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très coloré&#10;&#10;Description générée automatiquement">
            <a:extLst>
              <a:ext uri="{FF2B5EF4-FFF2-40B4-BE49-F238E27FC236}">
                <a16:creationId xmlns="" xmlns:a16="http://schemas.microsoft.com/office/drawing/2014/main" id="{AC978061-A7D8-4F47-86DE-507A434385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67" b="22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4C13BAB-7C00-4D21-A857-E3D41C0A2A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F1FF39A-AC3C-4066-9D4C-519AA22812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284B1025-B32B-424A-AE89-81C6E01DE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dirty="0" err="1">
                <a:solidFill>
                  <a:schemeClr val="tx1"/>
                </a:solidFill>
              </a:rPr>
              <a:t>Droid</a:t>
            </a:r>
            <a:r>
              <a:rPr lang="fr-FR" dirty="0">
                <a:solidFill>
                  <a:schemeClr val="tx1"/>
                </a:solidFill>
              </a:rPr>
              <a:t> &amp; Boxes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gaming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D9D7E1F9-50D6-B64B-888D-05B87656C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pPr algn="ctr"/>
            <a:r>
              <a:rPr lang="fr-FR" dirty="0" err="1" smtClean="0"/>
              <a:t>Reinforcement</a:t>
            </a:r>
            <a:r>
              <a:rPr lang="fr-FR" dirty="0" smtClean="0"/>
              <a:t> Learning </a:t>
            </a:r>
          </a:p>
          <a:p>
            <a:pPr algn="ctr"/>
            <a:r>
              <a:rPr lang="fr-FR" dirty="0" smtClean="0"/>
              <a:t>FOR GAMING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348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B7C1119-8AA8-E146-85B6-36987993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9496"/>
            <a:ext cx="11029616" cy="1188720"/>
          </a:xfrm>
        </p:spPr>
        <p:txBody>
          <a:bodyPr/>
          <a:lstStyle/>
          <a:p>
            <a:r>
              <a:rPr lang="fr-FR" dirty="0"/>
              <a:t>Problématique </a:t>
            </a:r>
            <a:r>
              <a:rPr lang="fr-FR" dirty="0" smtClean="0"/>
              <a:t>/ but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9F12664-795F-5849-9FAB-5A2FAE1C1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987642"/>
            <a:ext cx="11029615" cy="1466724"/>
          </a:xfrm>
        </p:spPr>
        <p:txBody>
          <a:bodyPr>
            <a:noAutofit/>
          </a:bodyPr>
          <a:lstStyle/>
          <a:p>
            <a:r>
              <a:rPr lang="fr-FR" sz="2400" dirty="0" smtClean="0"/>
              <a:t>Développement de solutions de </a:t>
            </a:r>
            <a:r>
              <a:rPr lang="fr-FR" sz="2400" dirty="0" err="1" smtClean="0"/>
              <a:t>Reinforcement</a:t>
            </a:r>
            <a:r>
              <a:rPr lang="fr-FR" sz="2400" dirty="0" smtClean="0"/>
              <a:t> Learning (RL)</a:t>
            </a:r>
            <a:r>
              <a:rPr lang="fr-FR" sz="2400" dirty="0" smtClean="0"/>
              <a:t> afin de:</a:t>
            </a:r>
          </a:p>
          <a:p>
            <a:pPr lvl="8"/>
            <a:r>
              <a:rPr lang="fr-FR" sz="2400" dirty="0" smtClean="0"/>
              <a:t>s’entraîner</a:t>
            </a:r>
            <a:r>
              <a:rPr lang="fr-FR" sz="2400" dirty="0" smtClean="0"/>
              <a:t>, </a:t>
            </a:r>
            <a:endParaRPr lang="fr-FR" sz="2400" dirty="0" smtClean="0"/>
          </a:p>
          <a:p>
            <a:pPr lvl="8"/>
            <a:r>
              <a:rPr lang="fr-FR" sz="2400" dirty="0" smtClean="0"/>
              <a:t>tester,</a:t>
            </a:r>
          </a:p>
          <a:p>
            <a:pPr lvl="8"/>
            <a:r>
              <a:rPr lang="fr-FR" sz="2400" dirty="0" smtClean="0"/>
              <a:t>faire </a:t>
            </a:r>
            <a:r>
              <a:rPr lang="fr-FR" sz="2400" dirty="0" smtClean="0"/>
              <a:t>évoluer vos jeux </a:t>
            </a:r>
            <a:r>
              <a:rPr lang="fr-FR" sz="2400" dirty="0" smtClean="0"/>
              <a:t>vidéo</a:t>
            </a:r>
            <a:endParaRPr lang="fr-FR" sz="2400" dirty="0"/>
          </a:p>
        </p:txBody>
      </p:sp>
      <p:pic>
        <p:nvPicPr>
          <p:cNvPr id="4" name="Picture 3" descr="Une image contenant très coloré&#10;&#10;Description générée automatiquement">
            <a:extLst>
              <a:ext uri="{FF2B5EF4-FFF2-40B4-BE49-F238E27FC236}">
                <a16:creationId xmlns="" xmlns:a16="http://schemas.microsoft.com/office/drawing/2014/main" id="{AC978061-A7D8-4F47-86DE-507A434385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67" b="76256"/>
          <a:stretch/>
        </p:blipFill>
        <p:spPr>
          <a:xfrm>
            <a:off x="-14869" y="0"/>
            <a:ext cx="12191980" cy="836341"/>
          </a:xfrm>
          <a:prstGeom prst="rect">
            <a:avLst/>
          </a:prstGeom>
        </p:spPr>
      </p:pic>
      <p:pic>
        <p:nvPicPr>
          <p:cNvPr id="5" name="Picture 3" descr="Une image contenant très coloré&#10;&#10;Description générée automatiquement">
            <a:extLst>
              <a:ext uri="{FF2B5EF4-FFF2-40B4-BE49-F238E27FC236}">
                <a16:creationId xmlns="" xmlns:a16="http://schemas.microsoft.com/office/drawing/2014/main" id="{AC978061-A7D8-4F47-86DE-507A434385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</a:extLst>
          </a:blip>
          <a:srcRect l="26860" t="13467" b="76256"/>
          <a:stretch/>
        </p:blipFill>
        <p:spPr>
          <a:xfrm>
            <a:off x="2317898" y="163"/>
            <a:ext cx="9859213" cy="83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B7C1119-8AA8-E146-85B6-36987993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9496"/>
            <a:ext cx="11029616" cy="1188720"/>
          </a:xfrm>
        </p:spPr>
        <p:txBody>
          <a:bodyPr/>
          <a:lstStyle/>
          <a:p>
            <a:r>
              <a:rPr lang="fr-FR" dirty="0"/>
              <a:t>Solutions </a:t>
            </a:r>
            <a:r>
              <a:rPr lang="fr-FR" dirty="0" err="1" smtClean="0"/>
              <a:t>ApPortéEs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9F12664-795F-5849-9FAB-5A2FAE1C1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53522"/>
            <a:ext cx="11029615" cy="287972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IA entrainée, capable de jouer au moins aussi bien qu’un humain, à différents jeux vidéo</a:t>
            </a:r>
          </a:p>
          <a:p>
            <a:pPr lvl="2"/>
            <a:r>
              <a:rPr lang="fr-FR" sz="2400" dirty="0" smtClean="0"/>
              <a:t>Possibilité de détection de bugs</a:t>
            </a:r>
          </a:p>
          <a:p>
            <a:pPr lvl="2"/>
            <a:r>
              <a:rPr lang="fr-FR" sz="2400" dirty="0" smtClean="0"/>
              <a:t>Entrainement de joueurs en vue de compétitions </a:t>
            </a:r>
            <a:endParaRPr lang="fr-FR" sz="2400" dirty="0"/>
          </a:p>
        </p:txBody>
      </p:sp>
      <p:pic>
        <p:nvPicPr>
          <p:cNvPr id="4" name="Picture 3" descr="Une image contenant très coloré&#10;&#10;Description générée automatiquement">
            <a:extLst>
              <a:ext uri="{FF2B5EF4-FFF2-40B4-BE49-F238E27FC236}">
                <a16:creationId xmlns="" xmlns:a16="http://schemas.microsoft.com/office/drawing/2014/main" id="{AC978061-A7D8-4F47-86DE-507A434385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67" b="76256"/>
          <a:stretch/>
        </p:blipFill>
        <p:spPr>
          <a:xfrm>
            <a:off x="-14869" y="0"/>
            <a:ext cx="12191980" cy="836341"/>
          </a:xfrm>
          <a:prstGeom prst="rect">
            <a:avLst/>
          </a:prstGeom>
        </p:spPr>
      </p:pic>
      <p:pic>
        <p:nvPicPr>
          <p:cNvPr id="5" name="Picture 3" descr="Une image contenant très coloré&#10;&#10;Description générée automatiquement">
            <a:extLst>
              <a:ext uri="{FF2B5EF4-FFF2-40B4-BE49-F238E27FC236}">
                <a16:creationId xmlns="" xmlns:a16="http://schemas.microsoft.com/office/drawing/2014/main" id="{AC978061-A7D8-4F47-86DE-507A434385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60" t="13467" b="76256"/>
          <a:stretch/>
        </p:blipFill>
        <p:spPr>
          <a:xfrm>
            <a:off x="4869711" y="163"/>
            <a:ext cx="7307399" cy="83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B7C1119-8AA8-E146-85B6-36987993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9496"/>
            <a:ext cx="11029616" cy="1188720"/>
          </a:xfrm>
        </p:spPr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1028" name="Picture 4" descr="https://media.discordapp.net/attachments/664830226756403202/674220895119736832/Capture_decran_2020-02-04_a_12.52.48.png?width=976&amp;height=59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2"/>
          <a:stretch/>
        </p:blipFill>
        <p:spPr bwMode="auto">
          <a:xfrm>
            <a:off x="2018598" y="1901505"/>
            <a:ext cx="8154803" cy="456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Une image contenant très coloré&#10;&#10;Description générée automatiquement">
            <a:extLst>
              <a:ext uri="{FF2B5EF4-FFF2-40B4-BE49-F238E27FC236}">
                <a16:creationId xmlns="" xmlns:a16="http://schemas.microsoft.com/office/drawing/2014/main" id="{AC978061-A7D8-4F47-86DE-507A434385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467" b="76256"/>
          <a:stretch/>
        </p:blipFill>
        <p:spPr>
          <a:xfrm>
            <a:off x="20025" y="0"/>
            <a:ext cx="12157086" cy="836341"/>
          </a:xfrm>
          <a:prstGeom prst="rect">
            <a:avLst/>
          </a:prstGeom>
        </p:spPr>
      </p:pic>
      <p:pic>
        <p:nvPicPr>
          <p:cNvPr id="5" name="Picture 3" descr="Une image contenant très coloré&#10;&#10;Description générée automatiquement">
            <a:extLst>
              <a:ext uri="{FF2B5EF4-FFF2-40B4-BE49-F238E27FC236}">
                <a16:creationId xmlns="" xmlns:a16="http://schemas.microsoft.com/office/drawing/2014/main" id="{AC978061-A7D8-4F47-86DE-507A434385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860" t="13467" b="76256"/>
          <a:stretch/>
        </p:blipFill>
        <p:spPr>
          <a:xfrm>
            <a:off x="6645349" y="163"/>
            <a:ext cx="5531761" cy="83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B7C1119-8AA8-E146-85B6-36987993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9496"/>
            <a:ext cx="11029616" cy="1188720"/>
          </a:xfrm>
        </p:spPr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9F12664-795F-5849-9FAB-5A2FAE1C1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143"/>
            <a:ext cx="11029615" cy="3634486"/>
          </a:xfrm>
        </p:spPr>
        <p:txBody>
          <a:bodyPr/>
          <a:lstStyle/>
          <a:p>
            <a:r>
              <a:rPr lang="fr-FR" dirty="0" smtClean="0"/>
              <a:t>Disponible sur le site                                       </a:t>
            </a:r>
            <a:r>
              <a:rPr lang="fr-FR" sz="2400" b="1" u="sng" dirty="0">
                <a:hlinkClick r:id="rId2" tooltip="https://rlracing.azurewebsites.net/"/>
              </a:rPr>
              <a:t>https://rlracing.azurewebsites.net/</a:t>
            </a:r>
            <a:endParaRPr lang="fr-FR" sz="2400" b="1" dirty="0"/>
          </a:p>
        </p:txBody>
      </p:sp>
      <p:pic>
        <p:nvPicPr>
          <p:cNvPr id="4" name="Picture 3" descr="Une image contenant très coloré&#10;&#10;Description générée automatiquement">
            <a:extLst>
              <a:ext uri="{FF2B5EF4-FFF2-40B4-BE49-F238E27FC236}">
                <a16:creationId xmlns="" xmlns:a16="http://schemas.microsoft.com/office/drawing/2014/main" id="{AC978061-A7D8-4F47-86DE-507A434385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67" b="76256"/>
          <a:stretch/>
        </p:blipFill>
        <p:spPr>
          <a:xfrm>
            <a:off x="-14869" y="0"/>
            <a:ext cx="12191980" cy="836341"/>
          </a:xfrm>
          <a:prstGeom prst="rect">
            <a:avLst/>
          </a:prstGeom>
        </p:spPr>
      </p:pic>
      <p:pic>
        <p:nvPicPr>
          <p:cNvPr id="5" name="Picture 3" descr="Une image contenant très coloré&#10;&#10;Description générée automatiquement">
            <a:extLst>
              <a:ext uri="{FF2B5EF4-FFF2-40B4-BE49-F238E27FC236}">
                <a16:creationId xmlns="" xmlns:a16="http://schemas.microsoft.com/office/drawing/2014/main" id="{AC978061-A7D8-4F47-86DE-507A434385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60" t="13467" b="76256"/>
          <a:stretch/>
        </p:blipFill>
        <p:spPr>
          <a:xfrm>
            <a:off x="9218427" y="0"/>
            <a:ext cx="2958683" cy="83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B7C1119-8AA8-E146-85B6-36987993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9496"/>
            <a:ext cx="11029616" cy="1188720"/>
          </a:xfrm>
        </p:spPr>
        <p:txBody>
          <a:bodyPr/>
          <a:lstStyle/>
          <a:p>
            <a:r>
              <a:rPr lang="fr-FR" dirty="0" smtClean="0"/>
              <a:t>Conclusion / OUVERTURE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9F12664-795F-5849-9FAB-5A2FAE1C1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IA faisant un temps moyen </a:t>
            </a:r>
            <a:r>
              <a:rPr lang="fr-FR" sz="2000" b="1" dirty="0" smtClean="0"/>
              <a:t>&lt; 5 sec </a:t>
            </a:r>
            <a:r>
              <a:rPr lang="fr-FR" sz="2000" dirty="0" smtClean="0"/>
              <a:t>(mieux qu’un humain) en utilisant 2 techniques différentes 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Possibilité d’ajouter une 3eme technique d’apprentissage avec du imitation </a:t>
            </a:r>
            <a:r>
              <a:rPr lang="fr-FR" sz="2000" dirty="0" err="1" smtClean="0"/>
              <a:t>learning</a:t>
            </a:r>
            <a:endParaRPr lang="fr-FR" sz="2000" dirty="0"/>
          </a:p>
          <a:p>
            <a:r>
              <a:rPr lang="fr-FR" sz="2000" dirty="0" smtClean="0"/>
              <a:t>Possibilité d’adaptation à différents jeux</a:t>
            </a:r>
          </a:p>
          <a:p>
            <a:r>
              <a:rPr lang="fr-FR" sz="2000" dirty="0" smtClean="0"/>
              <a:t>Possibilité de conserver la quantité de collision/échecs des joueurs humains afin de réaliser une IA pouvant adapter la complexité du circuit/de l’environnement au joueur</a:t>
            </a:r>
          </a:p>
          <a:p>
            <a:r>
              <a:rPr lang="fr-FR" sz="2000" dirty="0" smtClean="0"/>
              <a:t>Possibilité de développement de </a:t>
            </a:r>
            <a:r>
              <a:rPr lang="fr-FR" sz="2000" dirty="0" err="1" smtClean="0"/>
              <a:t>game</a:t>
            </a:r>
            <a:r>
              <a:rPr lang="fr-FR" sz="2000" dirty="0" smtClean="0"/>
              <a:t> </a:t>
            </a:r>
            <a:r>
              <a:rPr lang="fr-FR" sz="2000" dirty="0" err="1" smtClean="0"/>
              <a:t>logic</a:t>
            </a:r>
            <a:endParaRPr lang="fr-FR" sz="2000" dirty="0" smtClean="0"/>
          </a:p>
        </p:txBody>
      </p:sp>
      <p:pic>
        <p:nvPicPr>
          <p:cNvPr id="4" name="Picture 3" descr="Une image contenant très coloré&#10;&#10;Description générée automatiquement">
            <a:extLst>
              <a:ext uri="{FF2B5EF4-FFF2-40B4-BE49-F238E27FC236}">
                <a16:creationId xmlns="" xmlns:a16="http://schemas.microsoft.com/office/drawing/2014/main" id="{AC978061-A7D8-4F47-86DE-507A43438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7" b="76256"/>
          <a:stretch/>
        </p:blipFill>
        <p:spPr>
          <a:xfrm>
            <a:off x="-14869" y="0"/>
            <a:ext cx="12191980" cy="83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151</Words>
  <Application>Microsoft Office PowerPoint</Application>
  <PresentationFormat>Grand écran</PresentationFormat>
  <Paragraphs>29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Calibri</vt:lpstr>
      <vt:lpstr>Franklin Gothic Book</vt:lpstr>
      <vt:lpstr>Franklin Gothic Demi</vt:lpstr>
      <vt:lpstr>Wingdings</vt:lpstr>
      <vt:lpstr>Wingdings 2</vt:lpstr>
      <vt:lpstr>DividendVTI</vt:lpstr>
      <vt:lpstr>Droid &amp; Boxes  gaming</vt:lpstr>
      <vt:lpstr>Problématique / but</vt:lpstr>
      <vt:lpstr>Solutions ApPortéEs</vt:lpstr>
      <vt:lpstr>Architecture</vt:lpstr>
      <vt:lpstr>résultats</vt:lpstr>
      <vt:lpstr>Conclusion / OUVERTURE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Droid &amp; Boxes  gaming</dc:title>
  <dc:creator>Ivan Melendez</dc:creator>
  <cp:lastModifiedBy>Alexandra Tibaldi</cp:lastModifiedBy>
  <cp:revision>18</cp:revision>
  <dcterms:created xsi:type="dcterms:W3CDTF">2020-02-03T14:44:06Z</dcterms:created>
  <dcterms:modified xsi:type="dcterms:W3CDTF">2020-02-04T15:24:29Z</dcterms:modified>
</cp:coreProperties>
</file>