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2/3/20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3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2/3/20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70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2/3/20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5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2/3/20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7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4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8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3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0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2/3/20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8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7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966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e image contenant très coloré&#10;&#10;Description générée automatiquement">
            <a:extLst>
              <a:ext uri="{FF2B5EF4-FFF2-40B4-BE49-F238E27FC236}">
                <a16:creationId xmlns:a16="http://schemas.microsoft.com/office/drawing/2014/main" id="{AC978061-A7D8-4F47-86DE-507A43438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67" b="22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4B1025-B32B-424A-AE89-81C6E01DE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2324906"/>
            <a:ext cx="3403426" cy="1588698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dirty="0" err="1">
                <a:solidFill>
                  <a:schemeClr val="tx1"/>
                </a:solidFill>
              </a:rPr>
              <a:t>Droid</a:t>
            </a:r>
            <a:r>
              <a:rPr lang="fr-FR" dirty="0">
                <a:solidFill>
                  <a:schemeClr val="tx1"/>
                </a:solidFill>
              </a:rPr>
              <a:t> &amp; Boxes 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gaming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D7E1F9-50D6-B64B-888D-05B87656C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945249"/>
            <a:ext cx="3403426" cy="73882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RL FOR GAMERS</a:t>
            </a:r>
          </a:p>
        </p:txBody>
      </p:sp>
    </p:spTree>
    <p:extLst>
      <p:ext uri="{BB962C8B-B14F-4D97-AF65-F5344CB8AC3E}">
        <p14:creationId xmlns:p14="http://schemas.microsoft.com/office/powerpoint/2010/main" val="4081348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7C1119-8AA8-E146-85B6-36987993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 et but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F12664-795F-5849-9FAB-5A2FAE1C1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02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7C1119-8AA8-E146-85B6-36987993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 </a:t>
            </a:r>
            <a:r>
              <a:rPr lang="fr-FR" dirty="0" err="1"/>
              <a:t>Aportés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F12664-795F-5849-9FAB-5A2FAE1C1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878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7C1119-8AA8-E146-85B6-36987993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F12664-795F-5849-9FAB-5A2FAE1C1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995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7C1119-8AA8-E146-85B6-36987993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 &amp; key </a:t>
            </a:r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F12664-795F-5849-9FAB-5A2FAE1C1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564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7C1119-8AA8-E146-85B6-36987993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F12664-795F-5849-9FAB-5A2FAE1C1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200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7C1119-8AA8-E146-85B6-36987993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Ouverture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F12664-795F-5849-9FAB-5A2FAE1C1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126714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243C41"/>
      </a:dk2>
      <a:lt2>
        <a:srgbClr val="E2E8E8"/>
      </a:lt2>
      <a:accent1>
        <a:srgbClr val="D93737"/>
      </a:accent1>
      <a:accent2>
        <a:srgbClr val="C76825"/>
      </a:accent2>
      <a:accent3>
        <a:srgbClr val="BBA32F"/>
      </a:accent3>
      <a:accent4>
        <a:srgbClr val="8CAF20"/>
      </a:accent4>
      <a:accent5>
        <a:srgbClr val="5DB92E"/>
      </a:accent5>
      <a:accent6>
        <a:srgbClr val="23BC2F"/>
      </a:accent6>
      <a:hlink>
        <a:srgbClr val="309191"/>
      </a:hlink>
      <a:folHlink>
        <a:srgbClr val="82828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20</Words>
  <Application>Microsoft Macintosh PowerPoint</Application>
  <PresentationFormat>Grand écran</PresentationFormat>
  <Paragraphs>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Franklin Gothic Book</vt:lpstr>
      <vt:lpstr>Franklin Gothic Demi</vt:lpstr>
      <vt:lpstr>Wingdings 2</vt:lpstr>
      <vt:lpstr>DividendVTI</vt:lpstr>
      <vt:lpstr>Droid &amp; Boxes  gaming</vt:lpstr>
      <vt:lpstr>Problématique et but</vt:lpstr>
      <vt:lpstr>Solutions Aportés</vt:lpstr>
      <vt:lpstr>Architecture</vt:lpstr>
      <vt:lpstr>Objectives &amp; key results</vt:lpstr>
      <vt:lpstr>Conclusion </vt:lpstr>
      <vt:lpstr>Ouverture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Droid &amp; Boxes  gaming</dc:title>
  <dc:creator>Ivan Melendez</dc:creator>
  <cp:lastModifiedBy>Ivan Melendez</cp:lastModifiedBy>
  <cp:revision>5</cp:revision>
  <dcterms:created xsi:type="dcterms:W3CDTF">2020-02-03T14:44:06Z</dcterms:created>
  <dcterms:modified xsi:type="dcterms:W3CDTF">2020-02-04T09:57:42Z</dcterms:modified>
</cp:coreProperties>
</file>