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4" y="-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Obere Etage</a:t>
            </a:r>
            <a:endParaRPr lang="de-DE" dirty="0"/>
          </a:p>
        </p:txBody>
      </p:sp>
      <p:cxnSp>
        <p:nvCxnSpPr>
          <p:cNvPr id="36" name="Gerade Verbindung 35"/>
          <p:cNvCxnSpPr/>
          <p:nvPr/>
        </p:nvCxnSpPr>
        <p:spPr>
          <a:xfrm>
            <a:off x="539552" y="5949280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539552" y="494116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orte 39"/>
          <p:cNvSpPr/>
          <p:nvPr/>
        </p:nvSpPr>
        <p:spPr>
          <a:xfrm>
            <a:off x="1754160" y="4380984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2267744" y="4941168"/>
            <a:ext cx="2376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orte 44"/>
          <p:cNvSpPr/>
          <p:nvPr/>
        </p:nvSpPr>
        <p:spPr>
          <a:xfrm rot="5400000">
            <a:off x="3329820" y="4383148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7" name="Gerade Verbindung 46"/>
          <p:cNvCxnSpPr>
            <a:stCxn id="45" idx="3"/>
          </p:cNvCxnSpPr>
          <p:nvPr/>
        </p:nvCxnSpPr>
        <p:spPr>
          <a:xfrm flipV="1">
            <a:off x="4463905" y="4941168"/>
            <a:ext cx="19803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orte 47"/>
          <p:cNvSpPr/>
          <p:nvPr/>
        </p:nvSpPr>
        <p:spPr>
          <a:xfrm rot="5400000">
            <a:off x="6014760" y="5391260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/>
          <p:nvPr/>
        </p:nvCxnSpPr>
        <p:spPr>
          <a:xfrm>
            <a:off x="6588224" y="5949280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6588224" y="6858000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7740352" y="4941168"/>
            <a:ext cx="0" cy="1916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6444208" y="494116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39552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3275856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6588224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539552" y="1556792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6588224" y="494116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16200000">
            <a:off x="3167844" y="605729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uppieren 74"/>
          <p:cNvGrpSpPr/>
          <p:nvPr/>
        </p:nvGrpSpPr>
        <p:grpSpPr>
          <a:xfrm rot="10800000">
            <a:off x="4499992" y="1628800"/>
            <a:ext cx="672075" cy="118601"/>
            <a:chOff x="5940152" y="3212976"/>
            <a:chExt cx="1224136" cy="216024"/>
          </a:xfrm>
        </p:grpSpPr>
        <p:sp>
          <p:nvSpPr>
            <p:cNvPr id="76" name="Rechteck 75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475656" y="292494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Büro 1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644008" y="27809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Büro </a:t>
            </a:r>
            <a:r>
              <a:rPr lang="de-DE" sz="800" dirty="0" smtClean="0"/>
              <a:t>2</a:t>
            </a:r>
            <a:endParaRPr lang="de-DE" sz="800" dirty="0"/>
          </a:p>
        </p:txBody>
      </p:sp>
      <p:grpSp>
        <p:nvGrpSpPr>
          <p:cNvPr id="88" name="Gruppieren 87"/>
          <p:cNvGrpSpPr/>
          <p:nvPr/>
        </p:nvGrpSpPr>
        <p:grpSpPr>
          <a:xfrm rot="10800000">
            <a:off x="1475656" y="1628800"/>
            <a:ext cx="672075" cy="118601"/>
            <a:chOff x="5940152" y="3212976"/>
            <a:chExt cx="1224136" cy="216024"/>
          </a:xfrm>
        </p:grpSpPr>
        <p:sp>
          <p:nvSpPr>
            <p:cNvPr id="89" name="Rechteck 8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4499992" y="2060848"/>
            <a:ext cx="672075" cy="118601"/>
            <a:chOff x="5940152" y="3212976"/>
            <a:chExt cx="1224136" cy="216024"/>
          </a:xfrm>
        </p:grpSpPr>
        <p:sp>
          <p:nvSpPr>
            <p:cNvPr id="99" name="Rechteck 9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" name="Textfeld 107"/>
          <p:cNvSpPr txBox="1"/>
          <p:nvPr/>
        </p:nvSpPr>
        <p:spPr>
          <a:xfrm>
            <a:off x="1331640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Lager</a:t>
            </a:r>
          </a:p>
        </p:txBody>
      </p:sp>
      <p:cxnSp>
        <p:nvCxnSpPr>
          <p:cNvPr id="110" name="Gerade Verbindung 109"/>
          <p:cNvCxnSpPr/>
          <p:nvPr/>
        </p:nvCxnSpPr>
        <p:spPr>
          <a:xfrm>
            <a:off x="539552" y="5949280"/>
            <a:ext cx="0" cy="908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539552" y="530120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Treppen-haus</a:t>
            </a:r>
            <a:endParaRPr lang="de-DE" sz="800" dirty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539552" y="55892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6588224" y="6741368"/>
            <a:ext cx="0" cy="11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>
            <a:endCxn id="1004" idx="3"/>
          </p:cNvCxnSpPr>
          <p:nvPr/>
        </p:nvCxnSpPr>
        <p:spPr>
          <a:xfrm flipV="1">
            <a:off x="107504" y="4289921"/>
            <a:ext cx="279663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275856" y="4293096"/>
            <a:ext cx="5544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483768" y="414908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483768" y="3740852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3779912" y="345123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39" idx="3"/>
          </p:cNvCxnSpPr>
          <p:nvPr/>
        </p:nvCxnSpPr>
        <p:spPr>
          <a:xfrm flipH="1" flipV="1">
            <a:off x="3779912" y="1412776"/>
            <a:ext cx="1598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07504" y="1412776"/>
            <a:ext cx="410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07504" y="1412776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113" idx="3"/>
          </p:cNvCxnSpPr>
          <p:nvPr/>
        </p:nvCxnSpPr>
        <p:spPr>
          <a:xfrm flipH="1" flipV="1">
            <a:off x="1475655" y="3890800"/>
            <a:ext cx="1" cy="40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1475656" y="1412776"/>
            <a:ext cx="0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0" y="5013176"/>
            <a:ext cx="241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1115616" y="666936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1115616" y="4985792"/>
            <a:ext cx="0" cy="16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141" idx="3"/>
          </p:cNvCxnSpPr>
          <p:nvPr/>
        </p:nvCxnSpPr>
        <p:spPr>
          <a:xfrm flipV="1">
            <a:off x="5795083" y="1412776"/>
            <a:ext cx="1053" cy="163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4211960" y="1412776"/>
            <a:ext cx="1584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5796136" y="1412776"/>
            <a:ext cx="3240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9036496" y="1412776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8028384" y="414908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146" idx="2"/>
          </p:cNvCxnSpPr>
          <p:nvPr/>
        </p:nvCxnSpPr>
        <p:spPr>
          <a:xfrm flipH="1" flipV="1">
            <a:off x="8028384" y="1412776"/>
            <a:ext cx="5396" cy="2332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644008" y="3732912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V="1">
            <a:off x="5796136" y="407707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331640" y="476672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latin typeface="+mj-lt"/>
                <a:ea typeface="+mj-ea"/>
                <a:cs typeface="+mj-cs"/>
              </a:rPr>
              <a:t>Untere Etage</a:t>
            </a:r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8532440" y="4077072"/>
            <a:ext cx="61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32440" y="386104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Küche</a:t>
            </a:r>
            <a:endParaRPr lang="de-DE" sz="1100" dirty="0"/>
          </a:p>
        </p:txBody>
      </p:sp>
      <p:cxnSp>
        <p:nvCxnSpPr>
          <p:cNvPr id="99" name="Gerade Verbindung mit Pfeil 98"/>
          <p:cNvCxnSpPr/>
          <p:nvPr/>
        </p:nvCxnSpPr>
        <p:spPr>
          <a:xfrm flipH="1">
            <a:off x="0" y="4653136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-108520" y="4437112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Treppenhaus</a:t>
            </a:r>
            <a:endParaRPr lang="de-DE" sz="1050" dirty="0"/>
          </a:p>
        </p:txBody>
      </p:sp>
      <p:sp>
        <p:nvSpPr>
          <p:cNvPr id="113" name="Torte 112"/>
          <p:cNvSpPr/>
          <p:nvPr/>
        </p:nvSpPr>
        <p:spPr>
          <a:xfrm rot="10800000">
            <a:off x="1072182" y="3109128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7" name="Torte 116"/>
          <p:cNvSpPr/>
          <p:nvPr/>
        </p:nvSpPr>
        <p:spPr>
          <a:xfrm rot="5400000">
            <a:off x="1979778" y="462076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4" name="Gerade Verbindung 133"/>
          <p:cNvCxnSpPr/>
          <p:nvPr/>
        </p:nvCxnSpPr>
        <p:spPr>
          <a:xfrm>
            <a:off x="2771800" y="5013176"/>
            <a:ext cx="612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635896" y="4985792"/>
            <a:ext cx="0" cy="16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orte 137"/>
          <p:cNvSpPr/>
          <p:nvPr/>
        </p:nvSpPr>
        <p:spPr>
          <a:xfrm rot="16200000">
            <a:off x="2077196" y="3351613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9" name="Torte 138"/>
          <p:cNvSpPr/>
          <p:nvPr/>
        </p:nvSpPr>
        <p:spPr>
          <a:xfrm>
            <a:off x="3378036" y="306896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1" name="Torte 140"/>
          <p:cNvSpPr/>
          <p:nvPr/>
        </p:nvSpPr>
        <p:spPr>
          <a:xfrm>
            <a:off x="5391609" y="304779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2" name="Torte 141"/>
          <p:cNvSpPr/>
          <p:nvPr/>
        </p:nvSpPr>
        <p:spPr>
          <a:xfrm rot="5400000">
            <a:off x="3859926" y="334526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Torte 144"/>
          <p:cNvSpPr/>
          <p:nvPr/>
        </p:nvSpPr>
        <p:spPr>
          <a:xfrm>
            <a:off x="8330703" y="333427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Torte 145"/>
          <p:cNvSpPr/>
          <p:nvPr/>
        </p:nvSpPr>
        <p:spPr>
          <a:xfrm rot="5400000">
            <a:off x="7630306" y="3758245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7" name="Torte 146"/>
          <p:cNvSpPr/>
          <p:nvPr/>
        </p:nvSpPr>
        <p:spPr>
          <a:xfrm rot="5400000">
            <a:off x="5391703" y="374237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>
            <a:off x="8028384" y="372221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8746347" y="3730013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V="1">
            <a:off x="5796136" y="344170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2123728" y="234888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Sekretariat</a:t>
            </a:r>
            <a:endParaRPr lang="de-DE" sz="800" dirty="0"/>
          </a:p>
        </p:txBody>
      </p:sp>
      <p:sp>
        <p:nvSpPr>
          <p:cNvPr id="180" name="Textfeld 179"/>
          <p:cNvSpPr txBox="1"/>
          <p:nvPr/>
        </p:nvSpPr>
        <p:spPr>
          <a:xfrm>
            <a:off x="251520" y="270892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Buchhaltung</a:t>
            </a:r>
            <a:endParaRPr lang="de-DE" sz="8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4355976" y="242088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Versand</a:t>
            </a:r>
            <a:endParaRPr lang="de-DE" sz="8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6588224" y="242088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Werkstatt</a:t>
            </a:r>
            <a:endParaRPr lang="de-DE" sz="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8172400" y="24208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Büro Wolfgang</a:t>
            </a:r>
            <a:endParaRPr lang="de-DE" sz="800" dirty="0"/>
          </a:p>
        </p:txBody>
      </p:sp>
      <p:sp>
        <p:nvSpPr>
          <p:cNvPr id="184" name="Rechteck 183"/>
          <p:cNvSpPr/>
          <p:nvPr/>
        </p:nvSpPr>
        <p:spPr>
          <a:xfrm>
            <a:off x="3419872" y="551723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3419872" y="6165304"/>
            <a:ext cx="216024" cy="1356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 rot="16200000">
            <a:off x="2879812" y="648934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 rot="16200000">
            <a:off x="1295636" y="648934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 rot="10800000">
            <a:off x="1115616" y="609329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115616" y="5301208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8028384" y="242088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8820472" y="213285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 rot="16200000">
            <a:off x="71500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 rot="5400000">
            <a:off x="1079612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 rot="10800000">
            <a:off x="107504" y="335699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 rot="10800000">
            <a:off x="5796136" y="357301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 rot="10800000">
            <a:off x="7812360" y="141277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 rot="10800000">
            <a:off x="7812360" y="270892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 rot="10800000">
            <a:off x="7812360" y="342900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 rot="10800000">
            <a:off x="7812360" y="357301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 rot="10800000">
            <a:off x="1475656" y="263691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 rot="5400000">
            <a:off x="1439652" y="152078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 rot="5400000">
            <a:off x="2879812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 rot="5400000">
            <a:off x="3311860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 rot="5400000">
            <a:off x="2951820" y="353701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 rot="5400000">
            <a:off x="4175956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 rot="5400000">
            <a:off x="5256076" y="1448780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7" name="Gruppieren 486"/>
          <p:cNvGrpSpPr/>
          <p:nvPr/>
        </p:nvGrpSpPr>
        <p:grpSpPr>
          <a:xfrm rot="16200000">
            <a:off x="5591407" y="2985657"/>
            <a:ext cx="672075" cy="118601"/>
            <a:chOff x="5940152" y="3212976"/>
            <a:chExt cx="1224136" cy="216024"/>
          </a:xfrm>
        </p:grpSpPr>
        <p:sp>
          <p:nvSpPr>
            <p:cNvPr id="478" name="Rechteck 477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Rechteck 478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Rechteck 479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Rechteck 480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Rechteck 481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8" name="Gruppieren 487"/>
          <p:cNvGrpSpPr/>
          <p:nvPr/>
        </p:nvGrpSpPr>
        <p:grpSpPr>
          <a:xfrm rot="16200000">
            <a:off x="5591407" y="1761521"/>
            <a:ext cx="672075" cy="118601"/>
            <a:chOff x="5940152" y="3212976"/>
            <a:chExt cx="1224136" cy="216024"/>
          </a:xfrm>
        </p:grpSpPr>
        <p:sp>
          <p:nvSpPr>
            <p:cNvPr id="489" name="Rechteck 48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Rechteck 49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Rechteck 49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Rechteck 49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8" name="Gruppieren 497"/>
          <p:cNvGrpSpPr/>
          <p:nvPr/>
        </p:nvGrpSpPr>
        <p:grpSpPr>
          <a:xfrm>
            <a:off x="1907704" y="6237312"/>
            <a:ext cx="672075" cy="118601"/>
            <a:chOff x="5940152" y="3212976"/>
            <a:chExt cx="1224136" cy="216024"/>
          </a:xfrm>
        </p:grpSpPr>
        <p:sp>
          <p:nvSpPr>
            <p:cNvPr id="499" name="Rechteck 49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Rechteck 50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4" name="Rechteck 50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Rechteck 50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8" name="Gruppieren 507"/>
          <p:cNvGrpSpPr/>
          <p:nvPr/>
        </p:nvGrpSpPr>
        <p:grpSpPr>
          <a:xfrm>
            <a:off x="1907704" y="6525344"/>
            <a:ext cx="672075" cy="118601"/>
            <a:chOff x="5940152" y="3212976"/>
            <a:chExt cx="1224136" cy="216024"/>
          </a:xfrm>
        </p:grpSpPr>
        <p:sp>
          <p:nvSpPr>
            <p:cNvPr id="509" name="Rechteck 50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Rechteck 51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Rechteck 51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8" name="Gruppieren 517"/>
          <p:cNvGrpSpPr/>
          <p:nvPr/>
        </p:nvGrpSpPr>
        <p:grpSpPr>
          <a:xfrm>
            <a:off x="1907704" y="6381328"/>
            <a:ext cx="672075" cy="118601"/>
            <a:chOff x="5940152" y="3212976"/>
            <a:chExt cx="1224136" cy="216024"/>
          </a:xfrm>
        </p:grpSpPr>
        <p:sp>
          <p:nvSpPr>
            <p:cNvPr id="519" name="Rechteck 51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Rechteck 51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Rechteck 52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Rechteck 52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Rechteck 52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Rechteck 52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Rechteck 52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8" name="Gruppieren 527"/>
          <p:cNvGrpSpPr/>
          <p:nvPr/>
        </p:nvGrpSpPr>
        <p:grpSpPr>
          <a:xfrm rot="16200000">
            <a:off x="118799" y="1689513"/>
            <a:ext cx="672075" cy="118601"/>
            <a:chOff x="5940152" y="3212976"/>
            <a:chExt cx="1224136" cy="216024"/>
          </a:xfrm>
        </p:grpSpPr>
        <p:sp>
          <p:nvSpPr>
            <p:cNvPr id="529" name="Rechteck 52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Rechteck 52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Rechteck 53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Rechteck 53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Rechteck 53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Rechteck 53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8" name="Gruppieren 537"/>
          <p:cNvGrpSpPr/>
          <p:nvPr/>
        </p:nvGrpSpPr>
        <p:grpSpPr>
          <a:xfrm flipV="1">
            <a:off x="4427984" y="1412776"/>
            <a:ext cx="792088" cy="372747"/>
            <a:chOff x="2771800" y="3789040"/>
            <a:chExt cx="3672408" cy="1728192"/>
          </a:xfrm>
        </p:grpSpPr>
        <p:sp>
          <p:nvSpPr>
            <p:cNvPr id="539" name="Rechteck 538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Rechteck 547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Rechteck 548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Rechteck 549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Rechteck 550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Rechteck 551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Rechteck 552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Rechteck 553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Rechteck 554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Rechteck 555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Rechteck 556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Rechteck 557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Rechteck 558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Rechteck 559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1" name="Rechteck 560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Rechteck 561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Rechteck 562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Rechteck 563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5" name="Rechteck 564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6" name="Rechteck 565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Rechteck 566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Rechteck 567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Rechteck 568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0" name="Rechteck 569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Rechteck 570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2" name="Rechteck 571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3" name="Rechteck 572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Rechteck 574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Rechteck 575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Rechteck 576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Rechteck 577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Rechteck 578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Rechteck 579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Rechteck 580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Rechteck 581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Rechteck 582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Rechteck 583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Rechteck 584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Rechteck 585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Rechteck 586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Rechteck 587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Rechteck 588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Rechteck 589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Rechteck 590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Rechteck 591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Rechteck 592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Rechteck 593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Rechteck 594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Rechteck 595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Rechteck 596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Rechteck 597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Rechteck 598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Rechteck 599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Rechteck 600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Rechteck 601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Rechteck 602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Rechteck 603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5" name="Rechteck 604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6" name="Rechteck 605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Rechteck 606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Rechteck 607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Rechteck 608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Rechteck 609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1" name="Rechteck 610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2" name="Rechteck 611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Rechteck 612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Rechteck 613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Rechteck 614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Rechteck 615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Rechteck 616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Rechteck 617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Rechteck 618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Rechteck 619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Rechteck 620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Rechteck 621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Rechteck 622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Rechteck 623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Rechteck 624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Rechteck 625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Rechteck 626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Rechteck 627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Rechteck 628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Rechteck 629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1" name="Rechteck 630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2" name="Rechteck 631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Rechteck 632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4" name="Rechteck 633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Rechteck 634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Rechteck 635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Rechteck 636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Rechteck 637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9" name="Rechteck 638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0" name="Rechteck 639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1" name="Rechteck 640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2" name="Rechteck 641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3" name="Rechteck 642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4" name="Rechteck 643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5" name="Rechteck 644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6" name="Rechteck 645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7" name="Rechteck 646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8" name="Rechteck 647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9" name="Rechteck 648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0" name="Rechteck 649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1" name="Rechteck 650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2" name="Rechteck 651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3" name="Rechteck 652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4" name="Rechteck 653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5" name="Rechteck 654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6" name="Rechteck 655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7" name="Rechteck 656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8" name="Rechteck 657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9" name="Rechteck 658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0" name="Rechteck 659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1" name="Rechteck 660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2" name="Rechteck 661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3" name="Rechteck 662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4" name="Rechteck 663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5" name="Rechteck 664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6" name="Rechteck 665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7" name="Rechteck 666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8" name="Rechteck 667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9" name="Rechteck 668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0" name="Rechteck 669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1" name="Rechteck 670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Rechteck 671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Rechteck 672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4" name="Rechteck 673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5" name="Rechteck 674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6" name="Rechteck 675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7" name="Rechteck 676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8" name="Rechteck 677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9" name="Rechteck 678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0" name="Rechteck 679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1" name="Rechteck 680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2" name="Rechteck 681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Rechteck 682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4" name="Rechteck 683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5" name="Rechteck 684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6" name="Rechteck 685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7" name="Rechteck 686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8" name="Rechteck 687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Rechteck 688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0" name="Rechteck 689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1" name="Rechteck 690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2" name="Rechteck 691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3" name="Rechteck 692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4" name="Rechteck 693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5" name="Rechteck 694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6" name="Rechteck 695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7" name="Rechteck 696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8" name="Rechteck 697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9" name="Rechteck 698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0" name="Rechteck 699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1" name="Rechteck 700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2" name="Rechteck 701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3" name="Rechteck 702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4" name="Rechteck 703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5" name="Rechteck 704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6" name="Rechteck 705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7" name="Rechteck 706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8" name="Rechteck 707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9" name="Rechteck 708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0" name="Rechteck 709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1" name="Rechteck 710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2" name="Rechteck 711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3" name="Rechteck 712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4" name="Rechteck 713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5" name="Rechteck 714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6" name="Rechteck 715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7" name="Rechteck 716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8" name="Rechteck 717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9" name="Rechteck 718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0" name="Rechteck 719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1" name="Rechteck 720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2" name="Rechteck 721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3" name="Rechteck 722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4" name="Rechteck 723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Rechteck 724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6" name="Rechteck 725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7" name="Rechteck 726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Rechteck 727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9" name="Rechteck 728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0" name="Rechteck 729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1" name="Rechteck 730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2" name="Rechteck 731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3" name="Rechteck 732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4" name="Rechteck 733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5" name="Rechteck 734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6" name="Rechteck 735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7" name="Rechteck 736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8" name="Rechteck 737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9" name="Rechteck 738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0" name="Rechteck 739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1" name="Rechteck 740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2" name="Rechteck 741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3" name="Rechteck 742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4" name="Rechteck 743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5" name="Rechteck 744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6" name="Rechteck 745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7" name="Rechteck 746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8" name="Rechteck 747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9" name="Rechteck 748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0" name="Rechteck 749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1" name="Rechteck 750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2" name="Rechteck 751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3" name="Rechteck 752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4" name="Rechteck 753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00" name="Abgerundetes Rechteck 999"/>
          <p:cNvSpPr/>
          <p:nvPr/>
        </p:nvSpPr>
        <p:spPr>
          <a:xfrm>
            <a:off x="5868144" y="5229200"/>
            <a:ext cx="2520280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hteck 755"/>
          <p:cNvSpPr/>
          <p:nvPr/>
        </p:nvSpPr>
        <p:spPr>
          <a:xfrm>
            <a:off x="6804248" y="5517232"/>
            <a:ext cx="144016" cy="96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7" name="Textfeld 756"/>
          <p:cNvSpPr txBox="1"/>
          <p:nvPr/>
        </p:nvSpPr>
        <p:spPr>
          <a:xfrm>
            <a:off x="6948264" y="54452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RJ-45</a:t>
            </a:r>
            <a:endParaRPr lang="de-DE" sz="800" dirty="0"/>
          </a:p>
        </p:txBody>
      </p:sp>
      <p:grpSp>
        <p:nvGrpSpPr>
          <p:cNvPr id="758" name="Gruppieren 757"/>
          <p:cNvGrpSpPr/>
          <p:nvPr/>
        </p:nvGrpSpPr>
        <p:grpSpPr>
          <a:xfrm>
            <a:off x="6300192" y="5661248"/>
            <a:ext cx="672075" cy="118601"/>
            <a:chOff x="5940152" y="3212976"/>
            <a:chExt cx="1224136" cy="216024"/>
          </a:xfrm>
        </p:grpSpPr>
        <p:sp>
          <p:nvSpPr>
            <p:cNvPr id="759" name="Rechteck 75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0" name="Rechteck 75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1" name="Rechteck 76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2" name="Rechteck 76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3" name="Rechteck 76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4" name="Rechteck 76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5" name="Rechteck 76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6" name="Rechteck 76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7" name="Rechteck 76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68" name="Textfeld 767"/>
          <p:cNvSpPr txBox="1"/>
          <p:nvPr/>
        </p:nvSpPr>
        <p:spPr>
          <a:xfrm>
            <a:off x="6948264" y="558924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Patchpanel</a:t>
            </a:r>
            <a:endParaRPr lang="de-DE" sz="800" dirty="0"/>
          </a:p>
        </p:txBody>
      </p:sp>
      <p:grpSp>
        <p:nvGrpSpPr>
          <p:cNvPr id="769" name="Gruppieren 768"/>
          <p:cNvGrpSpPr/>
          <p:nvPr/>
        </p:nvGrpSpPr>
        <p:grpSpPr>
          <a:xfrm>
            <a:off x="6300192" y="5877272"/>
            <a:ext cx="672075" cy="118601"/>
            <a:chOff x="5940152" y="3212976"/>
            <a:chExt cx="1224136" cy="216024"/>
          </a:xfrm>
        </p:grpSpPr>
        <p:sp>
          <p:nvSpPr>
            <p:cNvPr id="770" name="Rechteck 769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1" name="Rechteck 770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2" name="Rechteck 771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3" name="Rechteck 772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4" name="Rechteck 773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5" name="Rechteck 774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6" name="Rechteck 775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7" name="Rechteck 776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8" name="Rechteck 777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79" name="Textfeld 778"/>
          <p:cNvSpPr txBox="1"/>
          <p:nvPr/>
        </p:nvSpPr>
        <p:spPr>
          <a:xfrm>
            <a:off x="6948264" y="580526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Switch</a:t>
            </a:r>
            <a:endParaRPr lang="de-DE" sz="800" dirty="0"/>
          </a:p>
        </p:txBody>
      </p:sp>
      <p:grpSp>
        <p:nvGrpSpPr>
          <p:cNvPr id="780" name="Gruppieren 779"/>
          <p:cNvGrpSpPr/>
          <p:nvPr/>
        </p:nvGrpSpPr>
        <p:grpSpPr>
          <a:xfrm flipV="1">
            <a:off x="6516216" y="6093296"/>
            <a:ext cx="459051" cy="216024"/>
            <a:chOff x="2771800" y="3789040"/>
            <a:chExt cx="3672408" cy="1728192"/>
          </a:xfrm>
        </p:grpSpPr>
        <p:sp>
          <p:nvSpPr>
            <p:cNvPr id="781" name="Rechteck 780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2" name="Rechteck 781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3" name="Rechteck 782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4" name="Rechteck 783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5" name="Rechteck 784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6" name="Rechteck 785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7" name="Rechteck 786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8" name="Rechteck 787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9" name="Rechteck 788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0" name="Rechteck 789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1" name="Rechteck 790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2" name="Rechteck 791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3" name="Rechteck 792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4" name="Rechteck 793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5" name="Rechteck 794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6" name="Rechteck 795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7" name="Rechteck 796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8" name="Rechteck 797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9" name="Rechteck 798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0" name="Rechteck 799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1" name="Rechteck 800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2" name="Rechteck 801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3" name="Rechteck 802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4" name="Rechteck 803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5" name="Rechteck 804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6" name="Rechteck 805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7" name="Rechteck 806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8" name="Rechteck 807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9" name="Rechteck 808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0" name="Rechteck 809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1" name="Rechteck 810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2" name="Rechteck 811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3" name="Rechteck 812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4" name="Rechteck 813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5" name="Rechteck 814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6" name="Rechteck 815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7" name="Rechteck 816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8" name="Rechteck 817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9" name="Rechteck 818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0" name="Rechteck 819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1" name="Rechteck 820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2" name="Rechteck 821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3" name="Rechteck 822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4" name="Rechteck 823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5" name="Rechteck 824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6" name="Rechteck 825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7" name="Rechteck 826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8" name="Rechteck 827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9" name="Rechteck 828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0" name="Rechteck 829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1" name="Rechteck 830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2" name="Rechteck 831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3" name="Rechteck 832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4" name="Rechteck 833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5" name="Rechteck 834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6" name="Rechteck 835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7" name="Rechteck 836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8" name="Rechteck 837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9" name="Rechteck 838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0" name="Rechteck 839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1" name="Rechteck 840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2" name="Rechteck 841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3" name="Rechteck 842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4" name="Rechteck 843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5" name="Rechteck 844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6" name="Rechteck 845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7" name="Rechteck 846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8" name="Rechteck 847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9" name="Rechteck 848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0" name="Rechteck 849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1" name="Rechteck 850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2" name="Rechteck 851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3" name="Rechteck 852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4" name="Rechteck 853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5" name="Rechteck 854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6" name="Rechteck 855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7" name="Rechteck 856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8" name="Rechteck 857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9" name="Rechteck 858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0" name="Rechteck 859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1" name="Rechteck 860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2" name="Rechteck 861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3" name="Rechteck 862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4" name="Rechteck 863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5" name="Rechteck 864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6" name="Rechteck 865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7" name="Rechteck 866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8" name="Rechteck 867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9" name="Rechteck 868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0" name="Rechteck 869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1" name="Rechteck 870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2" name="Rechteck 871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3" name="Rechteck 872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4" name="Rechteck 873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5" name="Rechteck 874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6" name="Rechteck 875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7" name="Rechteck 876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8" name="Rechteck 877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9" name="Rechteck 878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0" name="Rechteck 879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1" name="Rechteck 880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2" name="Rechteck 881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3" name="Rechteck 882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4" name="Rechteck 883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5" name="Rechteck 884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6" name="Rechteck 885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7" name="Rechteck 886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8" name="Rechteck 887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9" name="Rechteck 888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0" name="Rechteck 889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1" name="Rechteck 890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2" name="Rechteck 891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3" name="Rechteck 892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4" name="Rechteck 893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5" name="Rechteck 894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6" name="Rechteck 895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7" name="Rechteck 896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8" name="Rechteck 897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9" name="Rechteck 898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0" name="Rechteck 899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1" name="Rechteck 900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2" name="Rechteck 901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3" name="Rechteck 902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4" name="Rechteck 903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5" name="Rechteck 904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6" name="Rechteck 905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7" name="Rechteck 906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8" name="Rechteck 907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9" name="Rechteck 908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0" name="Rechteck 909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1" name="Rechteck 910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2" name="Rechteck 911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3" name="Rechteck 912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4" name="Rechteck 913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5" name="Rechteck 914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6" name="Rechteck 915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7" name="Rechteck 916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8" name="Rechteck 917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9" name="Rechteck 918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0" name="Rechteck 919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1" name="Rechteck 920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2" name="Rechteck 921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3" name="Rechteck 922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4" name="Rechteck 923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5" name="Rechteck 924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6" name="Rechteck 925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7" name="Rechteck 926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8" name="Rechteck 927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9" name="Rechteck 928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0" name="Rechteck 929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1" name="Rechteck 930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2" name="Rechteck 931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3" name="Rechteck 932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4" name="Rechteck 933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5" name="Rechteck 934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6" name="Rechteck 935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7" name="Rechteck 936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8" name="Rechteck 937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9" name="Rechteck 938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0" name="Rechteck 939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1" name="Rechteck 940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2" name="Rechteck 941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3" name="Rechteck 942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4" name="Rechteck 943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5" name="Rechteck 944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6" name="Rechteck 945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7" name="Rechteck 946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8" name="Rechteck 947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9" name="Rechteck 948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0" name="Rechteck 949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1" name="Rechteck 950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2" name="Rechteck 951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3" name="Rechteck 952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4" name="Rechteck 953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5" name="Rechteck 954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6" name="Rechteck 955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7" name="Rechteck 956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8" name="Rechteck 957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9" name="Rechteck 958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0" name="Rechteck 959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1" name="Rechteck 960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2" name="Rechteck 961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3" name="Rechteck 962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4" name="Rechteck 963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5" name="Rechteck 964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6" name="Rechteck 965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7" name="Rechteck 966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8" name="Rechteck 967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9" name="Rechteck 968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0" name="Rechteck 969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1" name="Rechteck 970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2" name="Rechteck 971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3" name="Rechteck 972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4" name="Rechteck 973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5" name="Rechteck 974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6" name="Rechteck 975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7" name="Rechteck 976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8" name="Rechteck 977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9" name="Rechteck 978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0" name="Rechteck 979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1" name="Rechteck 980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2" name="Rechteck 981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3" name="Rechteck 982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4" name="Rechteck 983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5" name="Rechteck 984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6" name="Rechteck 985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7" name="Rechteck 986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8" name="Rechteck 987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9" name="Rechteck 988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0" name="Rechteck 989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1" name="Rechteck 990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2" name="Rechteck 991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3" name="Rechteck 992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4" name="Rechteck 993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5" name="Rechteck 994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6" name="Rechteck 995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97" name="Textfeld 996"/>
          <p:cNvSpPr txBox="1"/>
          <p:nvPr/>
        </p:nvSpPr>
        <p:spPr>
          <a:xfrm>
            <a:off x="6948264" y="609329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Netzwerkschrank</a:t>
            </a:r>
          </a:p>
        </p:txBody>
      </p:sp>
      <p:sp>
        <p:nvSpPr>
          <p:cNvPr id="1002" name="Textfeld 1001"/>
          <p:cNvSpPr txBox="1"/>
          <p:nvPr/>
        </p:nvSpPr>
        <p:spPr>
          <a:xfrm>
            <a:off x="6012160" y="530120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Legende:</a:t>
            </a:r>
            <a:endParaRPr lang="de-DE" sz="800" dirty="0"/>
          </a:p>
        </p:txBody>
      </p:sp>
      <p:sp>
        <p:nvSpPr>
          <p:cNvPr id="1003" name="Textfeld 1002"/>
          <p:cNvSpPr txBox="1"/>
          <p:nvPr/>
        </p:nvSpPr>
        <p:spPr>
          <a:xfrm>
            <a:off x="1835696" y="566124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Büro Amir</a:t>
            </a:r>
            <a:endParaRPr lang="de-DE" sz="800" dirty="0"/>
          </a:p>
        </p:txBody>
      </p:sp>
      <p:sp>
        <p:nvSpPr>
          <p:cNvPr id="1004" name="Torte 1003"/>
          <p:cNvSpPr/>
          <p:nvPr/>
        </p:nvSpPr>
        <p:spPr>
          <a:xfrm rot="16200000">
            <a:off x="2891496" y="3899085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uppieren 219"/>
          <p:cNvGrpSpPr/>
          <p:nvPr/>
        </p:nvGrpSpPr>
        <p:grpSpPr>
          <a:xfrm>
            <a:off x="683568" y="2276872"/>
            <a:ext cx="7803867" cy="3672408"/>
            <a:chOff x="2771800" y="3789040"/>
            <a:chExt cx="3672408" cy="1728192"/>
          </a:xfrm>
        </p:grpSpPr>
        <p:sp>
          <p:nvSpPr>
            <p:cNvPr id="4" name="Rechteck 3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/>
          <p:cNvSpPr txBox="1"/>
          <p:nvPr/>
        </p:nvSpPr>
        <p:spPr>
          <a:xfrm>
            <a:off x="1979712" y="836712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latin typeface="+mj-lt"/>
                <a:ea typeface="+mj-ea"/>
                <a:cs typeface="+mj-cs"/>
              </a:rPr>
              <a:t>Netzwerkschrank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Obere Etage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Marie</dc:creator>
  <cp:lastModifiedBy>Marie</cp:lastModifiedBy>
  <cp:revision>16</cp:revision>
  <dcterms:created xsi:type="dcterms:W3CDTF">2016-06-17T12:02:30Z</dcterms:created>
  <dcterms:modified xsi:type="dcterms:W3CDTF">2016-06-17T14:14:32Z</dcterms:modified>
</cp:coreProperties>
</file>