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84" y="-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C8A4-FE3D-4495-8C18-EF4A08A3A7AF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98AA-24A4-42E6-91DD-1E6B30E722B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Obere Etage</a:t>
            </a:r>
            <a:endParaRPr lang="de-DE" dirty="0"/>
          </a:p>
        </p:txBody>
      </p:sp>
      <p:cxnSp>
        <p:nvCxnSpPr>
          <p:cNvPr id="36" name="Gerade Verbindung 35"/>
          <p:cNvCxnSpPr/>
          <p:nvPr/>
        </p:nvCxnSpPr>
        <p:spPr>
          <a:xfrm>
            <a:off x="539552" y="5949280"/>
            <a:ext cx="6048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539552" y="4941168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orte 39"/>
          <p:cNvSpPr/>
          <p:nvPr/>
        </p:nvSpPr>
        <p:spPr>
          <a:xfrm>
            <a:off x="1754160" y="4380984"/>
            <a:ext cx="1152128" cy="1116041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>
            <a:off x="2267744" y="4941168"/>
            <a:ext cx="2376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orte 44"/>
          <p:cNvSpPr/>
          <p:nvPr/>
        </p:nvSpPr>
        <p:spPr>
          <a:xfrm rot="5400000">
            <a:off x="3329820" y="4383148"/>
            <a:ext cx="1152128" cy="1116041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7" name="Gerade Verbindung 46"/>
          <p:cNvCxnSpPr>
            <a:stCxn id="45" idx="3"/>
          </p:cNvCxnSpPr>
          <p:nvPr/>
        </p:nvCxnSpPr>
        <p:spPr>
          <a:xfrm flipV="1">
            <a:off x="4463905" y="4941168"/>
            <a:ext cx="198030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orte 47"/>
          <p:cNvSpPr/>
          <p:nvPr/>
        </p:nvSpPr>
        <p:spPr>
          <a:xfrm rot="5400000">
            <a:off x="6014760" y="5391260"/>
            <a:ext cx="1152128" cy="1116041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/>
          <p:nvPr/>
        </p:nvCxnSpPr>
        <p:spPr>
          <a:xfrm>
            <a:off x="6588224" y="5949280"/>
            <a:ext cx="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6588224" y="6858000"/>
            <a:ext cx="1152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V="1">
            <a:off x="7740352" y="4941168"/>
            <a:ext cx="0" cy="1916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6444208" y="4941168"/>
            <a:ext cx="1296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539552" y="1556792"/>
            <a:ext cx="0" cy="338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V="1">
            <a:off x="3275856" y="1556792"/>
            <a:ext cx="0" cy="338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V="1">
            <a:off x="6588224" y="1556792"/>
            <a:ext cx="0" cy="338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>
            <a:off x="539552" y="1556792"/>
            <a:ext cx="6048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6588224" y="4941168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16200000">
            <a:off x="3167844" y="6057292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5" name="Gruppieren 74"/>
          <p:cNvGrpSpPr/>
          <p:nvPr/>
        </p:nvGrpSpPr>
        <p:grpSpPr>
          <a:xfrm rot="10800000">
            <a:off x="4499992" y="1628800"/>
            <a:ext cx="672075" cy="118601"/>
            <a:chOff x="5940152" y="3212976"/>
            <a:chExt cx="1224136" cy="216024"/>
          </a:xfrm>
        </p:grpSpPr>
        <p:sp>
          <p:nvSpPr>
            <p:cNvPr id="76" name="Rechteck 75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1475656" y="292494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Büro 1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4644008" y="278092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Büro </a:t>
            </a:r>
            <a:r>
              <a:rPr lang="de-DE" sz="800" dirty="0" smtClean="0"/>
              <a:t>2</a:t>
            </a:r>
            <a:endParaRPr lang="de-DE" sz="800" dirty="0"/>
          </a:p>
        </p:txBody>
      </p:sp>
      <p:grpSp>
        <p:nvGrpSpPr>
          <p:cNvPr id="88" name="Gruppieren 87"/>
          <p:cNvGrpSpPr/>
          <p:nvPr/>
        </p:nvGrpSpPr>
        <p:grpSpPr>
          <a:xfrm rot="10800000">
            <a:off x="1475656" y="1628800"/>
            <a:ext cx="672075" cy="118601"/>
            <a:chOff x="5940152" y="3212976"/>
            <a:chExt cx="1224136" cy="216024"/>
          </a:xfrm>
        </p:grpSpPr>
        <p:sp>
          <p:nvSpPr>
            <p:cNvPr id="89" name="Rechteck 88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eck 93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/>
          <p:cNvGrpSpPr/>
          <p:nvPr/>
        </p:nvGrpSpPr>
        <p:grpSpPr>
          <a:xfrm>
            <a:off x="4499992" y="2060848"/>
            <a:ext cx="672075" cy="118601"/>
            <a:chOff x="5940152" y="3212976"/>
            <a:chExt cx="1224136" cy="216024"/>
          </a:xfrm>
        </p:grpSpPr>
        <p:sp>
          <p:nvSpPr>
            <p:cNvPr id="99" name="Rechteck 98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8" name="Textfeld 107"/>
          <p:cNvSpPr txBox="1"/>
          <p:nvPr/>
        </p:nvSpPr>
        <p:spPr>
          <a:xfrm>
            <a:off x="1331640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Lager</a:t>
            </a:r>
          </a:p>
        </p:txBody>
      </p:sp>
      <p:cxnSp>
        <p:nvCxnSpPr>
          <p:cNvPr id="110" name="Gerade Verbindung 109"/>
          <p:cNvCxnSpPr/>
          <p:nvPr/>
        </p:nvCxnSpPr>
        <p:spPr>
          <a:xfrm>
            <a:off x="539552" y="5949280"/>
            <a:ext cx="0" cy="908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feld 110"/>
          <p:cNvSpPr txBox="1"/>
          <p:nvPr/>
        </p:nvSpPr>
        <p:spPr>
          <a:xfrm>
            <a:off x="539552" y="5301208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Treppen-haus</a:t>
            </a:r>
            <a:endParaRPr lang="de-DE" sz="800" dirty="0"/>
          </a:p>
        </p:txBody>
      </p:sp>
      <p:cxnSp>
        <p:nvCxnSpPr>
          <p:cNvPr id="113" name="Gerade Verbindung mit Pfeil 112"/>
          <p:cNvCxnSpPr/>
          <p:nvPr/>
        </p:nvCxnSpPr>
        <p:spPr>
          <a:xfrm flipH="1">
            <a:off x="539552" y="55892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6588224" y="6741368"/>
            <a:ext cx="0" cy="116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/>
          <p:cNvCxnSpPr>
            <a:endCxn id="1004" idx="3"/>
          </p:cNvCxnSpPr>
          <p:nvPr/>
        </p:nvCxnSpPr>
        <p:spPr>
          <a:xfrm flipV="1">
            <a:off x="107504" y="4289921"/>
            <a:ext cx="279663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275856" y="4293096"/>
            <a:ext cx="55446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2483768" y="414908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2483768" y="3740852"/>
            <a:ext cx="18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3779912" y="3451232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139" idx="3"/>
          </p:cNvCxnSpPr>
          <p:nvPr/>
        </p:nvCxnSpPr>
        <p:spPr>
          <a:xfrm flipH="1" flipV="1">
            <a:off x="3779912" y="1412776"/>
            <a:ext cx="1598" cy="165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107504" y="1412776"/>
            <a:ext cx="4104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107504" y="1412776"/>
            <a:ext cx="0" cy="288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endCxn id="113" idx="3"/>
          </p:cNvCxnSpPr>
          <p:nvPr/>
        </p:nvCxnSpPr>
        <p:spPr>
          <a:xfrm flipH="1" flipV="1">
            <a:off x="1475655" y="3890800"/>
            <a:ext cx="1" cy="402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V="1">
            <a:off x="1475656" y="1412776"/>
            <a:ext cx="0" cy="2088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0" y="5013176"/>
            <a:ext cx="241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H="1">
            <a:off x="1115616" y="6669360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V="1">
            <a:off x="1115616" y="4985792"/>
            <a:ext cx="0" cy="1683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141" idx="3"/>
          </p:cNvCxnSpPr>
          <p:nvPr/>
        </p:nvCxnSpPr>
        <p:spPr>
          <a:xfrm flipV="1">
            <a:off x="5795083" y="1412776"/>
            <a:ext cx="1053" cy="163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4211960" y="1412776"/>
            <a:ext cx="1584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>
            <a:off x="5796136" y="1412776"/>
            <a:ext cx="3240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9036496" y="1412776"/>
            <a:ext cx="0" cy="230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V="1">
            <a:off x="8028384" y="414908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75"/>
          <p:cNvCxnSpPr>
            <a:stCxn id="146" idx="2"/>
          </p:cNvCxnSpPr>
          <p:nvPr/>
        </p:nvCxnSpPr>
        <p:spPr>
          <a:xfrm flipH="1" flipV="1">
            <a:off x="8028384" y="1412776"/>
            <a:ext cx="5396" cy="2332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4644008" y="3732912"/>
            <a:ext cx="1152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V="1">
            <a:off x="5796136" y="407707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1331640" y="476672"/>
            <a:ext cx="662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latin typeface="+mj-lt"/>
                <a:ea typeface="+mj-ea"/>
                <a:cs typeface="+mj-cs"/>
              </a:rPr>
              <a:t>Untere Etage</a:t>
            </a:r>
          </a:p>
        </p:txBody>
      </p:sp>
      <p:cxnSp>
        <p:nvCxnSpPr>
          <p:cNvPr id="95" name="Gerade Verbindung mit Pfeil 94"/>
          <p:cNvCxnSpPr/>
          <p:nvPr/>
        </p:nvCxnSpPr>
        <p:spPr>
          <a:xfrm>
            <a:off x="8532440" y="4077072"/>
            <a:ext cx="611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8532440" y="3861048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Küche</a:t>
            </a:r>
            <a:endParaRPr lang="de-DE" sz="1100" dirty="0"/>
          </a:p>
        </p:txBody>
      </p:sp>
      <p:cxnSp>
        <p:nvCxnSpPr>
          <p:cNvPr id="99" name="Gerade Verbindung mit Pfeil 98"/>
          <p:cNvCxnSpPr/>
          <p:nvPr/>
        </p:nvCxnSpPr>
        <p:spPr>
          <a:xfrm flipH="1">
            <a:off x="0" y="4653136"/>
            <a:ext cx="683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-108520" y="4437112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Treppenhaus</a:t>
            </a:r>
            <a:endParaRPr lang="de-DE" sz="1050" dirty="0"/>
          </a:p>
        </p:txBody>
      </p:sp>
      <p:sp>
        <p:nvSpPr>
          <p:cNvPr id="113" name="Torte 112"/>
          <p:cNvSpPr/>
          <p:nvPr/>
        </p:nvSpPr>
        <p:spPr>
          <a:xfrm rot="10800000">
            <a:off x="1072182" y="3109128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7" name="Torte 116"/>
          <p:cNvSpPr/>
          <p:nvPr/>
        </p:nvSpPr>
        <p:spPr>
          <a:xfrm rot="5400000">
            <a:off x="1979778" y="4620762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34" name="Gerade Verbindung 133"/>
          <p:cNvCxnSpPr/>
          <p:nvPr/>
        </p:nvCxnSpPr>
        <p:spPr>
          <a:xfrm>
            <a:off x="2771800" y="5013176"/>
            <a:ext cx="3024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flipV="1">
            <a:off x="3635896" y="4985792"/>
            <a:ext cx="0" cy="1683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orte 137"/>
          <p:cNvSpPr/>
          <p:nvPr/>
        </p:nvSpPr>
        <p:spPr>
          <a:xfrm rot="16200000">
            <a:off x="2077196" y="3351613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9" name="Torte 138"/>
          <p:cNvSpPr/>
          <p:nvPr/>
        </p:nvSpPr>
        <p:spPr>
          <a:xfrm>
            <a:off x="3378036" y="3068960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1" name="Torte 140"/>
          <p:cNvSpPr/>
          <p:nvPr/>
        </p:nvSpPr>
        <p:spPr>
          <a:xfrm>
            <a:off x="5391609" y="3047790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2" name="Torte 141"/>
          <p:cNvSpPr/>
          <p:nvPr/>
        </p:nvSpPr>
        <p:spPr>
          <a:xfrm rot="5400000">
            <a:off x="3859926" y="3345262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5" name="Torte 144"/>
          <p:cNvSpPr/>
          <p:nvPr/>
        </p:nvSpPr>
        <p:spPr>
          <a:xfrm>
            <a:off x="8330703" y="3334272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6" name="Torte 145"/>
          <p:cNvSpPr/>
          <p:nvPr/>
        </p:nvSpPr>
        <p:spPr>
          <a:xfrm rot="5400000">
            <a:off x="7630306" y="3758245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7" name="Torte 146"/>
          <p:cNvSpPr/>
          <p:nvPr/>
        </p:nvSpPr>
        <p:spPr>
          <a:xfrm rot="5400000">
            <a:off x="5391703" y="3742370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>
            <a:off x="8028384" y="3722217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flipH="1">
            <a:off x="8746347" y="3730013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 Verbindung 165"/>
          <p:cNvCxnSpPr/>
          <p:nvPr/>
        </p:nvCxnSpPr>
        <p:spPr>
          <a:xfrm flipV="1">
            <a:off x="5796136" y="3441702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feld 178"/>
          <p:cNvSpPr txBox="1"/>
          <p:nvPr/>
        </p:nvSpPr>
        <p:spPr>
          <a:xfrm>
            <a:off x="2123728" y="2348880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Sekretariat</a:t>
            </a:r>
            <a:endParaRPr lang="de-DE" sz="800" dirty="0"/>
          </a:p>
        </p:txBody>
      </p:sp>
      <p:sp>
        <p:nvSpPr>
          <p:cNvPr id="180" name="Textfeld 179"/>
          <p:cNvSpPr txBox="1"/>
          <p:nvPr/>
        </p:nvSpPr>
        <p:spPr>
          <a:xfrm>
            <a:off x="251520" y="2708920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Buchhaltung</a:t>
            </a:r>
            <a:endParaRPr lang="de-DE" sz="800" dirty="0"/>
          </a:p>
        </p:txBody>
      </p:sp>
      <p:sp>
        <p:nvSpPr>
          <p:cNvPr id="181" name="Textfeld 180"/>
          <p:cNvSpPr txBox="1"/>
          <p:nvPr/>
        </p:nvSpPr>
        <p:spPr>
          <a:xfrm>
            <a:off x="4355976" y="2420888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Versand</a:t>
            </a:r>
            <a:endParaRPr lang="de-DE" sz="800" dirty="0"/>
          </a:p>
        </p:txBody>
      </p:sp>
      <p:sp>
        <p:nvSpPr>
          <p:cNvPr id="182" name="Textfeld 181"/>
          <p:cNvSpPr txBox="1"/>
          <p:nvPr/>
        </p:nvSpPr>
        <p:spPr>
          <a:xfrm>
            <a:off x="6588224" y="2420888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Werkstatt</a:t>
            </a:r>
            <a:endParaRPr lang="de-DE" sz="800" dirty="0"/>
          </a:p>
        </p:txBody>
      </p:sp>
      <p:sp>
        <p:nvSpPr>
          <p:cNvPr id="183" name="Textfeld 182"/>
          <p:cNvSpPr txBox="1"/>
          <p:nvPr/>
        </p:nvSpPr>
        <p:spPr>
          <a:xfrm>
            <a:off x="8172400" y="242088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Büro Wolfgang</a:t>
            </a:r>
            <a:endParaRPr lang="de-DE" sz="800" dirty="0"/>
          </a:p>
        </p:txBody>
      </p:sp>
      <p:sp>
        <p:nvSpPr>
          <p:cNvPr id="184" name="Rechteck 183"/>
          <p:cNvSpPr/>
          <p:nvPr/>
        </p:nvSpPr>
        <p:spPr>
          <a:xfrm>
            <a:off x="3419872" y="5517232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3419872" y="6165304"/>
            <a:ext cx="216024" cy="1356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/>
          <p:cNvSpPr/>
          <p:nvPr/>
        </p:nvSpPr>
        <p:spPr>
          <a:xfrm rot="16200000">
            <a:off x="2879812" y="648934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 rot="16200000">
            <a:off x="1295636" y="648934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/>
          <p:cNvSpPr/>
          <p:nvPr/>
        </p:nvSpPr>
        <p:spPr>
          <a:xfrm rot="10800000">
            <a:off x="1115616" y="6093296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1115616" y="5301208"/>
            <a:ext cx="21602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/>
          <p:cNvSpPr/>
          <p:nvPr/>
        </p:nvSpPr>
        <p:spPr>
          <a:xfrm>
            <a:off x="8028384" y="2420888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8820472" y="2132856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 rot="16200000">
            <a:off x="71500" y="144878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 rot="5400000">
            <a:off x="1079612" y="144878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/>
          <p:cNvSpPr/>
          <p:nvPr/>
        </p:nvSpPr>
        <p:spPr>
          <a:xfrm rot="10800000">
            <a:off x="107504" y="3356992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 rot="10800000">
            <a:off x="5796136" y="3573016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/>
          <p:cNvSpPr/>
          <p:nvPr/>
        </p:nvSpPr>
        <p:spPr>
          <a:xfrm rot="10800000">
            <a:off x="7812360" y="1412776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 rot="10800000">
            <a:off x="7812360" y="270892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Rechteck 197"/>
          <p:cNvSpPr/>
          <p:nvPr/>
        </p:nvSpPr>
        <p:spPr>
          <a:xfrm rot="10800000">
            <a:off x="7812360" y="342900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 rot="10800000">
            <a:off x="7812360" y="3573016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 rot="10800000">
            <a:off x="1475656" y="2636912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 rot="5400000">
            <a:off x="1439652" y="1520788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 rot="5400000">
            <a:off x="2879812" y="144878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 rot="5400000">
            <a:off x="3311860" y="144878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/>
          <p:cNvSpPr/>
          <p:nvPr/>
        </p:nvSpPr>
        <p:spPr>
          <a:xfrm rot="5400000">
            <a:off x="2951820" y="3537012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 rot="5400000">
            <a:off x="4175956" y="1448780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 rot="5400000">
            <a:off x="5256076" y="1448780"/>
            <a:ext cx="21602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87" name="Gruppieren 486"/>
          <p:cNvGrpSpPr/>
          <p:nvPr/>
        </p:nvGrpSpPr>
        <p:grpSpPr>
          <a:xfrm rot="16200000">
            <a:off x="5591407" y="2985657"/>
            <a:ext cx="672075" cy="118601"/>
            <a:chOff x="5940152" y="3212976"/>
            <a:chExt cx="1224136" cy="216024"/>
          </a:xfrm>
        </p:grpSpPr>
        <p:sp>
          <p:nvSpPr>
            <p:cNvPr id="478" name="Rechteck 477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9" name="Rechteck 478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0" name="Rechteck 479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1" name="Rechteck 480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2" name="Rechteck 481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3" name="Rechteck 482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4" name="Rechteck 483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5" name="Rechteck 484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6" name="Rechteck 485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8" name="Gruppieren 487"/>
          <p:cNvGrpSpPr/>
          <p:nvPr/>
        </p:nvGrpSpPr>
        <p:grpSpPr>
          <a:xfrm rot="16200000">
            <a:off x="5591407" y="1761521"/>
            <a:ext cx="672075" cy="118601"/>
            <a:chOff x="5940152" y="3212976"/>
            <a:chExt cx="1224136" cy="216024"/>
          </a:xfrm>
        </p:grpSpPr>
        <p:sp>
          <p:nvSpPr>
            <p:cNvPr id="489" name="Rechteck 488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0" name="Rechteck 489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1" name="Rechteck 490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2" name="Rechteck 491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3" name="Rechteck 492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4" name="Rechteck 493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5" name="Rechteck 494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6" name="Rechteck 495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7" name="Rechteck 496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8" name="Gruppieren 497"/>
          <p:cNvGrpSpPr/>
          <p:nvPr/>
        </p:nvGrpSpPr>
        <p:grpSpPr>
          <a:xfrm>
            <a:off x="1907704" y="6237312"/>
            <a:ext cx="672075" cy="118601"/>
            <a:chOff x="5940152" y="3212976"/>
            <a:chExt cx="1224136" cy="216024"/>
          </a:xfrm>
        </p:grpSpPr>
        <p:sp>
          <p:nvSpPr>
            <p:cNvPr id="499" name="Rechteck 498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0" name="Rechteck 499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1" name="Rechteck 500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2" name="Rechteck 501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3" name="Rechteck 502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4" name="Rechteck 503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5" name="Rechteck 504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6" name="Rechteck 505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7" name="Rechteck 506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8" name="Gruppieren 507"/>
          <p:cNvGrpSpPr/>
          <p:nvPr/>
        </p:nvGrpSpPr>
        <p:grpSpPr>
          <a:xfrm>
            <a:off x="1907704" y="6525344"/>
            <a:ext cx="672075" cy="118601"/>
            <a:chOff x="5940152" y="3212976"/>
            <a:chExt cx="1224136" cy="216024"/>
          </a:xfrm>
        </p:grpSpPr>
        <p:sp>
          <p:nvSpPr>
            <p:cNvPr id="509" name="Rechteck 508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0" name="Rechteck 509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1" name="Rechteck 510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2" name="Rechteck 511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3" name="Rechteck 512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4" name="Rechteck 513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5" name="Rechteck 514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6" name="Rechteck 515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7" name="Rechteck 516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8" name="Gruppieren 517"/>
          <p:cNvGrpSpPr/>
          <p:nvPr/>
        </p:nvGrpSpPr>
        <p:grpSpPr>
          <a:xfrm>
            <a:off x="1907704" y="6381328"/>
            <a:ext cx="672075" cy="118601"/>
            <a:chOff x="5940152" y="3212976"/>
            <a:chExt cx="1224136" cy="216024"/>
          </a:xfrm>
        </p:grpSpPr>
        <p:sp>
          <p:nvSpPr>
            <p:cNvPr id="519" name="Rechteck 518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0" name="Rechteck 519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1" name="Rechteck 520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2" name="Rechteck 521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3" name="Rechteck 522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4" name="Rechteck 523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5" name="Rechteck 524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6" name="Rechteck 525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7" name="Rechteck 526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8" name="Gruppieren 527"/>
          <p:cNvGrpSpPr/>
          <p:nvPr/>
        </p:nvGrpSpPr>
        <p:grpSpPr>
          <a:xfrm rot="16200000">
            <a:off x="118799" y="1689513"/>
            <a:ext cx="672075" cy="118601"/>
            <a:chOff x="5940152" y="3212976"/>
            <a:chExt cx="1224136" cy="216024"/>
          </a:xfrm>
        </p:grpSpPr>
        <p:sp>
          <p:nvSpPr>
            <p:cNvPr id="529" name="Rechteck 528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0" name="Rechteck 529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1" name="Rechteck 530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2" name="Rechteck 531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3" name="Rechteck 532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4" name="Rechteck 533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5" name="Rechteck 534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6" name="Rechteck 535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7" name="Rechteck 536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8" name="Gruppieren 537"/>
          <p:cNvGrpSpPr/>
          <p:nvPr/>
        </p:nvGrpSpPr>
        <p:grpSpPr>
          <a:xfrm flipV="1">
            <a:off x="4427984" y="1412776"/>
            <a:ext cx="792088" cy="372747"/>
            <a:chOff x="2771800" y="3789040"/>
            <a:chExt cx="3672408" cy="1728192"/>
          </a:xfrm>
        </p:grpSpPr>
        <p:sp>
          <p:nvSpPr>
            <p:cNvPr id="539" name="Rechteck 538"/>
            <p:cNvSpPr/>
            <p:nvPr/>
          </p:nvSpPr>
          <p:spPr>
            <a:xfrm>
              <a:off x="2771800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0" name="Rechteck 539"/>
            <p:cNvSpPr/>
            <p:nvPr/>
          </p:nvSpPr>
          <p:spPr>
            <a:xfrm>
              <a:off x="284380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1" name="Rechteck 540"/>
            <p:cNvSpPr/>
            <p:nvPr/>
          </p:nvSpPr>
          <p:spPr>
            <a:xfrm>
              <a:off x="298782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2" name="Rechteck 541"/>
            <p:cNvSpPr/>
            <p:nvPr/>
          </p:nvSpPr>
          <p:spPr>
            <a:xfrm>
              <a:off x="313184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3" name="Rechteck 542"/>
            <p:cNvSpPr/>
            <p:nvPr/>
          </p:nvSpPr>
          <p:spPr>
            <a:xfrm>
              <a:off x="327585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4" name="Rechteck 543"/>
            <p:cNvSpPr/>
            <p:nvPr/>
          </p:nvSpPr>
          <p:spPr>
            <a:xfrm>
              <a:off x="341987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5" name="Rechteck 544"/>
            <p:cNvSpPr/>
            <p:nvPr/>
          </p:nvSpPr>
          <p:spPr>
            <a:xfrm>
              <a:off x="356388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6" name="Rechteck 545"/>
            <p:cNvSpPr/>
            <p:nvPr/>
          </p:nvSpPr>
          <p:spPr>
            <a:xfrm>
              <a:off x="370790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7" name="Rechteck 546"/>
            <p:cNvSpPr/>
            <p:nvPr/>
          </p:nvSpPr>
          <p:spPr>
            <a:xfrm>
              <a:off x="385192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8" name="Rechteck 547"/>
            <p:cNvSpPr/>
            <p:nvPr/>
          </p:nvSpPr>
          <p:spPr>
            <a:xfrm>
              <a:off x="3995936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9" name="Rechteck 548"/>
            <p:cNvSpPr/>
            <p:nvPr/>
          </p:nvSpPr>
          <p:spPr>
            <a:xfrm>
              <a:off x="406794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0" name="Rechteck 549"/>
            <p:cNvSpPr/>
            <p:nvPr/>
          </p:nvSpPr>
          <p:spPr>
            <a:xfrm>
              <a:off x="421196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1" name="Rechteck 550"/>
            <p:cNvSpPr/>
            <p:nvPr/>
          </p:nvSpPr>
          <p:spPr>
            <a:xfrm>
              <a:off x="435597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2" name="Rechteck 551"/>
            <p:cNvSpPr/>
            <p:nvPr/>
          </p:nvSpPr>
          <p:spPr>
            <a:xfrm>
              <a:off x="449999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3" name="Rechteck 552"/>
            <p:cNvSpPr/>
            <p:nvPr/>
          </p:nvSpPr>
          <p:spPr>
            <a:xfrm>
              <a:off x="464400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4" name="Rechteck 553"/>
            <p:cNvSpPr/>
            <p:nvPr/>
          </p:nvSpPr>
          <p:spPr>
            <a:xfrm>
              <a:off x="478802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5" name="Rechteck 554"/>
            <p:cNvSpPr/>
            <p:nvPr/>
          </p:nvSpPr>
          <p:spPr>
            <a:xfrm>
              <a:off x="493204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6" name="Rechteck 555"/>
            <p:cNvSpPr/>
            <p:nvPr/>
          </p:nvSpPr>
          <p:spPr>
            <a:xfrm>
              <a:off x="507605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7" name="Rechteck 556"/>
            <p:cNvSpPr/>
            <p:nvPr/>
          </p:nvSpPr>
          <p:spPr>
            <a:xfrm>
              <a:off x="5220072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8" name="Rechteck 557"/>
            <p:cNvSpPr/>
            <p:nvPr/>
          </p:nvSpPr>
          <p:spPr>
            <a:xfrm>
              <a:off x="529208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9" name="Rechteck 558"/>
            <p:cNvSpPr/>
            <p:nvPr/>
          </p:nvSpPr>
          <p:spPr>
            <a:xfrm>
              <a:off x="543609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0" name="Rechteck 559"/>
            <p:cNvSpPr/>
            <p:nvPr/>
          </p:nvSpPr>
          <p:spPr>
            <a:xfrm>
              <a:off x="558011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1" name="Rechteck 560"/>
            <p:cNvSpPr/>
            <p:nvPr/>
          </p:nvSpPr>
          <p:spPr>
            <a:xfrm>
              <a:off x="572412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2" name="Rechteck 561"/>
            <p:cNvSpPr/>
            <p:nvPr/>
          </p:nvSpPr>
          <p:spPr>
            <a:xfrm>
              <a:off x="586814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3" name="Rechteck 562"/>
            <p:cNvSpPr/>
            <p:nvPr/>
          </p:nvSpPr>
          <p:spPr>
            <a:xfrm>
              <a:off x="601216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4" name="Rechteck 563"/>
            <p:cNvSpPr/>
            <p:nvPr/>
          </p:nvSpPr>
          <p:spPr>
            <a:xfrm>
              <a:off x="615617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5" name="Rechteck 564"/>
            <p:cNvSpPr/>
            <p:nvPr/>
          </p:nvSpPr>
          <p:spPr>
            <a:xfrm>
              <a:off x="630019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6" name="Rechteck 565"/>
            <p:cNvSpPr/>
            <p:nvPr/>
          </p:nvSpPr>
          <p:spPr>
            <a:xfrm>
              <a:off x="2771800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7" name="Rechteck 566"/>
            <p:cNvSpPr/>
            <p:nvPr/>
          </p:nvSpPr>
          <p:spPr>
            <a:xfrm>
              <a:off x="284380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8" name="Rechteck 567"/>
            <p:cNvSpPr/>
            <p:nvPr/>
          </p:nvSpPr>
          <p:spPr>
            <a:xfrm>
              <a:off x="298782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9" name="Rechteck 568"/>
            <p:cNvSpPr/>
            <p:nvPr/>
          </p:nvSpPr>
          <p:spPr>
            <a:xfrm>
              <a:off x="313184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0" name="Rechteck 569"/>
            <p:cNvSpPr/>
            <p:nvPr/>
          </p:nvSpPr>
          <p:spPr>
            <a:xfrm>
              <a:off x="327585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1" name="Rechteck 570"/>
            <p:cNvSpPr/>
            <p:nvPr/>
          </p:nvSpPr>
          <p:spPr>
            <a:xfrm>
              <a:off x="341987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2" name="Rechteck 571"/>
            <p:cNvSpPr/>
            <p:nvPr/>
          </p:nvSpPr>
          <p:spPr>
            <a:xfrm>
              <a:off x="356388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3" name="Rechteck 572"/>
            <p:cNvSpPr/>
            <p:nvPr/>
          </p:nvSpPr>
          <p:spPr>
            <a:xfrm>
              <a:off x="370790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4" name="Rechteck 573"/>
            <p:cNvSpPr/>
            <p:nvPr/>
          </p:nvSpPr>
          <p:spPr>
            <a:xfrm>
              <a:off x="385192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5" name="Rechteck 574"/>
            <p:cNvSpPr/>
            <p:nvPr/>
          </p:nvSpPr>
          <p:spPr>
            <a:xfrm>
              <a:off x="3995936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6" name="Rechteck 575"/>
            <p:cNvSpPr/>
            <p:nvPr/>
          </p:nvSpPr>
          <p:spPr>
            <a:xfrm>
              <a:off x="406794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7" name="Rechteck 576"/>
            <p:cNvSpPr/>
            <p:nvPr/>
          </p:nvSpPr>
          <p:spPr>
            <a:xfrm>
              <a:off x="421196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8" name="Rechteck 577"/>
            <p:cNvSpPr/>
            <p:nvPr/>
          </p:nvSpPr>
          <p:spPr>
            <a:xfrm>
              <a:off x="435597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9" name="Rechteck 578"/>
            <p:cNvSpPr/>
            <p:nvPr/>
          </p:nvSpPr>
          <p:spPr>
            <a:xfrm>
              <a:off x="449999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0" name="Rechteck 579"/>
            <p:cNvSpPr/>
            <p:nvPr/>
          </p:nvSpPr>
          <p:spPr>
            <a:xfrm>
              <a:off x="464400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1" name="Rechteck 580"/>
            <p:cNvSpPr/>
            <p:nvPr/>
          </p:nvSpPr>
          <p:spPr>
            <a:xfrm>
              <a:off x="478802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2" name="Rechteck 581"/>
            <p:cNvSpPr/>
            <p:nvPr/>
          </p:nvSpPr>
          <p:spPr>
            <a:xfrm>
              <a:off x="493204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3" name="Rechteck 582"/>
            <p:cNvSpPr/>
            <p:nvPr/>
          </p:nvSpPr>
          <p:spPr>
            <a:xfrm>
              <a:off x="507605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4" name="Rechteck 583"/>
            <p:cNvSpPr/>
            <p:nvPr/>
          </p:nvSpPr>
          <p:spPr>
            <a:xfrm>
              <a:off x="5220072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5" name="Rechteck 584"/>
            <p:cNvSpPr/>
            <p:nvPr/>
          </p:nvSpPr>
          <p:spPr>
            <a:xfrm>
              <a:off x="529208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6" name="Rechteck 585"/>
            <p:cNvSpPr/>
            <p:nvPr/>
          </p:nvSpPr>
          <p:spPr>
            <a:xfrm>
              <a:off x="543609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7" name="Rechteck 586"/>
            <p:cNvSpPr/>
            <p:nvPr/>
          </p:nvSpPr>
          <p:spPr>
            <a:xfrm>
              <a:off x="558011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8" name="Rechteck 587"/>
            <p:cNvSpPr/>
            <p:nvPr/>
          </p:nvSpPr>
          <p:spPr>
            <a:xfrm>
              <a:off x="572412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9" name="Rechteck 588"/>
            <p:cNvSpPr/>
            <p:nvPr/>
          </p:nvSpPr>
          <p:spPr>
            <a:xfrm>
              <a:off x="586814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0" name="Rechteck 589"/>
            <p:cNvSpPr/>
            <p:nvPr/>
          </p:nvSpPr>
          <p:spPr>
            <a:xfrm>
              <a:off x="601216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1" name="Rechteck 590"/>
            <p:cNvSpPr/>
            <p:nvPr/>
          </p:nvSpPr>
          <p:spPr>
            <a:xfrm>
              <a:off x="615617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2" name="Rechteck 591"/>
            <p:cNvSpPr/>
            <p:nvPr/>
          </p:nvSpPr>
          <p:spPr>
            <a:xfrm>
              <a:off x="630019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3" name="Rechteck 592"/>
            <p:cNvSpPr/>
            <p:nvPr/>
          </p:nvSpPr>
          <p:spPr>
            <a:xfrm>
              <a:off x="2771800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4" name="Rechteck 593"/>
            <p:cNvSpPr/>
            <p:nvPr/>
          </p:nvSpPr>
          <p:spPr>
            <a:xfrm>
              <a:off x="284380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5" name="Rechteck 594"/>
            <p:cNvSpPr/>
            <p:nvPr/>
          </p:nvSpPr>
          <p:spPr>
            <a:xfrm>
              <a:off x="298782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6" name="Rechteck 595"/>
            <p:cNvSpPr/>
            <p:nvPr/>
          </p:nvSpPr>
          <p:spPr>
            <a:xfrm>
              <a:off x="313184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7" name="Rechteck 596"/>
            <p:cNvSpPr/>
            <p:nvPr/>
          </p:nvSpPr>
          <p:spPr>
            <a:xfrm>
              <a:off x="327585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8" name="Rechteck 597"/>
            <p:cNvSpPr/>
            <p:nvPr/>
          </p:nvSpPr>
          <p:spPr>
            <a:xfrm>
              <a:off x="341987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9" name="Rechteck 598"/>
            <p:cNvSpPr/>
            <p:nvPr/>
          </p:nvSpPr>
          <p:spPr>
            <a:xfrm>
              <a:off x="356388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0" name="Rechteck 599"/>
            <p:cNvSpPr/>
            <p:nvPr/>
          </p:nvSpPr>
          <p:spPr>
            <a:xfrm>
              <a:off x="370790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1" name="Rechteck 600"/>
            <p:cNvSpPr/>
            <p:nvPr/>
          </p:nvSpPr>
          <p:spPr>
            <a:xfrm>
              <a:off x="385192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2" name="Rechteck 601"/>
            <p:cNvSpPr/>
            <p:nvPr/>
          </p:nvSpPr>
          <p:spPr>
            <a:xfrm>
              <a:off x="3995936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3" name="Rechteck 602"/>
            <p:cNvSpPr/>
            <p:nvPr/>
          </p:nvSpPr>
          <p:spPr>
            <a:xfrm>
              <a:off x="406794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4" name="Rechteck 603"/>
            <p:cNvSpPr/>
            <p:nvPr/>
          </p:nvSpPr>
          <p:spPr>
            <a:xfrm>
              <a:off x="421196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5" name="Rechteck 604"/>
            <p:cNvSpPr/>
            <p:nvPr/>
          </p:nvSpPr>
          <p:spPr>
            <a:xfrm>
              <a:off x="435597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6" name="Rechteck 605"/>
            <p:cNvSpPr/>
            <p:nvPr/>
          </p:nvSpPr>
          <p:spPr>
            <a:xfrm>
              <a:off x="449999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7" name="Rechteck 606"/>
            <p:cNvSpPr/>
            <p:nvPr/>
          </p:nvSpPr>
          <p:spPr>
            <a:xfrm>
              <a:off x="464400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8" name="Rechteck 607"/>
            <p:cNvSpPr/>
            <p:nvPr/>
          </p:nvSpPr>
          <p:spPr>
            <a:xfrm>
              <a:off x="478802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9" name="Rechteck 608"/>
            <p:cNvSpPr/>
            <p:nvPr/>
          </p:nvSpPr>
          <p:spPr>
            <a:xfrm>
              <a:off x="493204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0" name="Rechteck 609"/>
            <p:cNvSpPr/>
            <p:nvPr/>
          </p:nvSpPr>
          <p:spPr>
            <a:xfrm>
              <a:off x="507605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1" name="Rechteck 610"/>
            <p:cNvSpPr/>
            <p:nvPr/>
          </p:nvSpPr>
          <p:spPr>
            <a:xfrm>
              <a:off x="5220072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2" name="Rechteck 611"/>
            <p:cNvSpPr/>
            <p:nvPr/>
          </p:nvSpPr>
          <p:spPr>
            <a:xfrm>
              <a:off x="529208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3" name="Rechteck 612"/>
            <p:cNvSpPr/>
            <p:nvPr/>
          </p:nvSpPr>
          <p:spPr>
            <a:xfrm>
              <a:off x="543609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4" name="Rechteck 613"/>
            <p:cNvSpPr/>
            <p:nvPr/>
          </p:nvSpPr>
          <p:spPr>
            <a:xfrm>
              <a:off x="558011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5" name="Rechteck 614"/>
            <p:cNvSpPr/>
            <p:nvPr/>
          </p:nvSpPr>
          <p:spPr>
            <a:xfrm>
              <a:off x="572412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6" name="Rechteck 615"/>
            <p:cNvSpPr/>
            <p:nvPr/>
          </p:nvSpPr>
          <p:spPr>
            <a:xfrm>
              <a:off x="586814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7" name="Rechteck 616"/>
            <p:cNvSpPr/>
            <p:nvPr/>
          </p:nvSpPr>
          <p:spPr>
            <a:xfrm>
              <a:off x="601216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8" name="Rechteck 617"/>
            <p:cNvSpPr/>
            <p:nvPr/>
          </p:nvSpPr>
          <p:spPr>
            <a:xfrm>
              <a:off x="615617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9" name="Rechteck 618"/>
            <p:cNvSpPr/>
            <p:nvPr/>
          </p:nvSpPr>
          <p:spPr>
            <a:xfrm>
              <a:off x="630019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0" name="Rechteck 619"/>
            <p:cNvSpPr/>
            <p:nvPr/>
          </p:nvSpPr>
          <p:spPr>
            <a:xfrm>
              <a:off x="2771800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1" name="Rechteck 620"/>
            <p:cNvSpPr/>
            <p:nvPr/>
          </p:nvSpPr>
          <p:spPr>
            <a:xfrm>
              <a:off x="284380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2" name="Rechteck 621"/>
            <p:cNvSpPr/>
            <p:nvPr/>
          </p:nvSpPr>
          <p:spPr>
            <a:xfrm>
              <a:off x="298782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3" name="Rechteck 622"/>
            <p:cNvSpPr/>
            <p:nvPr/>
          </p:nvSpPr>
          <p:spPr>
            <a:xfrm>
              <a:off x="313184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4" name="Rechteck 623"/>
            <p:cNvSpPr/>
            <p:nvPr/>
          </p:nvSpPr>
          <p:spPr>
            <a:xfrm>
              <a:off x="327585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5" name="Rechteck 624"/>
            <p:cNvSpPr/>
            <p:nvPr/>
          </p:nvSpPr>
          <p:spPr>
            <a:xfrm>
              <a:off x="341987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6" name="Rechteck 625"/>
            <p:cNvSpPr/>
            <p:nvPr/>
          </p:nvSpPr>
          <p:spPr>
            <a:xfrm>
              <a:off x="356388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7" name="Rechteck 626"/>
            <p:cNvSpPr/>
            <p:nvPr/>
          </p:nvSpPr>
          <p:spPr>
            <a:xfrm>
              <a:off x="370790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8" name="Rechteck 627"/>
            <p:cNvSpPr/>
            <p:nvPr/>
          </p:nvSpPr>
          <p:spPr>
            <a:xfrm>
              <a:off x="385192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9" name="Rechteck 628"/>
            <p:cNvSpPr/>
            <p:nvPr/>
          </p:nvSpPr>
          <p:spPr>
            <a:xfrm>
              <a:off x="3995936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0" name="Rechteck 629"/>
            <p:cNvSpPr/>
            <p:nvPr/>
          </p:nvSpPr>
          <p:spPr>
            <a:xfrm>
              <a:off x="406794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1" name="Rechteck 630"/>
            <p:cNvSpPr/>
            <p:nvPr/>
          </p:nvSpPr>
          <p:spPr>
            <a:xfrm>
              <a:off x="421196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2" name="Rechteck 631"/>
            <p:cNvSpPr/>
            <p:nvPr/>
          </p:nvSpPr>
          <p:spPr>
            <a:xfrm>
              <a:off x="435597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3" name="Rechteck 632"/>
            <p:cNvSpPr/>
            <p:nvPr/>
          </p:nvSpPr>
          <p:spPr>
            <a:xfrm>
              <a:off x="449999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4" name="Rechteck 633"/>
            <p:cNvSpPr/>
            <p:nvPr/>
          </p:nvSpPr>
          <p:spPr>
            <a:xfrm>
              <a:off x="464400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5" name="Rechteck 634"/>
            <p:cNvSpPr/>
            <p:nvPr/>
          </p:nvSpPr>
          <p:spPr>
            <a:xfrm>
              <a:off x="478802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6" name="Rechteck 635"/>
            <p:cNvSpPr/>
            <p:nvPr/>
          </p:nvSpPr>
          <p:spPr>
            <a:xfrm>
              <a:off x="493204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7" name="Rechteck 636"/>
            <p:cNvSpPr/>
            <p:nvPr/>
          </p:nvSpPr>
          <p:spPr>
            <a:xfrm>
              <a:off x="507605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8" name="Rechteck 637"/>
            <p:cNvSpPr/>
            <p:nvPr/>
          </p:nvSpPr>
          <p:spPr>
            <a:xfrm>
              <a:off x="5220072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9" name="Rechteck 638"/>
            <p:cNvSpPr/>
            <p:nvPr/>
          </p:nvSpPr>
          <p:spPr>
            <a:xfrm>
              <a:off x="529208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0" name="Rechteck 639"/>
            <p:cNvSpPr/>
            <p:nvPr/>
          </p:nvSpPr>
          <p:spPr>
            <a:xfrm>
              <a:off x="543609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1" name="Rechteck 640"/>
            <p:cNvSpPr/>
            <p:nvPr/>
          </p:nvSpPr>
          <p:spPr>
            <a:xfrm>
              <a:off x="558011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2" name="Rechteck 641"/>
            <p:cNvSpPr/>
            <p:nvPr/>
          </p:nvSpPr>
          <p:spPr>
            <a:xfrm>
              <a:off x="572412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3" name="Rechteck 642"/>
            <p:cNvSpPr/>
            <p:nvPr/>
          </p:nvSpPr>
          <p:spPr>
            <a:xfrm>
              <a:off x="586814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4" name="Rechteck 643"/>
            <p:cNvSpPr/>
            <p:nvPr/>
          </p:nvSpPr>
          <p:spPr>
            <a:xfrm>
              <a:off x="601216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5" name="Rechteck 644"/>
            <p:cNvSpPr/>
            <p:nvPr/>
          </p:nvSpPr>
          <p:spPr>
            <a:xfrm>
              <a:off x="615617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6" name="Rechteck 645"/>
            <p:cNvSpPr/>
            <p:nvPr/>
          </p:nvSpPr>
          <p:spPr>
            <a:xfrm>
              <a:off x="630019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7" name="Rechteck 646"/>
            <p:cNvSpPr/>
            <p:nvPr/>
          </p:nvSpPr>
          <p:spPr>
            <a:xfrm>
              <a:off x="2771800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8" name="Rechteck 647"/>
            <p:cNvSpPr/>
            <p:nvPr/>
          </p:nvSpPr>
          <p:spPr>
            <a:xfrm>
              <a:off x="284380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9" name="Rechteck 648"/>
            <p:cNvSpPr/>
            <p:nvPr/>
          </p:nvSpPr>
          <p:spPr>
            <a:xfrm>
              <a:off x="298782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0" name="Rechteck 649"/>
            <p:cNvSpPr/>
            <p:nvPr/>
          </p:nvSpPr>
          <p:spPr>
            <a:xfrm>
              <a:off x="313184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1" name="Rechteck 650"/>
            <p:cNvSpPr/>
            <p:nvPr/>
          </p:nvSpPr>
          <p:spPr>
            <a:xfrm>
              <a:off x="327585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2" name="Rechteck 651"/>
            <p:cNvSpPr/>
            <p:nvPr/>
          </p:nvSpPr>
          <p:spPr>
            <a:xfrm>
              <a:off x="341987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3" name="Rechteck 652"/>
            <p:cNvSpPr/>
            <p:nvPr/>
          </p:nvSpPr>
          <p:spPr>
            <a:xfrm>
              <a:off x="356388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4" name="Rechteck 653"/>
            <p:cNvSpPr/>
            <p:nvPr/>
          </p:nvSpPr>
          <p:spPr>
            <a:xfrm>
              <a:off x="370790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5" name="Rechteck 654"/>
            <p:cNvSpPr/>
            <p:nvPr/>
          </p:nvSpPr>
          <p:spPr>
            <a:xfrm>
              <a:off x="385192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6" name="Rechteck 655"/>
            <p:cNvSpPr/>
            <p:nvPr/>
          </p:nvSpPr>
          <p:spPr>
            <a:xfrm>
              <a:off x="3995936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7" name="Rechteck 656"/>
            <p:cNvSpPr/>
            <p:nvPr/>
          </p:nvSpPr>
          <p:spPr>
            <a:xfrm>
              <a:off x="406794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8" name="Rechteck 657"/>
            <p:cNvSpPr/>
            <p:nvPr/>
          </p:nvSpPr>
          <p:spPr>
            <a:xfrm>
              <a:off x="421196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9" name="Rechteck 658"/>
            <p:cNvSpPr/>
            <p:nvPr/>
          </p:nvSpPr>
          <p:spPr>
            <a:xfrm>
              <a:off x="435597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0" name="Rechteck 659"/>
            <p:cNvSpPr/>
            <p:nvPr/>
          </p:nvSpPr>
          <p:spPr>
            <a:xfrm>
              <a:off x="449999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1" name="Rechteck 660"/>
            <p:cNvSpPr/>
            <p:nvPr/>
          </p:nvSpPr>
          <p:spPr>
            <a:xfrm>
              <a:off x="464400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2" name="Rechteck 661"/>
            <p:cNvSpPr/>
            <p:nvPr/>
          </p:nvSpPr>
          <p:spPr>
            <a:xfrm>
              <a:off x="478802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3" name="Rechteck 662"/>
            <p:cNvSpPr/>
            <p:nvPr/>
          </p:nvSpPr>
          <p:spPr>
            <a:xfrm>
              <a:off x="493204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4" name="Rechteck 663"/>
            <p:cNvSpPr/>
            <p:nvPr/>
          </p:nvSpPr>
          <p:spPr>
            <a:xfrm>
              <a:off x="507605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5" name="Rechteck 664"/>
            <p:cNvSpPr/>
            <p:nvPr/>
          </p:nvSpPr>
          <p:spPr>
            <a:xfrm>
              <a:off x="5220072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6" name="Rechteck 665"/>
            <p:cNvSpPr/>
            <p:nvPr/>
          </p:nvSpPr>
          <p:spPr>
            <a:xfrm>
              <a:off x="529208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7" name="Rechteck 666"/>
            <p:cNvSpPr/>
            <p:nvPr/>
          </p:nvSpPr>
          <p:spPr>
            <a:xfrm>
              <a:off x="543609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8" name="Rechteck 667"/>
            <p:cNvSpPr/>
            <p:nvPr/>
          </p:nvSpPr>
          <p:spPr>
            <a:xfrm>
              <a:off x="558011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9" name="Rechteck 668"/>
            <p:cNvSpPr/>
            <p:nvPr/>
          </p:nvSpPr>
          <p:spPr>
            <a:xfrm>
              <a:off x="572412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0" name="Rechteck 669"/>
            <p:cNvSpPr/>
            <p:nvPr/>
          </p:nvSpPr>
          <p:spPr>
            <a:xfrm>
              <a:off x="586814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1" name="Rechteck 670"/>
            <p:cNvSpPr/>
            <p:nvPr/>
          </p:nvSpPr>
          <p:spPr>
            <a:xfrm>
              <a:off x="601216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2" name="Rechteck 671"/>
            <p:cNvSpPr/>
            <p:nvPr/>
          </p:nvSpPr>
          <p:spPr>
            <a:xfrm>
              <a:off x="615617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3" name="Rechteck 672"/>
            <p:cNvSpPr/>
            <p:nvPr/>
          </p:nvSpPr>
          <p:spPr>
            <a:xfrm>
              <a:off x="630019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4" name="Rechteck 673"/>
            <p:cNvSpPr/>
            <p:nvPr/>
          </p:nvSpPr>
          <p:spPr>
            <a:xfrm>
              <a:off x="2771800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5" name="Rechteck 674"/>
            <p:cNvSpPr/>
            <p:nvPr/>
          </p:nvSpPr>
          <p:spPr>
            <a:xfrm>
              <a:off x="284380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6" name="Rechteck 675"/>
            <p:cNvSpPr/>
            <p:nvPr/>
          </p:nvSpPr>
          <p:spPr>
            <a:xfrm>
              <a:off x="298782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7" name="Rechteck 676"/>
            <p:cNvSpPr/>
            <p:nvPr/>
          </p:nvSpPr>
          <p:spPr>
            <a:xfrm>
              <a:off x="313184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8" name="Rechteck 677"/>
            <p:cNvSpPr/>
            <p:nvPr/>
          </p:nvSpPr>
          <p:spPr>
            <a:xfrm>
              <a:off x="327585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9" name="Rechteck 678"/>
            <p:cNvSpPr/>
            <p:nvPr/>
          </p:nvSpPr>
          <p:spPr>
            <a:xfrm>
              <a:off x="341987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0" name="Rechteck 679"/>
            <p:cNvSpPr/>
            <p:nvPr/>
          </p:nvSpPr>
          <p:spPr>
            <a:xfrm>
              <a:off x="356388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1" name="Rechteck 680"/>
            <p:cNvSpPr/>
            <p:nvPr/>
          </p:nvSpPr>
          <p:spPr>
            <a:xfrm>
              <a:off x="370790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2" name="Rechteck 681"/>
            <p:cNvSpPr/>
            <p:nvPr/>
          </p:nvSpPr>
          <p:spPr>
            <a:xfrm>
              <a:off x="385192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3" name="Rechteck 682"/>
            <p:cNvSpPr/>
            <p:nvPr/>
          </p:nvSpPr>
          <p:spPr>
            <a:xfrm>
              <a:off x="3995936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4" name="Rechteck 683"/>
            <p:cNvSpPr/>
            <p:nvPr/>
          </p:nvSpPr>
          <p:spPr>
            <a:xfrm>
              <a:off x="406794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5" name="Rechteck 684"/>
            <p:cNvSpPr/>
            <p:nvPr/>
          </p:nvSpPr>
          <p:spPr>
            <a:xfrm>
              <a:off x="421196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6" name="Rechteck 685"/>
            <p:cNvSpPr/>
            <p:nvPr/>
          </p:nvSpPr>
          <p:spPr>
            <a:xfrm>
              <a:off x="435597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7" name="Rechteck 686"/>
            <p:cNvSpPr/>
            <p:nvPr/>
          </p:nvSpPr>
          <p:spPr>
            <a:xfrm>
              <a:off x="449999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8" name="Rechteck 687"/>
            <p:cNvSpPr/>
            <p:nvPr/>
          </p:nvSpPr>
          <p:spPr>
            <a:xfrm>
              <a:off x="464400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9" name="Rechteck 688"/>
            <p:cNvSpPr/>
            <p:nvPr/>
          </p:nvSpPr>
          <p:spPr>
            <a:xfrm>
              <a:off x="478802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0" name="Rechteck 689"/>
            <p:cNvSpPr/>
            <p:nvPr/>
          </p:nvSpPr>
          <p:spPr>
            <a:xfrm>
              <a:off x="493204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1" name="Rechteck 690"/>
            <p:cNvSpPr/>
            <p:nvPr/>
          </p:nvSpPr>
          <p:spPr>
            <a:xfrm>
              <a:off x="507605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2" name="Rechteck 691"/>
            <p:cNvSpPr/>
            <p:nvPr/>
          </p:nvSpPr>
          <p:spPr>
            <a:xfrm>
              <a:off x="5220072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3" name="Rechteck 692"/>
            <p:cNvSpPr/>
            <p:nvPr/>
          </p:nvSpPr>
          <p:spPr>
            <a:xfrm>
              <a:off x="529208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4" name="Rechteck 693"/>
            <p:cNvSpPr/>
            <p:nvPr/>
          </p:nvSpPr>
          <p:spPr>
            <a:xfrm>
              <a:off x="543609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5" name="Rechteck 694"/>
            <p:cNvSpPr/>
            <p:nvPr/>
          </p:nvSpPr>
          <p:spPr>
            <a:xfrm>
              <a:off x="558011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6" name="Rechteck 695"/>
            <p:cNvSpPr/>
            <p:nvPr/>
          </p:nvSpPr>
          <p:spPr>
            <a:xfrm>
              <a:off x="572412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7" name="Rechteck 696"/>
            <p:cNvSpPr/>
            <p:nvPr/>
          </p:nvSpPr>
          <p:spPr>
            <a:xfrm>
              <a:off x="586814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8" name="Rechteck 697"/>
            <p:cNvSpPr/>
            <p:nvPr/>
          </p:nvSpPr>
          <p:spPr>
            <a:xfrm>
              <a:off x="601216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9" name="Rechteck 698"/>
            <p:cNvSpPr/>
            <p:nvPr/>
          </p:nvSpPr>
          <p:spPr>
            <a:xfrm>
              <a:off x="615617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0" name="Rechteck 699"/>
            <p:cNvSpPr/>
            <p:nvPr/>
          </p:nvSpPr>
          <p:spPr>
            <a:xfrm>
              <a:off x="630019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1" name="Rechteck 700"/>
            <p:cNvSpPr/>
            <p:nvPr/>
          </p:nvSpPr>
          <p:spPr>
            <a:xfrm>
              <a:off x="2771800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2" name="Rechteck 701"/>
            <p:cNvSpPr/>
            <p:nvPr/>
          </p:nvSpPr>
          <p:spPr>
            <a:xfrm>
              <a:off x="284380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3" name="Rechteck 702"/>
            <p:cNvSpPr/>
            <p:nvPr/>
          </p:nvSpPr>
          <p:spPr>
            <a:xfrm>
              <a:off x="298782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4" name="Rechteck 703"/>
            <p:cNvSpPr/>
            <p:nvPr/>
          </p:nvSpPr>
          <p:spPr>
            <a:xfrm>
              <a:off x="313184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5" name="Rechteck 704"/>
            <p:cNvSpPr/>
            <p:nvPr/>
          </p:nvSpPr>
          <p:spPr>
            <a:xfrm>
              <a:off x="327585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6" name="Rechteck 705"/>
            <p:cNvSpPr/>
            <p:nvPr/>
          </p:nvSpPr>
          <p:spPr>
            <a:xfrm>
              <a:off x="341987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7" name="Rechteck 706"/>
            <p:cNvSpPr/>
            <p:nvPr/>
          </p:nvSpPr>
          <p:spPr>
            <a:xfrm>
              <a:off x="356388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8" name="Rechteck 707"/>
            <p:cNvSpPr/>
            <p:nvPr/>
          </p:nvSpPr>
          <p:spPr>
            <a:xfrm>
              <a:off x="370790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9" name="Rechteck 708"/>
            <p:cNvSpPr/>
            <p:nvPr/>
          </p:nvSpPr>
          <p:spPr>
            <a:xfrm>
              <a:off x="385192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0" name="Rechteck 709"/>
            <p:cNvSpPr/>
            <p:nvPr/>
          </p:nvSpPr>
          <p:spPr>
            <a:xfrm>
              <a:off x="3995936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1" name="Rechteck 710"/>
            <p:cNvSpPr/>
            <p:nvPr/>
          </p:nvSpPr>
          <p:spPr>
            <a:xfrm>
              <a:off x="406794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2" name="Rechteck 711"/>
            <p:cNvSpPr/>
            <p:nvPr/>
          </p:nvSpPr>
          <p:spPr>
            <a:xfrm>
              <a:off x="421196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3" name="Rechteck 712"/>
            <p:cNvSpPr/>
            <p:nvPr/>
          </p:nvSpPr>
          <p:spPr>
            <a:xfrm>
              <a:off x="435597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4" name="Rechteck 713"/>
            <p:cNvSpPr/>
            <p:nvPr/>
          </p:nvSpPr>
          <p:spPr>
            <a:xfrm>
              <a:off x="449999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5" name="Rechteck 714"/>
            <p:cNvSpPr/>
            <p:nvPr/>
          </p:nvSpPr>
          <p:spPr>
            <a:xfrm>
              <a:off x="464400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6" name="Rechteck 715"/>
            <p:cNvSpPr/>
            <p:nvPr/>
          </p:nvSpPr>
          <p:spPr>
            <a:xfrm>
              <a:off x="478802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7" name="Rechteck 716"/>
            <p:cNvSpPr/>
            <p:nvPr/>
          </p:nvSpPr>
          <p:spPr>
            <a:xfrm>
              <a:off x="493204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8" name="Rechteck 717"/>
            <p:cNvSpPr/>
            <p:nvPr/>
          </p:nvSpPr>
          <p:spPr>
            <a:xfrm>
              <a:off x="507605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9" name="Rechteck 718"/>
            <p:cNvSpPr/>
            <p:nvPr/>
          </p:nvSpPr>
          <p:spPr>
            <a:xfrm>
              <a:off x="5220072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0" name="Rechteck 719"/>
            <p:cNvSpPr/>
            <p:nvPr/>
          </p:nvSpPr>
          <p:spPr>
            <a:xfrm>
              <a:off x="529208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1" name="Rechteck 720"/>
            <p:cNvSpPr/>
            <p:nvPr/>
          </p:nvSpPr>
          <p:spPr>
            <a:xfrm>
              <a:off x="543609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2" name="Rechteck 721"/>
            <p:cNvSpPr/>
            <p:nvPr/>
          </p:nvSpPr>
          <p:spPr>
            <a:xfrm>
              <a:off x="558011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3" name="Rechteck 722"/>
            <p:cNvSpPr/>
            <p:nvPr/>
          </p:nvSpPr>
          <p:spPr>
            <a:xfrm>
              <a:off x="572412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4" name="Rechteck 723"/>
            <p:cNvSpPr/>
            <p:nvPr/>
          </p:nvSpPr>
          <p:spPr>
            <a:xfrm>
              <a:off x="586814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5" name="Rechteck 724"/>
            <p:cNvSpPr/>
            <p:nvPr/>
          </p:nvSpPr>
          <p:spPr>
            <a:xfrm>
              <a:off x="601216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6" name="Rechteck 725"/>
            <p:cNvSpPr/>
            <p:nvPr/>
          </p:nvSpPr>
          <p:spPr>
            <a:xfrm>
              <a:off x="615617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7" name="Rechteck 726"/>
            <p:cNvSpPr/>
            <p:nvPr/>
          </p:nvSpPr>
          <p:spPr>
            <a:xfrm>
              <a:off x="630019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8" name="Rechteck 727"/>
            <p:cNvSpPr/>
            <p:nvPr/>
          </p:nvSpPr>
          <p:spPr>
            <a:xfrm>
              <a:off x="2771800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9" name="Rechteck 728"/>
            <p:cNvSpPr/>
            <p:nvPr/>
          </p:nvSpPr>
          <p:spPr>
            <a:xfrm>
              <a:off x="284380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0" name="Rechteck 729"/>
            <p:cNvSpPr/>
            <p:nvPr/>
          </p:nvSpPr>
          <p:spPr>
            <a:xfrm>
              <a:off x="298782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1" name="Rechteck 730"/>
            <p:cNvSpPr/>
            <p:nvPr/>
          </p:nvSpPr>
          <p:spPr>
            <a:xfrm>
              <a:off x="313184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2" name="Rechteck 731"/>
            <p:cNvSpPr/>
            <p:nvPr/>
          </p:nvSpPr>
          <p:spPr>
            <a:xfrm>
              <a:off x="327585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3" name="Rechteck 732"/>
            <p:cNvSpPr/>
            <p:nvPr/>
          </p:nvSpPr>
          <p:spPr>
            <a:xfrm>
              <a:off x="341987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4" name="Rechteck 733"/>
            <p:cNvSpPr/>
            <p:nvPr/>
          </p:nvSpPr>
          <p:spPr>
            <a:xfrm>
              <a:off x="356388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5" name="Rechteck 734"/>
            <p:cNvSpPr/>
            <p:nvPr/>
          </p:nvSpPr>
          <p:spPr>
            <a:xfrm>
              <a:off x="370790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6" name="Rechteck 735"/>
            <p:cNvSpPr/>
            <p:nvPr/>
          </p:nvSpPr>
          <p:spPr>
            <a:xfrm>
              <a:off x="385192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7" name="Rechteck 736"/>
            <p:cNvSpPr/>
            <p:nvPr/>
          </p:nvSpPr>
          <p:spPr>
            <a:xfrm>
              <a:off x="3995936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8" name="Rechteck 737"/>
            <p:cNvSpPr/>
            <p:nvPr/>
          </p:nvSpPr>
          <p:spPr>
            <a:xfrm>
              <a:off x="406794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9" name="Rechteck 738"/>
            <p:cNvSpPr/>
            <p:nvPr/>
          </p:nvSpPr>
          <p:spPr>
            <a:xfrm>
              <a:off x="421196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0" name="Rechteck 739"/>
            <p:cNvSpPr/>
            <p:nvPr/>
          </p:nvSpPr>
          <p:spPr>
            <a:xfrm>
              <a:off x="435597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1" name="Rechteck 740"/>
            <p:cNvSpPr/>
            <p:nvPr/>
          </p:nvSpPr>
          <p:spPr>
            <a:xfrm>
              <a:off x="449999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2" name="Rechteck 741"/>
            <p:cNvSpPr/>
            <p:nvPr/>
          </p:nvSpPr>
          <p:spPr>
            <a:xfrm>
              <a:off x="464400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3" name="Rechteck 742"/>
            <p:cNvSpPr/>
            <p:nvPr/>
          </p:nvSpPr>
          <p:spPr>
            <a:xfrm>
              <a:off x="478802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4" name="Rechteck 743"/>
            <p:cNvSpPr/>
            <p:nvPr/>
          </p:nvSpPr>
          <p:spPr>
            <a:xfrm>
              <a:off x="493204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5" name="Rechteck 744"/>
            <p:cNvSpPr/>
            <p:nvPr/>
          </p:nvSpPr>
          <p:spPr>
            <a:xfrm>
              <a:off x="507605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6" name="Rechteck 745"/>
            <p:cNvSpPr/>
            <p:nvPr/>
          </p:nvSpPr>
          <p:spPr>
            <a:xfrm>
              <a:off x="5220072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7" name="Rechteck 746"/>
            <p:cNvSpPr/>
            <p:nvPr/>
          </p:nvSpPr>
          <p:spPr>
            <a:xfrm>
              <a:off x="529208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8" name="Rechteck 747"/>
            <p:cNvSpPr/>
            <p:nvPr/>
          </p:nvSpPr>
          <p:spPr>
            <a:xfrm>
              <a:off x="543609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9" name="Rechteck 748"/>
            <p:cNvSpPr/>
            <p:nvPr/>
          </p:nvSpPr>
          <p:spPr>
            <a:xfrm>
              <a:off x="558011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0" name="Rechteck 749"/>
            <p:cNvSpPr/>
            <p:nvPr/>
          </p:nvSpPr>
          <p:spPr>
            <a:xfrm>
              <a:off x="572412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1" name="Rechteck 750"/>
            <p:cNvSpPr/>
            <p:nvPr/>
          </p:nvSpPr>
          <p:spPr>
            <a:xfrm>
              <a:off x="586814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2" name="Rechteck 751"/>
            <p:cNvSpPr/>
            <p:nvPr/>
          </p:nvSpPr>
          <p:spPr>
            <a:xfrm>
              <a:off x="601216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3" name="Rechteck 752"/>
            <p:cNvSpPr/>
            <p:nvPr/>
          </p:nvSpPr>
          <p:spPr>
            <a:xfrm>
              <a:off x="615617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4" name="Rechteck 753"/>
            <p:cNvSpPr/>
            <p:nvPr/>
          </p:nvSpPr>
          <p:spPr>
            <a:xfrm>
              <a:off x="630019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00" name="Abgerundetes Rechteck 999"/>
          <p:cNvSpPr/>
          <p:nvPr/>
        </p:nvSpPr>
        <p:spPr>
          <a:xfrm>
            <a:off x="5868144" y="5229200"/>
            <a:ext cx="2520280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6" name="Rechteck 755"/>
          <p:cNvSpPr/>
          <p:nvPr/>
        </p:nvSpPr>
        <p:spPr>
          <a:xfrm>
            <a:off x="6804248" y="5517232"/>
            <a:ext cx="144016" cy="96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7" name="Textfeld 756"/>
          <p:cNvSpPr txBox="1"/>
          <p:nvPr/>
        </p:nvSpPr>
        <p:spPr>
          <a:xfrm>
            <a:off x="6948264" y="544522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RJ-45</a:t>
            </a:r>
            <a:endParaRPr lang="de-DE" sz="800" dirty="0"/>
          </a:p>
        </p:txBody>
      </p:sp>
      <p:grpSp>
        <p:nvGrpSpPr>
          <p:cNvPr id="758" name="Gruppieren 757"/>
          <p:cNvGrpSpPr/>
          <p:nvPr/>
        </p:nvGrpSpPr>
        <p:grpSpPr>
          <a:xfrm>
            <a:off x="6300192" y="5661248"/>
            <a:ext cx="672075" cy="118601"/>
            <a:chOff x="5940152" y="3212976"/>
            <a:chExt cx="1224136" cy="216024"/>
          </a:xfrm>
        </p:grpSpPr>
        <p:sp>
          <p:nvSpPr>
            <p:cNvPr id="759" name="Rechteck 758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0" name="Rechteck 759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1" name="Rechteck 760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2" name="Rechteck 761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3" name="Rechteck 762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4" name="Rechteck 763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5" name="Rechteck 764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6" name="Rechteck 765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7" name="Rechteck 766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68" name="Textfeld 767"/>
          <p:cNvSpPr txBox="1"/>
          <p:nvPr/>
        </p:nvSpPr>
        <p:spPr>
          <a:xfrm>
            <a:off x="6948264" y="5589240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Patchpanel</a:t>
            </a:r>
            <a:endParaRPr lang="de-DE" sz="800" dirty="0"/>
          </a:p>
        </p:txBody>
      </p:sp>
      <p:grpSp>
        <p:nvGrpSpPr>
          <p:cNvPr id="769" name="Gruppieren 768"/>
          <p:cNvGrpSpPr/>
          <p:nvPr/>
        </p:nvGrpSpPr>
        <p:grpSpPr>
          <a:xfrm>
            <a:off x="6300192" y="5877272"/>
            <a:ext cx="672075" cy="118601"/>
            <a:chOff x="5940152" y="3212976"/>
            <a:chExt cx="1224136" cy="216024"/>
          </a:xfrm>
        </p:grpSpPr>
        <p:sp>
          <p:nvSpPr>
            <p:cNvPr id="770" name="Rechteck 769"/>
            <p:cNvSpPr/>
            <p:nvPr/>
          </p:nvSpPr>
          <p:spPr>
            <a:xfrm>
              <a:off x="5940152" y="3212976"/>
              <a:ext cx="122413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1" name="Rechteck 770"/>
            <p:cNvSpPr/>
            <p:nvPr/>
          </p:nvSpPr>
          <p:spPr>
            <a:xfrm>
              <a:off x="6012160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2" name="Rechteck 771"/>
            <p:cNvSpPr/>
            <p:nvPr/>
          </p:nvSpPr>
          <p:spPr>
            <a:xfrm>
              <a:off x="6156176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3" name="Rechteck 772"/>
            <p:cNvSpPr/>
            <p:nvPr/>
          </p:nvSpPr>
          <p:spPr>
            <a:xfrm>
              <a:off x="6300192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4" name="Rechteck 773"/>
            <p:cNvSpPr/>
            <p:nvPr/>
          </p:nvSpPr>
          <p:spPr>
            <a:xfrm>
              <a:off x="6444208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5" name="Rechteck 774"/>
            <p:cNvSpPr/>
            <p:nvPr/>
          </p:nvSpPr>
          <p:spPr>
            <a:xfrm>
              <a:off x="6588224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6" name="Rechteck 775"/>
            <p:cNvSpPr/>
            <p:nvPr/>
          </p:nvSpPr>
          <p:spPr>
            <a:xfrm>
              <a:off x="6732240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7" name="Rechteck 776"/>
            <p:cNvSpPr/>
            <p:nvPr/>
          </p:nvSpPr>
          <p:spPr>
            <a:xfrm>
              <a:off x="6876256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8" name="Rechteck 777"/>
            <p:cNvSpPr/>
            <p:nvPr/>
          </p:nvSpPr>
          <p:spPr>
            <a:xfrm>
              <a:off x="7020272" y="3284984"/>
              <a:ext cx="72008" cy="72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79" name="Textfeld 778"/>
          <p:cNvSpPr txBox="1"/>
          <p:nvPr/>
        </p:nvSpPr>
        <p:spPr>
          <a:xfrm>
            <a:off x="6948264" y="5805264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Switch</a:t>
            </a:r>
            <a:endParaRPr lang="de-DE" sz="800" dirty="0"/>
          </a:p>
        </p:txBody>
      </p:sp>
      <p:grpSp>
        <p:nvGrpSpPr>
          <p:cNvPr id="780" name="Gruppieren 779"/>
          <p:cNvGrpSpPr/>
          <p:nvPr/>
        </p:nvGrpSpPr>
        <p:grpSpPr>
          <a:xfrm flipV="1">
            <a:off x="6516216" y="6093296"/>
            <a:ext cx="459051" cy="216024"/>
            <a:chOff x="2771800" y="3789040"/>
            <a:chExt cx="3672408" cy="1728192"/>
          </a:xfrm>
        </p:grpSpPr>
        <p:sp>
          <p:nvSpPr>
            <p:cNvPr id="781" name="Rechteck 780"/>
            <p:cNvSpPr/>
            <p:nvPr/>
          </p:nvSpPr>
          <p:spPr>
            <a:xfrm>
              <a:off x="2771800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2" name="Rechteck 781"/>
            <p:cNvSpPr/>
            <p:nvPr/>
          </p:nvSpPr>
          <p:spPr>
            <a:xfrm>
              <a:off x="284380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3" name="Rechteck 782"/>
            <p:cNvSpPr/>
            <p:nvPr/>
          </p:nvSpPr>
          <p:spPr>
            <a:xfrm>
              <a:off x="298782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4" name="Rechteck 783"/>
            <p:cNvSpPr/>
            <p:nvPr/>
          </p:nvSpPr>
          <p:spPr>
            <a:xfrm>
              <a:off x="313184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5" name="Rechteck 784"/>
            <p:cNvSpPr/>
            <p:nvPr/>
          </p:nvSpPr>
          <p:spPr>
            <a:xfrm>
              <a:off x="327585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6" name="Rechteck 785"/>
            <p:cNvSpPr/>
            <p:nvPr/>
          </p:nvSpPr>
          <p:spPr>
            <a:xfrm>
              <a:off x="341987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7" name="Rechteck 786"/>
            <p:cNvSpPr/>
            <p:nvPr/>
          </p:nvSpPr>
          <p:spPr>
            <a:xfrm>
              <a:off x="356388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8" name="Rechteck 787"/>
            <p:cNvSpPr/>
            <p:nvPr/>
          </p:nvSpPr>
          <p:spPr>
            <a:xfrm>
              <a:off x="370790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9" name="Rechteck 788"/>
            <p:cNvSpPr/>
            <p:nvPr/>
          </p:nvSpPr>
          <p:spPr>
            <a:xfrm>
              <a:off x="385192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0" name="Rechteck 789"/>
            <p:cNvSpPr/>
            <p:nvPr/>
          </p:nvSpPr>
          <p:spPr>
            <a:xfrm>
              <a:off x="3995936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1" name="Rechteck 790"/>
            <p:cNvSpPr/>
            <p:nvPr/>
          </p:nvSpPr>
          <p:spPr>
            <a:xfrm>
              <a:off x="406794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2" name="Rechteck 791"/>
            <p:cNvSpPr/>
            <p:nvPr/>
          </p:nvSpPr>
          <p:spPr>
            <a:xfrm>
              <a:off x="421196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3" name="Rechteck 792"/>
            <p:cNvSpPr/>
            <p:nvPr/>
          </p:nvSpPr>
          <p:spPr>
            <a:xfrm>
              <a:off x="435597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4" name="Rechteck 793"/>
            <p:cNvSpPr/>
            <p:nvPr/>
          </p:nvSpPr>
          <p:spPr>
            <a:xfrm>
              <a:off x="449999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5" name="Rechteck 794"/>
            <p:cNvSpPr/>
            <p:nvPr/>
          </p:nvSpPr>
          <p:spPr>
            <a:xfrm>
              <a:off x="464400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6" name="Rechteck 795"/>
            <p:cNvSpPr/>
            <p:nvPr/>
          </p:nvSpPr>
          <p:spPr>
            <a:xfrm>
              <a:off x="478802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7" name="Rechteck 796"/>
            <p:cNvSpPr/>
            <p:nvPr/>
          </p:nvSpPr>
          <p:spPr>
            <a:xfrm>
              <a:off x="493204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8" name="Rechteck 797"/>
            <p:cNvSpPr/>
            <p:nvPr/>
          </p:nvSpPr>
          <p:spPr>
            <a:xfrm>
              <a:off x="507605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9" name="Rechteck 798"/>
            <p:cNvSpPr/>
            <p:nvPr/>
          </p:nvSpPr>
          <p:spPr>
            <a:xfrm>
              <a:off x="5220072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0" name="Rechteck 799"/>
            <p:cNvSpPr/>
            <p:nvPr/>
          </p:nvSpPr>
          <p:spPr>
            <a:xfrm>
              <a:off x="529208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1" name="Rechteck 800"/>
            <p:cNvSpPr/>
            <p:nvPr/>
          </p:nvSpPr>
          <p:spPr>
            <a:xfrm>
              <a:off x="543609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2" name="Rechteck 801"/>
            <p:cNvSpPr/>
            <p:nvPr/>
          </p:nvSpPr>
          <p:spPr>
            <a:xfrm>
              <a:off x="558011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3" name="Rechteck 802"/>
            <p:cNvSpPr/>
            <p:nvPr/>
          </p:nvSpPr>
          <p:spPr>
            <a:xfrm>
              <a:off x="572412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4" name="Rechteck 803"/>
            <p:cNvSpPr/>
            <p:nvPr/>
          </p:nvSpPr>
          <p:spPr>
            <a:xfrm>
              <a:off x="586814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5" name="Rechteck 804"/>
            <p:cNvSpPr/>
            <p:nvPr/>
          </p:nvSpPr>
          <p:spPr>
            <a:xfrm>
              <a:off x="601216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6" name="Rechteck 805"/>
            <p:cNvSpPr/>
            <p:nvPr/>
          </p:nvSpPr>
          <p:spPr>
            <a:xfrm>
              <a:off x="615617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7" name="Rechteck 806"/>
            <p:cNvSpPr/>
            <p:nvPr/>
          </p:nvSpPr>
          <p:spPr>
            <a:xfrm>
              <a:off x="630019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8" name="Rechteck 807"/>
            <p:cNvSpPr/>
            <p:nvPr/>
          </p:nvSpPr>
          <p:spPr>
            <a:xfrm>
              <a:off x="2771800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9" name="Rechteck 808"/>
            <p:cNvSpPr/>
            <p:nvPr/>
          </p:nvSpPr>
          <p:spPr>
            <a:xfrm>
              <a:off x="284380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0" name="Rechteck 809"/>
            <p:cNvSpPr/>
            <p:nvPr/>
          </p:nvSpPr>
          <p:spPr>
            <a:xfrm>
              <a:off x="298782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1" name="Rechteck 810"/>
            <p:cNvSpPr/>
            <p:nvPr/>
          </p:nvSpPr>
          <p:spPr>
            <a:xfrm>
              <a:off x="313184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2" name="Rechteck 811"/>
            <p:cNvSpPr/>
            <p:nvPr/>
          </p:nvSpPr>
          <p:spPr>
            <a:xfrm>
              <a:off x="327585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3" name="Rechteck 812"/>
            <p:cNvSpPr/>
            <p:nvPr/>
          </p:nvSpPr>
          <p:spPr>
            <a:xfrm>
              <a:off x="341987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4" name="Rechteck 813"/>
            <p:cNvSpPr/>
            <p:nvPr/>
          </p:nvSpPr>
          <p:spPr>
            <a:xfrm>
              <a:off x="356388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5" name="Rechteck 814"/>
            <p:cNvSpPr/>
            <p:nvPr/>
          </p:nvSpPr>
          <p:spPr>
            <a:xfrm>
              <a:off x="370790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6" name="Rechteck 815"/>
            <p:cNvSpPr/>
            <p:nvPr/>
          </p:nvSpPr>
          <p:spPr>
            <a:xfrm>
              <a:off x="385192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7" name="Rechteck 816"/>
            <p:cNvSpPr/>
            <p:nvPr/>
          </p:nvSpPr>
          <p:spPr>
            <a:xfrm>
              <a:off x="3995936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8" name="Rechteck 817"/>
            <p:cNvSpPr/>
            <p:nvPr/>
          </p:nvSpPr>
          <p:spPr>
            <a:xfrm>
              <a:off x="406794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9" name="Rechteck 818"/>
            <p:cNvSpPr/>
            <p:nvPr/>
          </p:nvSpPr>
          <p:spPr>
            <a:xfrm>
              <a:off x="421196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0" name="Rechteck 819"/>
            <p:cNvSpPr/>
            <p:nvPr/>
          </p:nvSpPr>
          <p:spPr>
            <a:xfrm>
              <a:off x="435597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1" name="Rechteck 820"/>
            <p:cNvSpPr/>
            <p:nvPr/>
          </p:nvSpPr>
          <p:spPr>
            <a:xfrm>
              <a:off x="449999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2" name="Rechteck 821"/>
            <p:cNvSpPr/>
            <p:nvPr/>
          </p:nvSpPr>
          <p:spPr>
            <a:xfrm>
              <a:off x="464400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3" name="Rechteck 822"/>
            <p:cNvSpPr/>
            <p:nvPr/>
          </p:nvSpPr>
          <p:spPr>
            <a:xfrm>
              <a:off x="478802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4" name="Rechteck 823"/>
            <p:cNvSpPr/>
            <p:nvPr/>
          </p:nvSpPr>
          <p:spPr>
            <a:xfrm>
              <a:off x="493204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5" name="Rechteck 824"/>
            <p:cNvSpPr/>
            <p:nvPr/>
          </p:nvSpPr>
          <p:spPr>
            <a:xfrm>
              <a:off x="507605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6" name="Rechteck 825"/>
            <p:cNvSpPr/>
            <p:nvPr/>
          </p:nvSpPr>
          <p:spPr>
            <a:xfrm>
              <a:off x="5220072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7" name="Rechteck 826"/>
            <p:cNvSpPr/>
            <p:nvPr/>
          </p:nvSpPr>
          <p:spPr>
            <a:xfrm>
              <a:off x="529208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8" name="Rechteck 827"/>
            <p:cNvSpPr/>
            <p:nvPr/>
          </p:nvSpPr>
          <p:spPr>
            <a:xfrm>
              <a:off x="543609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9" name="Rechteck 828"/>
            <p:cNvSpPr/>
            <p:nvPr/>
          </p:nvSpPr>
          <p:spPr>
            <a:xfrm>
              <a:off x="558011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0" name="Rechteck 829"/>
            <p:cNvSpPr/>
            <p:nvPr/>
          </p:nvSpPr>
          <p:spPr>
            <a:xfrm>
              <a:off x="572412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1" name="Rechteck 830"/>
            <p:cNvSpPr/>
            <p:nvPr/>
          </p:nvSpPr>
          <p:spPr>
            <a:xfrm>
              <a:off x="586814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2" name="Rechteck 831"/>
            <p:cNvSpPr/>
            <p:nvPr/>
          </p:nvSpPr>
          <p:spPr>
            <a:xfrm>
              <a:off x="601216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3" name="Rechteck 832"/>
            <p:cNvSpPr/>
            <p:nvPr/>
          </p:nvSpPr>
          <p:spPr>
            <a:xfrm>
              <a:off x="615617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4" name="Rechteck 833"/>
            <p:cNvSpPr/>
            <p:nvPr/>
          </p:nvSpPr>
          <p:spPr>
            <a:xfrm>
              <a:off x="630019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5" name="Rechteck 834"/>
            <p:cNvSpPr/>
            <p:nvPr/>
          </p:nvSpPr>
          <p:spPr>
            <a:xfrm>
              <a:off x="2771800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6" name="Rechteck 835"/>
            <p:cNvSpPr/>
            <p:nvPr/>
          </p:nvSpPr>
          <p:spPr>
            <a:xfrm>
              <a:off x="284380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7" name="Rechteck 836"/>
            <p:cNvSpPr/>
            <p:nvPr/>
          </p:nvSpPr>
          <p:spPr>
            <a:xfrm>
              <a:off x="298782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8" name="Rechteck 837"/>
            <p:cNvSpPr/>
            <p:nvPr/>
          </p:nvSpPr>
          <p:spPr>
            <a:xfrm>
              <a:off x="313184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9" name="Rechteck 838"/>
            <p:cNvSpPr/>
            <p:nvPr/>
          </p:nvSpPr>
          <p:spPr>
            <a:xfrm>
              <a:off x="327585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0" name="Rechteck 839"/>
            <p:cNvSpPr/>
            <p:nvPr/>
          </p:nvSpPr>
          <p:spPr>
            <a:xfrm>
              <a:off x="341987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1" name="Rechteck 840"/>
            <p:cNvSpPr/>
            <p:nvPr/>
          </p:nvSpPr>
          <p:spPr>
            <a:xfrm>
              <a:off x="356388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2" name="Rechteck 841"/>
            <p:cNvSpPr/>
            <p:nvPr/>
          </p:nvSpPr>
          <p:spPr>
            <a:xfrm>
              <a:off x="370790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3" name="Rechteck 842"/>
            <p:cNvSpPr/>
            <p:nvPr/>
          </p:nvSpPr>
          <p:spPr>
            <a:xfrm>
              <a:off x="385192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4" name="Rechteck 843"/>
            <p:cNvSpPr/>
            <p:nvPr/>
          </p:nvSpPr>
          <p:spPr>
            <a:xfrm>
              <a:off x="3995936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5" name="Rechteck 844"/>
            <p:cNvSpPr/>
            <p:nvPr/>
          </p:nvSpPr>
          <p:spPr>
            <a:xfrm>
              <a:off x="406794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6" name="Rechteck 845"/>
            <p:cNvSpPr/>
            <p:nvPr/>
          </p:nvSpPr>
          <p:spPr>
            <a:xfrm>
              <a:off x="421196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7" name="Rechteck 846"/>
            <p:cNvSpPr/>
            <p:nvPr/>
          </p:nvSpPr>
          <p:spPr>
            <a:xfrm>
              <a:off x="435597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8" name="Rechteck 847"/>
            <p:cNvSpPr/>
            <p:nvPr/>
          </p:nvSpPr>
          <p:spPr>
            <a:xfrm>
              <a:off x="449999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9" name="Rechteck 848"/>
            <p:cNvSpPr/>
            <p:nvPr/>
          </p:nvSpPr>
          <p:spPr>
            <a:xfrm>
              <a:off x="464400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0" name="Rechteck 849"/>
            <p:cNvSpPr/>
            <p:nvPr/>
          </p:nvSpPr>
          <p:spPr>
            <a:xfrm>
              <a:off x="478802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1" name="Rechteck 850"/>
            <p:cNvSpPr/>
            <p:nvPr/>
          </p:nvSpPr>
          <p:spPr>
            <a:xfrm>
              <a:off x="493204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2" name="Rechteck 851"/>
            <p:cNvSpPr/>
            <p:nvPr/>
          </p:nvSpPr>
          <p:spPr>
            <a:xfrm>
              <a:off x="507605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3" name="Rechteck 852"/>
            <p:cNvSpPr/>
            <p:nvPr/>
          </p:nvSpPr>
          <p:spPr>
            <a:xfrm>
              <a:off x="5220072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4" name="Rechteck 853"/>
            <p:cNvSpPr/>
            <p:nvPr/>
          </p:nvSpPr>
          <p:spPr>
            <a:xfrm>
              <a:off x="529208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5" name="Rechteck 854"/>
            <p:cNvSpPr/>
            <p:nvPr/>
          </p:nvSpPr>
          <p:spPr>
            <a:xfrm>
              <a:off x="543609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6" name="Rechteck 855"/>
            <p:cNvSpPr/>
            <p:nvPr/>
          </p:nvSpPr>
          <p:spPr>
            <a:xfrm>
              <a:off x="558011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7" name="Rechteck 856"/>
            <p:cNvSpPr/>
            <p:nvPr/>
          </p:nvSpPr>
          <p:spPr>
            <a:xfrm>
              <a:off x="572412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8" name="Rechteck 857"/>
            <p:cNvSpPr/>
            <p:nvPr/>
          </p:nvSpPr>
          <p:spPr>
            <a:xfrm>
              <a:off x="586814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9" name="Rechteck 858"/>
            <p:cNvSpPr/>
            <p:nvPr/>
          </p:nvSpPr>
          <p:spPr>
            <a:xfrm>
              <a:off x="601216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0" name="Rechteck 859"/>
            <p:cNvSpPr/>
            <p:nvPr/>
          </p:nvSpPr>
          <p:spPr>
            <a:xfrm>
              <a:off x="615617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1" name="Rechteck 860"/>
            <p:cNvSpPr/>
            <p:nvPr/>
          </p:nvSpPr>
          <p:spPr>
            <a:xfrm>
              <a:off x="630019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2" name="Rechteck 861"/>
            <p:cNvSpPr/>
            <p:nvPr/>
          </p:nvSpPr>
          <p:spPr>
            <a:xfrm>
              <a:off x="2771800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3" name="Rechteck 862"/>
            <p:cNvSpPr/>
            <p:nvPr/>
          </p:nvSpPr>
          <p:spPr>
            <a:xfrm>
              <a:off x="284380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4" name="Rechteck 863"/>
            <p:cNvSpPr/>
            <p:nvPr/>
          </p:nvSpPr>
          <p:spPr>
            <a:xfrm>
              <a:off x="298782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5" name="Rechteck 864"/>
            <p:cNvSpPr/>
            <p:nvPr/>
          </p:nvSpPr>
          <p:spPr>
            <a:xfrm>
              <a:off x="313184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6" name="Rechteck 865"/>
            <p:cNvSpPr/>
            <p:nvPr/>
          </p:nvSpPr>
          <p:spPr>
            <a:xfrm>
              <a:off x="327585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7" name="Rechteck 866"/>
            <p:cNvSpPr/>
            <p:nvPr/>
          </p:nvSpPr>
          <p:spPr>
            <a:xfrm>
              <a:off x="341987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8" name="Rechteck 867"/>
            <p:cNvSpPr/>
            <p:nvPr/>
          </p:nvSpPr>
          <p:spPr>
            <a:xfrm>
              <a:off x="356388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9" name="Rechteck 868"/>
            <p:cNvSpPr/>
            <p:nvPr/>
          </p:nvSpPr>
          <p:spPr>
            <a:xfrm>
              <a:off x="370790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0" name="Rechteck 869"/>
            <p:cNvSpPr/>
            <p:nvPr/>
          </p:nvSpPr>
          <p:spPr>
            <a:xfrm>
              <a:off x="385192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1" name="Rechteck 870"/>
            <p:cNvSpPr/>
            <p:nvPr/>
          </p:nvSpPr>
          <p:spPr>
            <a:xfrm>
              <a:off x="3995936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2" name="Rechteck 871"/>
            <p:cNvSpPr/>
            <p:nvPr/>
          </p:nvSpPr>
          <p:spPr>
            <a:xfrm>
              <a:off x="406794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3" name="Rechteck 872"/>
            <p:cNvSpPr/>
            <p:nvPr/>
          </p:nvSpPr>
          <p:spPr>
            <a:xfrm>
              <a:off x="421196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4" name="Rechteck 873"/>
            <p:cNvSpPr/>
            <p:nvPr/>
          </p:nvSpPr>
          <p:spPr>
            <a:xfrm>
              <a:off x="435597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5" name="Rechteck 874"/>
            <p:cNvSpPr/>
            <p:nvPr/>
          </p:nvSpPr>
          <p:spPr>
            <a:xfrm>
              <a:off x="449999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6" name="Rechteck 875"/>
            <p:cNvSpPr/>
            <p:nvPr/>
          </p:nvSpPr>
          <p:spPr>
            <a:xfrm>
              <a:off x="464400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7" name="Rechteck 876"/>
            <p:cNvSpPr/>
            <p:nvPr/>
          </p:nvSpPr>
          <p:spPr>
            <a:xfrm>
              <a:off x="478802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8" name="Rechteck 877"/>
            <p:cNvSpPr/>
            <p:nvPr/>
          </p:nvSpPr>
          <p:spPr>
            <a:xfrm>
              <a:off x="493204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9" name="Rechteck 878"/>
            <p:cNvSpPr/>
            <p:nvPr/>
          </p:nvSpPr>
          <p:spPr>
            <a:xfrm>
              <a:off x="507605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0" name="Rechteck 879"/>
            <p:cNvSpPr/>
            <p:nvPr/>
          </p:nvSpPr>
          <p:spPr>
            <a:xfrm>
              <a:off x="5220072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1" name="Rechteck 880"/>
            <p:cNvSpPr/>
            <p:nvPr/>
          </p:nvSpPr>
          <p:spPr>
            <a:xfrm>
              <a:off x="529208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2" name="Rechteck 881"/>
            <p:cNvSpPr/>
            <p:nvPr/>
          </p:nvSpPr>
          <p:spPr>
            <a:xfrm>
              <a:off x="543609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3" name="Rechteck 882"/>
            <p:cNvSpPr/>
            <p:nvPr/>
          </p:nvSpPr>
          <p:spPr>
            <a:xfrm>
              <a:off x="558011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4" name="Rechteck 883"/>
            <p:cNvSpPr/>
            <p:nvPr/>
          </p:nvSpPr>
          <p:spPr>
            <a:xfrm>
              <a:off x="572412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5" name="Rechteck 884"/>
            <p:cNvSpPr/>
            <p:nvPr/>
          </p:nvSpPr>
          <p:spPr>
            <a:xfrm>
              <a:off x="586814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6" name="Rechteck 885"/>
            <p:cNvSpPr/>
            <p:nvPr/>
          </p:nvSpPr>
          <p:spPr>
            <a:xfrm>
              <a:off x="601216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7" name="Rechteck 886"/>
            <p:cNvSpPr/>
            <p:nvPr/>
          </p:nvSpPr>
          <p:spPr>
            <a:xfrm>
              <a:off x="615617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8" name="Rechteck 887"/>
            <p:cNvSpPr/>
            <p:nvPr/>
          </p:nvSpPr>
          <p:spPr>
            <a:xfrm>
              <a:off x="630019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9" name="Rechteck 888"/>
            <p:cNvSpPr/>
            <p:nvPr/>
          </p:nvSpPr>
          <p:spPr>
            <a:xfrm>
              <a:off x="2771800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0" name="Rechteck 889"/>
            <p:cNvSpPr/>
            <p:nvPr/>
          </p:nvSpPr>
          <p:spPr>
            <a:xfrm>
              <a:off x="284380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1" name="Rechteck 890"/>
            <p:cNvSpPr/>
            <p:nvPr/>
          </p:nvSpPr>
          <p:spPr>
            <a:xfrm>
              <a:off x="298782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2" name="Rechteck 891"/>
            <p:cNvSpPr/>
            <p:nvPr/>
          </p:nvSpPr>
          <p:spPr>
            <a:xfrm>
              <a:off x="313184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3" name="Rechteck 892"/>
            <p:cNvSpPr/>
            <p:nvPr/>
          </p:nvSpPr>
          <p:spPr>
            <a:xfrm>
              <a:off x="327585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4" name="Rechteck 893"/>
            <p:cNvSpPr/>
            <p:nvPr/>
          </p:nvSpPr>
          <p:spPr>
            <a:xfrm>
              <a:off x="341987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5" name="Rechteck 894"/>
            <p:cNvSpPr/>
            <p:nvPr/>
          </p:nvSpPr>
          <p:spPr>
            <a:xfrm>
              <a:off x="356388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6" name="Rechteck 895"/>
            <p:cNvSpPr/>
            <p:nvPr/>
          </p:nvSpPr>
          <p:spPr>
            <a:xfrm>
              <a:off x="370790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7" name="Rechteck 896"/>
            <p:cNvSpPr/>
            <p:nvPr/>
          </p:nvSpPr>
          <p:spPr>
            <a:xfrm>
              <a:off x="385192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8" name="Rechteck 897"/>
            <p:cNvSpPr/>
            <p:nvPr/>
          </p:nvSpPr>
          <p:spPr>
            <a:xfrm>
              <a:off x="3995936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9" name="Rechteck 898"/>
            <p:cNvSpPr/>
            <p:nvPr/>
          </p:nvSpPr>
          <p:spPr>
            <a:xfrm>
              <a:off x="406794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0" name="Rechteck 899"/>
            <p:cNvSpPr/>
            <p:nvPr/>
          </p:nvSpPr>
          <p:spPr>
            <a:xfrm>
              <a:off x="421196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1" name="Rechteck 900"/>
            <p:cNvSpPr/>
            <p:nvPr/>
          </p:nvSpPr>
          <p:spPr>
            <a:xfrm>
              <a:off x="435597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2" name="Rechteck 901"/>
            <p:cNvSpPr/>
            <p:nvPr/>
          </p:nvSpPr>
          <p:spPr>
            <a:xfrm>
              <a:off x="449999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3" name="Rechteck 902"/>
            <p:cNvSpPr/>
            <p:nvPr/>
          </p:nvSpPr>
          <p:spPr>
            <a:xfrm>
              <a:off x="464400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4" name="Rechteck 903"/>
            <p:cNvSpPr/>
            <p:nvPr/>
          </p:nvSpPr>
          <p:spPr>
            <a:xfrm>
              <a:off x="478802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5" name="Rechteck 904"/>
            <p:cNvSpPr/>
            <p:nvPr/>
          </p:nvSpPr>
          <p:spPr>
            <a:xfrm>
              <a:off x="493204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6" name="Rechteck 905"/>
            <p:cNvSpPr/>
            <p:nvPr/>
          </p:nvSpPr>
          <p:spPr>
            <a:xfrm>
              <a:off x="507605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7" name="Rechteck 906"/>
            <p:cNvSpPr/>
            <p:nvPr/>
          </p:nvSpPr>
          <p:spPr>
            <a:xfrm>
              <a:off x="5220072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8" name="Rechteck 907"/>
            <p:cNvSpPr/>
            <p:nvPr/>
          </p:nvSpPr>
          <p:spPr>
            <a:xfrm>
              <a:off x="529208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9" name="Rechteck 908"/>
            <p:cNvSpPr/>
            <p:nvPr/>
          </p:nvSpPr>
          <p:spPr>
            <a:xfrm>
              <a:off x="543609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0" name="Rechteck 909"/>
            <p:cNvSpPr/>
            <p:nvPr/>
          </p:nvSpPr>
          <p:spPr>
            <a:xfrm>
              <a:off x="558011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1" name="Rechteck 910"/>
            <p:cNvSpPr/>
            <p:nvPr/>
          </p:nvSpPr>
          <p:spPr>
            <a:xfrm>
              <a:off x="572412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2" name="Rechteck 911"/>
            <p:cNvSpPr/>
            <p:nvPr/>
          </p:nvSpPr>
          <p:spPr>
            <a:xfrm>
              <a:off x="586814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3" name="Rechteck 912"/>
            <p:cNvSpPr/>
            <p:nvPr/>
          </p:nvSpPr>
          <p:spPr>
            <a:xfrm>
              <a:off x="601216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4" name="Rechteck 913"/>
            <p:cNvSpPr/>
            <p:nvPr/>
          </p:nvSpPr>
          <p:spPr>
            <a:xfrm>
              <a:off x="615617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5" name="Rechteck 914"/>
            <p:cNvSpPr/>
            <p:nvPr/>
          </p:nvSpPr>
          <p:spPr>
            <a:xfrm>
              <a:off x="630019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6" name="Rechteck 915"/>
            <p:cNvSpPr/>
            <p:nvPr/>
          </p:nvSpPr>
          <p:spPr>
            <a:xfrm>
              <a:off x="2771800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7" name="Rechteck 916"/>
            <p:cNvSpPr/>
            <p:nvPr/>
          </p:nvSpPr>
          <p:spPr>
            <a:xfrm>
              <a:off x="284380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8" name="Rechteck 917"/>
            <p:cNvSpPr/>
            <p:nvPr/>
          </p:nvSpPr>
          <p:spPr>
            <a:xfrm>
              <a:off x="298782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9" name="Rechteck 918"/>
            <p:cNvSpPr/>
            <p:nvPr/>
          </p:nvSpPr>
          <p:spPr>
            <a:xfrm>
              <a:off x="313184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0" name="Rechteck 919"/>
            <p:cNvSpPr/>
            <p:nvPr/>
          </p:nvSpPr>
          <p:spPr>
            <a:xfrm>
              <a:off x="327585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1" name="Rechteck 920"/>
            <p:cNvSpPr/>
            <p:nvPr/>
          </p:nvSpPr>
          <p:spPr>
            <a:xfrm>
              <a:off x="341987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2" name="Rechteck 921"/>
            <p:cNvSpPr/>
            <p:nvPr/>
          </p:nvSpPr>
          <p:spPr>
            <a:xfrm>
              <a:off x="356388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3" name="Rechteck 922"/>
            <p:cNvSpPr/>
            <p:nvPr/>
          </p:nvSpPr>
          <p:spPr>
            <a:xfrm>
              <a:off x="370790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4" name="Rechteck 923"/>
            <p:cNvSpPr/>
            <p:nvPr/>
          </p:nvSpPr>
          <p:spPr>
            <a:xfrm>
              <a:off x="385192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5" name="Rechteck 924"/>
            <p:cNvSpPr/>
            <p:nvPr/>
          </p:nvSpPr>
          <p:spPr>
            <a:xfrm>
              <a:off x="3995936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6" name="Rechteck 925"/>
            <p:cNvSpPr/>
            <p:nvPr/>
          </p:nvSpPr>
          <p:spPr>
            <a:xfrm>
              <a:off x="406794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7" name="Rechteck 926"/>
            <p:cNvSpPr/>
            <p:nvPr/>
          </p:nvSpPr>
          <p:spPr>
            <a:xfrm>
              <a:off x="421196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8" name="Rechteck 927"/>
            <p:cNvSpPr/>
            <p:nvPr/>
          </p:nvSpPr>
          <p:spPr>
            <a:xfrm>
              <a:off x="435597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9" name="Rechteck 928"/>
            <p:cNvSpPr/>
            <p:nvPr/>
          </p:nvSpPr>
          <p:spPr>
            <a:xfrm>
              <a:off x="449999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0" name="Rechteck 929"/>
            <p:cNvSpPr/>
            <p:nvPr/>
          </p:nvSpPr>
          <p:spPr>
            <a:xfrm>
              <a:off x="464400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1" name="Rechteck 930"/>
            <p:cNvSpPr/>
            <p:nvPr/>
          </p:nvSpPr>
          <p:spPr>
            <a:xfrm>
              <a:off x="478802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2" name="Rechteck 931"/>
            <p:cNvSpPr/>
            <p:nvPr/>
          </p:nvSpPr>
          <p:spPr>
            <a:xfrm>
              <a:off x="493204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3" name="Rechteck 932"/>
            <p:cNvSpPr/>
            <p:nvPr/>
          </p:nvSpPr>
          <p:spPr>
            <a:xfrm>
              <a:off x="507605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4" name="Rechteck 933"/>
            <p:cNvSpPr/>
            <p:nvPr/>
          </p:nvSpPr>
          <p:spPr>
            <a:xfrm>
              <a:off x="5220072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5" name="Rechteck 934"/>
            <p:cNvSpPr/>
            <p:nvPr/>
          </p:nvSpPr>
          <p:spPr>
            <a:xfrm>
              <a:off x="529208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6" name="Rechteck 935"/>
            <p:cNvSpPr/>
            <p:nvPr/>
          </p:nvSpPr>
          <p:spPr>
            <a:xfrm>
              <a:off x="543609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7" name="Rechteck 936"/>
            <p:cNvSpPr/>
            <p:nvPr/>
          </p:nvSpPr>
          <p:spPr>
            <a:xfrm>
              <a:off x="558011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8" name="Rechteck 937"/>
            <p:cNvSpPr/>
            <p:nvPr/>
          </p:nvSpPr>
          <p:spPr>
            <a:xfrm>
              <a:off x="572412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9" name="Rechteck 938"/>
            <p:cNvSpPr/>
            <p:nvPr/>
          </p:nvSpPr>
          <p:spPr>
            <a:xfrm>
              <a:off x="586814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0" name="Rechteck 939"/>
            <p:cNvSpPr/>
            <p:nvPr/>
          </p:nvSpPr>
          <p:spPr>
            <a:xfrm>
              <a:off x="601216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1" name="Rechteck 940"/>
            <p:cNvSpPr/>
            <p:nvPr/>
          </p:nvSpPr>
          <p:spPr>
            <a:xfrm>
              <a:off x="615617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2" name="Rechteck 941"/>
            <p:cNvSpPr/>
            <p:nvPr/>
          </p:nvSpPr>
          <p:spPr>
            <a:xfrm>
              <a:off x="630019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3" name="Rechteck 942"/>
            <p:cNvSpPr/>
            <p:nvPr/>
          </p:nvSpPr>
          <p:spPr>
            <a:xfrm>
              <a:off x="2771800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4" name="Rechteck 943"/>
            <p:cNvSpPr/>
            <p:nvPr/>
          </p:nvSpPr>
          <p:spPr>
            <a:xfrm>
              <a:off x="284380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5" name="Rechteck 944"/>
            <p:cNvSpPr/>
            <p:nvPr/>
          </p:nvSpPr>
          <p:spPr>
            <a:xfrm>
              <a:off x="298782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6" name="Rechteck 945"/>
            <p:cNvSpPr/>
            <p:nvPr/>
          </p:nvSpPr>
          <p:spPr>
            <a:xfrm>
              <a:off x="313184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7" name="Rechteck 946"/>
            <p:cNvSpPr/>
            <p:nvPr/>
          </p:nvSpPr>
          <p:spPr>
            <a:xfrm>
              <a:off x="327585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8" name="Rechteck 947"/>
            <p:cNvSpPr/>
            <p:nvPr/>
          </p:nvSpPr>
          <p:spPr>
            <a:xfrm>
              <a:off x="341987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9" name="Rechteck 948"/>
            <p:cNvSpPr/>
            <p:nvPr/>
          </p:nvSpPr>
          <p:spPr>
            <a:xfrm>
              <a:off x="356388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0" name="Rechteck 949"/>
            <p:cNvSpPr/>
            <p:nvPr/>
          </p:nvSpPr>
          <p:spPr>
            <a:xfrm>
              <a:off x="370790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1" name="Rechteck 950"/>
            <p:cNvSpPr/>
            <p:nvPr/>
          </p:nvSpPr>
          <p:spPr>
            <a:xfrm>
              <a:off x="385192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2" name="Rechteck 951"/>
            <p:cNvSpPr/>
            <p:nvPr/>
          </p:nvSpPr>
          <p:spPr>
            <a:xfrm>
              <a:off x="3995936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3" name="Rechteck 952"/>
            <p:cNvSpPr/>
            <p:nvPr/>
          </p:nvSpPr>
          <p:spPr>
            <a:xfrm>
              <a:off x="406794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4" name="Rechteck 953"/>
            <p:cNvSpPr/>
            <p:nvPr/>
          </p:nvSpPr>
          <p:spPr>
            <a:xfrm>
              <a:off x="421196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5" name="Rechteck 954"/>
            <p:cNvSpPr/>
            <p:nvPr/>
          </p:nvSpPr>
          <p:spPr>
            <a:xfrm>
              <a:off x="435597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6" name="Rechteck 955"/>
            <p:cNvSpPr/>
            <p:nvPr/>
          </p:nvSpPr>
          <p:spPr>
            <a:xfrm>
              <a:off x="449999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7" name="Rechteck 956"/>
            <p:cNvSpPr/>
            <p:nvPr/>
          </p:nvSpPr>
          <p:spPr>
            <a:xfrm>
              <a:off x="464400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8" name="Rechteck 957"/>
            <p:cNvSpPr/>
            <p:nvPr/>
          </p:nvSpPr>
          <p:spPr>
            <a:xfrm>
              <a:off x="478802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9" name="Rechteck 958"/>
            <p:cNvSpPr/>
            <p:nvPr/>
          </p:nvSpPr>
          <p:spPr>
            <a:xfrm>
              <a:off x="493204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0" name="Rechteck 959"/>
            <p:cNvSpPr/>
            <p:nvPr/>
          </p:nvSpPr>
          <p:spPr>
            <a:xfrm>
              <a:off x="507605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1" name="Rechteck 960"/>
            <p:cNvSpPr/>
            <p:nvPr/>
          </p:nvSpPr>
          <p:spPr>
            <a:xfrm>
              <a:off x="5220072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2" name="Rechteck 961"/>
            <p:cNvSpPr/>
            <p:nvPr/>
          </p:nvSpPr>
          <p:spPr>
            <a:xfrm>
              <a:off x="529208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3" name="Rechteck 962"/>
            <p:cNvSpPr/>
            <p:nvPr/>
          </p:nvSpPr>
          <p:spPr>
            <a:xfrm>
              <a:off x="543609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4" name="Rechteck 963"/>
            <p:cNvSpPr/>
            <p:nvPr/>
          </p:nvSpPr>
          <p:spPr>
            <a:xfrm>
              <a:off x="558011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5" name="Rechteck 964"/>
            <p:cNvSpPr/>
            <p:nvPr/>
          </p:nvSpPr>
          <p:spPr>
            <a:xfrm>
              <a:off x="572412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6" name="Rechteck 965"/>
            <p:cNvSpPr/>
            <p:nvPr/>
          </p:nvSpPr>
          <p:spPr>
            <a:xfrm>
              <a:off x="586814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7" name="Rechteck 966"/>
            <p:cNvSpPr/>
            <p:nvPr/>
          </p:nvSpPr>
          <p:spPr>
            <a:xfrm>
              <a:off x="601216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8" name="Rechteck 967"/>
            <p:cNvSpPr/>
            <p:nvPr/>
          </p:nvSpPr>
          <p:spPr>
            <a:xfrm>
              <a:off x="615617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9" name="Rechteck 968"/>
            <p:cNvSpPr/>
            <p:nvPr/>
          </p:nvSpPr>
          <p:spPr>
            <a:xfrm>
              <a:off x="630019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0" name="Rechteck 969"/>
            <p:cNvSpPr/>
            <p:nvPr/>
          </p:nvSpPr>
          <p:spPr>
            <a:xfrm>
              <a:off x="2771800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1" name="Rechteck 970"/>
            <p:cNvSpPr/>
            <p:nvPr/>
          </p:nvSpPr>
          <p:spPr>
            <a:xfrm>
              <a:off x="284380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2" name="Rechteck 971"/>
            <p:cNvSpPr/>
            <p:nvPr/>
          </p:nvSpPr>
          <p:spPr>
            <a:xfrm>
              <a:off x="298782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3" name="Rechteck 972"/>
            <p:cNvSpPr/>
            <p:nvPr/>
          </p:nvSpPr>
          <p:spPr>
            <a:xfrm>
              <a:off x="313184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4" name="Rechteck 973"/>
            <p:cNvSpPr/>
            <p:nvPr/>
          </p:nvSpPr>
          <p:spPr>
            <a:xfrm>
              <a:off x="327585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5" name="Rechteck 974"/>
            <p:cNvSpPr/>
            <p:nvPr/>
          </p:nvSpPr>
          <p:spPr>
            <a:xfrm>
              <a:off x="341987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6" name="Rechteck 975"/>
            <p:cNvSpPr/>
            <p:nvPr/>
          </p:nvSpPr>
          <p:spPr>
            <a:xfrm>
              <a:off x="356388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7" name="Rechteck 976"/>
            <p:cNvSpPr/>
            <p:nvPr/>
          </p:nvSpPr>
          <p:spPr>
            <a:xfrm>
              <a:off x="370790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8" name="Rechteck 977"/>
            <p:cNvSpPr/>
            <p:nvPr/>
          </p:nvSpPr>
          <p:spPr>
            <a:xfrm>
              <a:off x="385192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9" name="Rechteck 978"/>
            <p:cNvSpPr/>
            <p:nvPr/>
          </p:nvSpPr>
          <p:spPr>
            <a:xfrm>
              <a:off x="3995936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0" name="Rechteck 979"/>
            <p:cNvSpPr/>
            <p:nvPr/>
          </p:nvSpPr>
          <p:spPr>
            <a:xfrm>
              <a:off x="406794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1" name="Rechteck 980"/>
            <p:cNvSpPr/>
            <p:nvPr/>
          </p:nvSpPr>
          <p:spPr>
            <a:xfrm>
              <a:off x="421196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2" name="Rechteck 981"/>
            <p:cNvSpPr/>
            <p:nvPr/>
          </p:nvSpPr>
          <p:spPr>
            <a:xfrm>
              <a:off x="435597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3" name="Rechteck 982"/>
            <p:cNvSpPr/>
            <p:nvPr/>
          </p:nvSpPr>
          <p:spPr>
            <a:xfrm>
              <a:off x="449999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4" name="Rechteck 983"/>
            <p:cNvSpPr/>
            <p:nvPr/>
          </p:nvSpPr>
          <p:spPr>
            <a:xfrm>
              <a:off x="464400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5" name="Rechteck 984"/>
            <p:cNvSpPr/>
            <p:nvPr/>
          </p:nvSpPr>
          <p:spPr>
            <a:xfrm>
              <a:off x="478802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6" name="Rechteck 985"/>
            <p:cNvSpPr/>
            <p:nvPr/>
          </p:nvSpPr>
          <p:spPr>
            <a:xfrm>
              <a:off x="493204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7" name="Rechteck 986"/>
            <p:cNvSpPr/>
            <p:nvPr/>
          </p:nvSpPr>
          <p:spPr>
            <a:xfrm>
              <a:off x="507605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8" name="Rechteck 987"/>
            <p:cNvSpPr/>
            <p:nvPr/>
          </p:nvSpPr>
          <p:spPr>
            <a:xfrm>
              <a:off x="5220072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9" name="Rechteck 988"/>
            <p:cNvSpPr/>
            <p:nvPr/>
          </p:nvSpPr>
          <p:spPr>
            <a:xfrm>
              <a:off x="529208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0" name="Rechteck 989"/>
            <p:cNvSpPr/>
            <p:nvPr/>
          </p:nvSpPr>
          <p:spPr>
            <a:xfrm>
              <a:off x="543609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1" name="Rechteck 990"/>
            <p:cNvSpPr/>
            <p:nvPr/>
          </p:nvSpPr>
          <p:spPr>
            <a:xfrm>
              <a:off x="558011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2" name="Rechteck 991"/>
            <p:cNvSpPr/>
            <p:nvPr/>
          </p:nvSpPr>
          <p:spPr>
            <a:xfrm>
              <a:off x="572412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3" name="Rechteck 992"/>
            <p:cNvSpPr/>
            <p:nvPr/>
          </p:nvSpPr>
          <p:spPr>
            <a:xfrm>
              <a:off x="586814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4" name="Rechteck 993"/>
            <p:cNvSpPr/>
            <p:nvPr/>
          </p:nvSpPr>
          <p:spPr>
            <a:xfrm>
              <a:off x="601216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5" name="Rechteck 994"/>
            <p:cNvSpPr/>
            <p:nvPr/>
          </p:nvSpPr>
          <p:spPr>
            <a:xfrm>
              <a:off x="615617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6" name="Rechteck 995"/>
            <p:cNvSpPr/>
            <p:nvPr/>
          </p:nvSpPr>
          <p:spPr>
            <a:xfrm>
              <a:off x="630019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97" name="Textfeld 996"/>
          <p:cNvSpPr txBox="1"/>
          <p:nvPr/>
        </p:nvSpPr>
        <p:spPr>
          <a:xfrm>
            <a:off x="6948264" y="6093296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Netzwerkschrank</a:t>
            </a:r>
          </a:p>
        </p:txBody>
      </p:sp>
      <p:sp>
        <p:nvSpPr>
          <p:cNvPr id="1002" name="Textfeld 1001"/>
          <p:cNvSpPr txBox="1"/>
          <p:nvPr/>
        </p:nvSpPr>
        <p:spPr>
          <a:xfrm>
            <a:off x="6012160" y="5301208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Legende:</a:t>
            </a:r>
            <a:endParaRPr lang="de-DE" sz="800" dirty="0"/>
          </a:p>
        </p:txBody>
      </p:sp>
      <p:sp>
        <p:nvSpPr>
          <p:cNvPr id="1003" name="Textfeld 1002"/>
          <p:cNvSpPr txBox="1"/>
          <p:nvPr/>
        </p:nvSpPr>
        <p:spPr>
          <a:xfrm>
            <a:off x="1835696" y="5661248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Büro Amir</a:t>
            </a:r>
            <a:endParaRPr lang="de-DE" sz="800" dirty="0"/>
          </a:p>
        </p:txBody>
      </p:sp>
      <p:sp>
        <p:nvSpPr>
          <p:cNvPr id="1004" name="Torte 1003"/>
          <p:cNvSpPr/>
          <p:nvPr/>
        </p:nvSpPr>
        <p:spPr>
          <a:xfrm rot="16200000">
            <a:off x="2891496" y="3899085"/>
            <a:ext cx="806947" cy="781672"/>
          </a:xfrm>
          <a:prstGeom prst="pie">
            <a:avLst>
              <a:gd name="adj1" fmla="val 10763372"/>
              <a:gd name="adj2" fmla="val 162331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09" name="Gerade Verbindung 1008"/>
          <p:cNvCxnSpPr/>
          <p:nvPr/>
        </p:nvCxnSpPr>
        <p:spPr>
          <a:xfrm flipV="1">
            <a:off x="5796136" y="4293096"/>
            <a:ext cx="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uppieren 219"/>
          <p:cNvGrpSpPr/>
          <p:nvPr/>
        </p:nvGrpSpPr>
        <p:grpSpPr>
          <a:xfrm>
            <a:off x="683568" y="2276872"/>
            <a:ext cx="7803867" cy="3672408"/>
            <a:chOff x="2771800" y="3789040"/>
            <a:chExt cx="3672408" cy="1728192"/>
          </a:xfrm>
        </p:grpSpPr>
        <p:sp>
          <p:nvSpPr>
            <p:cNvPr id="4" name="Rechteck 3"/>
            <p:cNvSpPr/>
            <p:nvPr/>
          </p:nvSpPr>
          <p:spPr>
            <a:xfrm>
              <a:off x="2771800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284380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98782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3184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27585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41987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56388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70790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85192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995936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406794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1196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435597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49999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464400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478802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493204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507605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5220072" y="378904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529208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543609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558011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724128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868144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6012160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156176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300192" y="386104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2771800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284380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298782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13184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327585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341987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356388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370790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85192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995936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06794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421196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435597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449999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464400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478802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493204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507605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5220072" y="400506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9208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543609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558011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5724128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5868144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6012160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615617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6300192" y="407707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771800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284380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298782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313184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327585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41987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56388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370790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385192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3995936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406794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421196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435597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449999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464400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478802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493204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/>
            <p:cNvSpPr/>
            <p:nvPr/>
          </p:nvSpPr>
          <p:spPr>
            <a:xfrm>
              <a:off x="507605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/>
            <p:cNvSpPr/>
            <p:nvPr/>
          </p:nvSpPr>
          <p:spPr>
            <a:xfrm>
              <a:off x="5220072" y="422108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/>
            <p:cNvSpPr/>
            <p:nvPr/>
          </p:nvSpPr>
          <p:spPr>
            <a:xfrm>
              <a:off x="529208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543609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558011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5724128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5868144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6012160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6156176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6300192" y="429309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2771800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284380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298782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 87"/>
            <p:cNvSpPr/>
            <p:nvPr/>
          </p:nvSpPr>
          <p:spPr>
            <a:xfrm>
              <a:off x="313184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327585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341987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356388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370790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385192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eck 93"/>
            <p:cNvSpPr/>
            <p:nvPr/>
          </p:nvSpPr>
          <p:spPr>
            <a:xfrm>
              <a:off x="3995936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406794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/>
            <p:cNvSpPr/>
            <p:nvPr/>
          </p:nvSpPr>
          <p:spPr>
            <a:xfrm>
              <a:off x="421196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/>
            <p:cNvSpPr/>
            <p:nvPr/>
          </p:nvSpPr>
          <p:spPr>
            <a:xfrm>
              <a:off x="435597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449999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464400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478802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493204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507605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5220072" y="4437112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529208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543609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558011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5724128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5868144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6012160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6156176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6300192" y="4509120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2771800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284380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hteck 113"/>
            <p:cNvSpPr/>
            <p:nvPr/>
          </p:nvSpPr>
          <p:spPr>
            <a:xfrm>
              <a:off x="298782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Rechteck 114"/>
            <p:cNvSpPr/>
            <p:nvPr/>
          </p:nvSpPr>
          <p:spPr>
            <a:xfrm>
              <a:off x="313184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327585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341987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356388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70790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85192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3995936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406794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421196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435597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449999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464400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478802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493204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507605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5220072" y="4653136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529208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543609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558011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5724128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5868144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Rechteck 135"/>
            <p:cNvSpPr/>
            <p:nvPr/>
          </p:nvSpPr>
          <p:spPr>
            <a:xfrm>
              <a:off x="6012160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6156176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6300192" y="4725144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/>
            <p:cNvSpPr/>
            <p:nvPr/>
          </p:nvSpPr>
          <p:spPr>
            <a:xfrm>
              <a:off x="2771800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284380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298782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Rechteck 141"/>
            <p:cNvSpPr/>
            <p:nvPr/>
          </p:nvSpPr>
          <p:spPr>
            <a:xfrm>
              <a:off x="313184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327585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341987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356388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370790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385192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3995936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406794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421196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Rechteck 150"/>
            <p:cNvSpPr/>
            <p:nvPr/>
          </p:nvSpPr>
          <p:spPr>
            <a:xfrm>
              <a:off x="435597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Rechteck 151"/>
            <p:cNvSpPr/>
            <p:nvPr/>
          </p:nvSpPr>
          <p:spPr>
            <a:xfrm>
              <a:off x="449999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464400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Rechteck 153"/>
            <p:cNvSpPr/>
            <p:nvPr/>
          </p:nvSpPr>
          <p:spPr>
            <a:xfrm>
              <a:off x="478802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Rechteck 154"/>
            <p:cNvSpPr/>
            <p:nvPr/>
          </p:nvSpPr>
          <p:spPr>
            <a:xfrm>
              <a:off x="493204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Rechteck 155"/>
            <p:cNvSpPr/>
            <p:nvPr/>
          </p:nvSpPr>
          <p:spPr>
            <a:xfrm>
              <a:off x="507605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5220072" y="4869160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Rechteck 157"/>
            <p:cNvSpPr/>
            <p:nvPr/>
          </p:nvSpPr>
          <p:spPr>
            <a:xfrm>
              <a:off x="529208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543609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Rechteck 159"/>
            <p:cNvSpPr/>
            <p:nvPr/>
          </p:nvSpPr>
          <p:spPr>
            <a:xfrm>
              <a:off x="558011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Rechteck 160"/>
            <p:cNvSpPr/>
            <p:nvPr/>
          </p:nvSpPr>
          <p:spPr>
            <a:xfrm>
              <a:off x="5724128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Rechteck 161"/>
            <p:cNvSpPr/>
            <p:nvPr/>
          </p:nvSpPr>
          <p:spPr>
            <a:xfrm>
              <a:off x="5868144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Rechteck 162"/>
            <p:cNvSpPr/>
            <p:nvPr/>
          </p:nvSpPr>
          <p:spPr>
            <a:xfrm>
              <a:off x="6012160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/>
            <p:cNvSpPr/>
            <p:nvPr/>
          </p:nvSpPr>
          <p:spPr>
            <a:xfrm>
              <a:off x="6156176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Rechteck 164"/>
            <p:cNvSpPr/>
            <p:nvPr/>
          </p:nvSpPr>
          <p:spPr>
            <a:xfrm>
              <a:off x="6300192" y="4941168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Rechteck 165"/>
            <p:cNvSpPr/>
            <p:nvPr/>
          </p:nvSpPr>
          <p:spPr>
            <a:xfrm>
              <a:off x="2771800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84380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/>
            <p:cNvSpPr/>
            <p:nvPr/>
          </p:nvSpPr>
          <p:spPr>
            <a:xfrm>
              <a:off x="298782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Rechteck 168"/>
            <p:cNvSpPr/>
            <p:nvPr/>
          </p:nvSpPr>
          <p:spPr>
            <a:xfrm>
              <a:off x="313184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327585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/>
            <p:cNvSpPr/>
            <p:nvPr/>
          </p:nvSpPr>
          <p:spPr>
            <a:xfrm>
              <a:off x="341987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Rechteck 171"/>
            <p:cNvSpPr/>
            <p:nvPr/>
          </p:nvSpPr>
          <p:spPr>
            <a:xfrm>
              <a:off x="356388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370790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/>
            <p:cNvSpPr/>
            <p:nvPr/>
          </p:nvSpPr>
          <p:spPr>
            <a:xfrm>
              <a:off x="385192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Rechteck 174"/>
            <p:cNvSpPr/>
            <p:nvPr/>
          </p:nvSpPr>
          <p:spPr>
            <a:xfrm>
              <a:off x="3995936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Rechteck 175"/>
            <p:cNvSpPr/>
            <p:nvPr/>
          </p:nvSpPr>
          <p:spPr>
            <a:xfrm>
              <a:off x="406794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Rechteck 176"/>
            <p:cNvSpPr/>
            <p:nvPr/>
          </p:nvSpPr>
          <p:spPr>
            <a:xfrm>
              <a:off x="421196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Rechteck 177"/>
            <p:cNvSpPr/>
            <p:nvPr/>
          </p:nvSpPr>
          <p:spPr>
            <a:xfrm>
              <a:off x="435597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Rechteck 178"/>
            <p:cNvSpPr/>
            <p:nvPr/>
          </p:nvSpPr>
          <p:spPr>
            <a:xfrm>
              <a:off x="449999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464400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Rechteck 180"/>
            <p:cNvSpPr/>
            <p:nvPr/>
          </p:nvSpPr>
          <p:spPr>
            <a:xfrm>
              <a:off x="478802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493204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Rechteck 182"/>
            <p:cNvSpPr/>
            <p:nvPr/>
          </p:nvSpPr>
          <p:spPr>
            <a:xfrm>
              <a:off x="507605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Rechteck 183"/>
            <p:cNvSpPr/>
            <p:nvPr/>
          </p:nvSpPr>
          <p:spPr>
            <a:xfrm>
              <a:off x="5220072" y="5085184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Rechteck 184"/>
            <p:cNvSpPr/>
            <p:nvPr/>
          </p:nvSpPr>
          <p:spPr>
            <a:xfrm>
              <a:off x="529208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543609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558011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8" name="Rechteck 187"/>
            <p:cNvSpPr/>
            <p:nvPr/>
          </p:nvSpPr>
          <p:spPr>
            <a:xfrm>
              <a:off x="5724128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Rechteck 188"/>
            <p:cNvSpPr/>
            <p:nvPr/>
          </p:nvSpPr>
          <p:spPr>
            <a:xfrm>
              <a:off x="5868144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6012160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1" name="Rechteck 190"/>
            <p:cNvSpPr/>
            <p:nvPr/>
          </p:nvSpPr>
          <p:spPr>
            <a:xfrm>
              <a:off x="6156176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Rechteck 191"/>
            <p:cNvSpPr/>
            <p:nvPr/>
          </p:nvSpPr>
          <p:spPr>
            <a:xfrm>
              <a:off x="6300192" y="5157192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2771800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284380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298782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313184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Rechteck 196"/>
            <p:cNvSpPr/>
            <p:nvPr/>
          </p:nvSpPr>
          <p:spPr>
            <a:xfrm>
              <a:off x="327585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Rechteck 197"/>
            <p:cNvSpPr/>
            <p:nvPr/>
          </p:nvSpPr>
          <p:spPr>
            <a:xfrm>
              <a:off x="341987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Rechteck 198"/>
            <p:cNvSpPr/>
            <p:nvPr/>
          </p:nvSpPr>
          <p:spPr>
            <a:xfrm>
              <a:off x="356388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0" name="Rechteck 199"/>
            <p:cNvSpPr/>
            <p:nvPr/>
          </p:nvSpPr>
          <p:spPr>
            <a:xfrm>
              <a:off x="370790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385192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3995936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406794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421196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435597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449999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464400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Rechteck 207"/>
            <p:cNvSpPr/>
            <p:nvPr/>
          </p:nvSpPr>
          <p:spPr>
            <a:xfrm>
              <a:off x="478802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493204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507605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5220072" y="5301208"/>
              <a:ext cx="1224136" cy="21602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529208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Rechteck 212"/>
            <p:cNvSpPr/>
            <p:nvPr/>
          </p:nvSpPr>
          <p:spPr>
            <a:xfrm>
              <a:off x="543609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4" name="Rechteck 213"/>
            <p:cNvSpPr/>
            <p:nvPr/>
          </p:nvSpPr>
          <p:spPr>
            <a:xfrm>
              <a:off x="558011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/>
            <p:cNvSpPr/>
            <p:nvPr/>
          </p:nvSpPr>
          <p:spPr>
            <a:xfrm>
              <a:off x="5724128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/>
            <p:cNvSpPr/>
            <p:nvPr/>
          </p:nvSpPr>
          <p:spPr>
            <a:xfrm>
              <a:off x="5868144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7" name="Rechteck 216"/>
            <p:cNvSpPr/>
            <p:nvPr/>
          </p:nvSpPr>
          <p:spPr>
            <a:xfrm>
              <a:off x="6012160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8" name="Rechteck 217"/>
            <p:cNvSpPr/>
            <p:nvPr/>
          </p:nvSpPr>
          <p:spPr>
            <a:xfrm>
              <a:off x="6156176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/>
            <p:cNvSpPr/>
            <p:nvPr/>
          </p:nvSpPr>
          <p:spPr>
            <a:xfrm>
              <a:off x="6300192" y="5373216"/>
              <a:ext cx="72008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1" name="Textfeld 220"/>
          <p:cNvSpPr txBox="1"/>
          <p:nvPr/>
        </p:nvSpPr>
        <p:spPr>
          <a:xfrm>
            <a:off x="1979712" y="836712"/>
            <a:ext cx="49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latin typeface="+mj-lt"/>
                <a:ea typeface="+mj-ea"/>
                <a:cs typeface="+mj-cs"/>
              </a:rPr>
              <a:t>Netzwerkschrank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Bildschirmpräsentation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Obere Etage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Marie</dc:creator>
  <cp:lastModifiedBy>Marie</cp:lastModifiedBy>
  <cp:revision>17</cp:revision>
  <dcterms:created xsi:type="dcterms:W3CDTF">2016-06-17T12:02:30Z</dcterms:created>
  <dcterms:modified xsi:type="dcterms:W3CDTF">2016-06-17T14:37:08Z</dcterms:modified>
</cp:coreProperties>
</file>