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85" r:id="rId6"/>
    <p:sldId id="293" r:id="rId7"/>
    <p:sldId id="283" r:id="rId8"/>
    <p:sldId id="291" r:id="rId9"/>
    <p:sldId id="297" r:id="rId10"/>
    <p:sldId id="284" r:id="rId11"/>
    <p:sldId id="299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64" d="100"/>
          <a:sy n="64" d="100"/>
        </p:scale>
        <p:origin x="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4ED13-1AD9-4964-8100-D2AD6D01B541}" type="doc">
      <dgm:prSet loTypeId="urn:microsoft.com/office/officeart/2018/5/layout/IconLeafLabelList" loCatId="icon" qsTypeId="urn:microsoft.com/office/officeart/2005/8/quickstyle/simple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FF65BB-7D89-49AD-8D43-CF28B24E36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>
              <a:solidFill>
                <a:schemeClr val="bg1"/>
              </a:solidFill>
              <a:latin typeface="Avenir Next LT Pro Light" panose="020B0304020202020204" pitchFamily="34" charset="0"/>
            </a:rPr>
            <a:t>OVERALL CONCEPT OF OUR APPLICATION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D1802614-0001-4D6C-9449-B903ABB3A9F1}" type="parTrans" cxnId="{3AD193F6-E106-4AD8-948B-56BFDEA668BD}">
      <dgm:prSet/>
      <dgm:spPr/>
      <dgm:t>
        <a:bodyPr/>
        <a:lstStyle/>
        <a:p>
          <a:endParaRPr lang="en-US"/>
        </a:p>
      </dgm:t>
    </dgm:pt>
    <dgm:pt modelId="{9E90B902-F5B0-4FF0-9367-5036EFA25934}" type="sibTrans" cxnId="{3AD193F6-E106-4AD8-948B-56BFDEA668BD}">
      <dgm:prSet/>
      <dgm:spPr/>
      <dgm:t>
        <a:bodyPr/>
        <a:lstStyle/>
        <a:p>
          <a:endParaRPr lang="en-US"/>
        </a:p>
      </dgm:t>
    </dgm:pt>
    <dgm:pt modelId="{D6D289D1-9948-4193-94EA-7BE1F80562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>
              <a:solidFill>
                <a:schemeClr val="bg1"/>
              </a:solidFill>
              <a:latin typeface="Avenir Next LT Pro Light" panose="020B0304020202020204" pitchFamily="34" charset="0"/>
            </a:rPr>
            <a:t>MOTIVATION FOR DEVELOPING THIS APP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3427B5D5-B29E-44E2-A560-F931251DD7BF}" type="parTrans" cxnId="{C73396A4-DE9E-4E80-BA4E-497B25CDA9DC}">
      <dgm:prSet/>
      <dgm:spPr/>
      <dgm:t>
        <a:bodyPr/>
        <a:lstStyle/>
        <a:p>
          <a:endParaRPr lang="en-US"/>
        </a:p>
      </dgm:t>
    </dgm:pt>
    <dgm:pt modelId="{C157EFCC-ABC8-4AEA-9606-444C9D317491}" type="sibTrans" cxnId="{C73396A4-DE9E-4E80-BA4E-497B25CDA9DC}">
      <dgm:prSet/>
      <dgm:spPr/>
      <dgm:t>
        <a:bodyPr/>
        <a:lstStyle/>
        <a:p>
          <a:endParaRPr lang="en-US"/>
        </a:p>
      </dgm:t>
    </dgm:pt>
    <dgm:pt modelId="{A684D6B3-0FD9-45A9-B281-59ADD7D066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>
              <a:solidFill>
                <a:schemeClr val="bg1"/>
              </a:solidFill>
              <a:latin typeface="Avenir Next LT Pro Light" panose="020B0304020202020204" pitchFamily="34" charset="0"/>
            </a:rPr>
            <a:t>OUR DESIGN PROCESS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180BA61D-FBD2-428A-AB92-41C3D450DB84}" type="parTrans" cxnId="{DBC6C6FF-A1D4-40B2-9AD4-6F72AE717DA2}">
      <dgm:prSet/>
      <dgm:spPr/>
      <dgm:t>
        <a:bodyPr/>
        <a:lstStyle/>
        <a:p>
          <a:endParaRPr lang="en-US"/>
        </a:p>
      </dgm:t>
    </dgm:pt>
    <dgm:pt modelId="{08544982-8D3D-4A57-A3F9-112D34B8AB12}" type="sibTrans" cxnId="{DBC6C6FF-A1D4-40B2-9AD4-6F72AE717DA2}">
      <dgm:prSet/>
      <dgm:spPr/>
      <dgm:t>
        <a:bodyPr/>
        <a:lstStyle/>
        <a:p>
          <a:endParaRPr lang="en-US"/>
        </a:p>
      </dgm:t>
    </dgm:pt>
    <dgm:pt modelId="{63C6CCA2-6E1F-40EC-AEEF-9B6CE7ACD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>
              <a:solidFill>
                <a:schemeClr val="bg1"/>
              </a:solidFill>
              <a:latin typeface="Avenir Next LT Pro Light" panose="020B0304020202020204" pitchFamily="34" charset="0"/>
            </a:rPr>
            <a:t>TECHNOLOGIES USED 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2D5DBE3A-126A-42BD-913B-3AD4B8019E24}" type="parTrans" cxnId="{BD1425BB-4725-464E-8014-75250F7398C1}">
      <dgm:prSet/>
      <dgm:spPr/>
      <dgm:t>
        <a:bodyPr/>
        <a:lstStyle/>
        <a:p>
          <a:endParaRPr lang="en-US"/>
        </a:p>
      </dgm:t>
    </dgm:pt>
    <dgm:pt modelId="{3412047B-B021-4B58-B75A-3A0A226A7B30}" type="sibTrans" cxnId="{BD1425BB-4725-464E-8014-75250F7398C1}">
      <dgm:prSet/>
      <dgm:spPr/>
      <dgm:t>
        <a:bodyPr/>
        <a:lstStyle/>
        <a:p>
          <a:endParaRPr lang="en-US"/>
        </a:p>
      </dgm:t>
    </dgm:pt>
    <dgm:pt modelId="{724F072E-6677-475D-8B7E-87D31D95E4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>
              <a:solidFill>
                <a:schemeClr val="bg1"/>
              </a:solidFill>
              <a:latin typeface="Avenir Next LT Pro Light" panose="020B0304020202020204" pitchFamily="34" charset="0"/>
            </a:rPr>
            <a:t>DEMO OF APP’S FUNCTIONS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82F03B3F-66DB-4AD3-B263-DC43494D407A}" type="parTrans" cxnId="{4B9621F1-7744-48C5-80E7-93D1B92FC32F}">
      <dgm:prSet/>
      <dgm:spPr/>
      <dgm:t>
        <a:bodyPr/>
        <a:lstStyle/>
        <a:p>
          <a:endParaRPr lang="en-US"/>
        </a:p>
      </dgm:t>
    </dgm:pt>
    <dgm:pt modelId="{4B2D4288-26BE-402B-B935-A11614176E83}" type="sibTrans" cxnId="{4B9621F1-7744-48C5-80E7-93D1B92FC32F}">
      <dgm:prSet/>
      <dgm:spPr/>
      <dgm:t>
        <a:bodyPr/>
        <a:lstStyle/>
        <a:p>
          <a:endParaRPr lang="en-US"/>
        </a:p>
      </dgm:t>
    </dgm:pt>
    <dgm:pt modelId="{33CCFDD9-A00E-411F-A6CF-1509CE70BE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>
              <a:solidFill>
                <a:schemeClr val="bg1"/>
              </a:solidFill>
              <a:latin typeface="Avenir Next LT Pro Light" panose="020B0304020202020204" pitchFamily="34" charset="0"/>
            </a:rPr>
            <a:t>DIRECTION FOR FUTURE DEVELOPMENT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31DAFCB-7564-4FBC-A632-01CA77CAC315}" type="parTrans" cxnId="{B177F8D8-C3AF-4589-90DF-1E4463F2F936}">
      <dgm:prSet/>
      <dgm:spPr/>
      <dgm:t>
        <a:bodyPr/>
        <a:lstStyle/>
        <a:p>
          <a:endParaRPr lang="en-US"/>
        </a:p>
      </dgm:t>
    </dgm:pt>
    <dgm:pt modelId="{AC43734B-AA27-4586-9482-A13CD82CFE74}" type="sibTrans" cxnId="{B177F8D8-C3AF-4589-90DF-1E4463F2F936}">
      <dgm:prSet/>
      <dgm:spPr/>
      <dgm:t>
        <a:bodyPr/>
        <a:lstStyle/>
        <a:p>
          <a:endParaRPr lang="en-US"/>
        </a:p>
      </dgm:t>
    </dgm:pt>
    <dgm:pt modelId="{13810B16-7800-40DD-A235-2993DF3015E9}" type="pres">
      <dgm:prSet presAssocID="{D904ED13-1AD9-4964-8100-D2AD6D01B541}" presName="root" presStyleCnt="0">
        <dgm:presLayoutVars>
          <dgm:dir/>
          <dgm:resizeHandles val="exact"/>
        </dgm:presLayoutVars>
      </dgm:prSet>
      <dgm:spPr/>
    </dgm:pt>
    <dgm:pt modelId="{3562C20D-C7A7-41E6-BBC0-E49031097090}" type="pres">
      <dgm:prSet presAssocID="{F7FF65BB-7D89-49AD-8D43-CF28B24E36CA}" presName="compNode" presStyleCnt="0"/>
      <dgm:spPr/>
    </dgm:pt>
    <dgm:pt modelId="{66C347A4-7101-49C6-85DC-A2D039C6F1E0}" type="pres">
      <dgm:prSet presAssocID="{F7FF65BB-7D89-49AD-8D43-CF28B24E36C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19E8E94-628A-418A-AAD6-5B98B1E822AF}" type="pres">
      <dgm:prSet presAssocID="{F7FF65BB-7D89-49AD-8D43-CF28B24E36C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C72B540-30C3-45B5-B1A2-2D90ACAC9031}" type="pres">
      <dgm:prSet presAssocID="{F7FF65BB-7D89-49AD-8D43-CF28B24E36CA}" presName="spaceRect" presStyleCnt="0"/>
      <dgm:spPr/>
    </dgm:pt>
    <dgm:pt modelId="{5B0870C2-A450-4049-B115-55662B3B1EE1}" type="pres">
      <dgm:prSet presAssocID="{F7FF65BB-7D89-49AD-8D43-CF28B24E36CA}" presName="textRect" presStyleLbl="revTx" presStyleIdx="0" presStyleCnt="6">
        <dgm:presLayoutVars>
          <dgm:chMax val="1"/>
          <dgm:chPref val="1"/>
        </dgm:presLayoutVars>
      </dgm:prSet>
      <dgm:spPr/>
    </dgm:pt>
    <dgm:pt modelId="{8CDCF504-6239-43B2-9D34-EEAAD2E30DC4}" type="pres">
      <dgm:prSet presAssocID="{9E90B902-F5B0-4FF0-9367-5036EFA25934}" presName="sibTrans" presStyleCnt="0"/>
      <dgm:spPr/>
    </dgm:pt>
    <dgm:pt modelId="{DF35CADD-852D-4B13-9A9A-C4C108B616B6}" type="pres">
      <dgm:prSet presAssocID="{D6D289D1-9948-4193-94EA-7BE1F80562C8}" presName="compNode" presStyleCnt="0"/>
      <dgm:spPr/>
    </dgm:pt>
    <dgm:pt modelId="{8A49786E-3E76-45DC-9176-97B0903AFCE6}" type="pres">
      <dgm:prSet presAssocID="{D6D289D1-9948-4193-94EA-7BE1F80562C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547EAF6-2680-46DB-B9E2-98487AC5F264}" type="pres">
      <dgm:prSet presAssocID="{D6D289D1-9948-4193-94EA-7BE1F80562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E343DC3-3E74-4FF5-94DF-BB7416E38702}" type="pres">
      <dgm:prSet presAssocID="{D6D289D1-9948-4193-94EA-7BE1F80562C8}" presName="spaceRect" presStyleCnt="0"/>
      <dgm:spPr/>
    </dgm:pt>
    <dgm:pt modelId="{1BE180A4-FC00-4902-BD1D-35F7B7A330C4}" type="pres">
      <dgm:prSet presAssocID="{D6D289D1-9948-4193-94EA-7BE1F80562C8}" presName="textRect" presStyleLbl="revTx" presStyleIdx="1" presStyleCnt="6">
        <dgm:presLayoutVars>
          <dgm:chMax val="1"/>
          <dgm:chPref val="1"/>
        </dgm:presLayoutVars>
      </dgm:prSet>
      <dgm:spPr/>
    </dgm:pt>
    <dgm:pt modelId="{F07D568D-B872-49A0-8F9C-A6A3CD29BBBE}" type="pres">
      <dgm:prSet presAssocID="{C157EFCC-ABC8-4AEA-9606-444C9D317491}" presName="sibTrans" presStyleCnt="0"/>
      <dgm:spPr/>
    </dgm:pt>
    <dgm:pt modelId="{63CBCFC8-4887-42F9-A963-D80C9FD10808}" type="pres">
      <dgm:prSet presAssocID="{A684D6B3-0FD9-45A9-B281-59ADD7D06618}" presName="compNode" presStyleCnt="0"/>
      <dgm:spPr/>
    </dgm:pt>
    <dgm:pt modelId="{F73FEE1D-005E-4C1B-B8F6-988F3FBD6591}" type="pres">
      <dgm:prSet presAssocID="{A684D6B3-0FD9-45A9-B281-59ADD7D0661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82CAE0D-6BA8-4E07-956D-036F2CEC20CA}" type="pres">
      <dgm:prSet presAssocID="{A684D6B3-0FD9-45A9-B281-59ADD7D0661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4F07622-D0A3-4FA5-BF9B-85E07D34AA9D}" type="pres">
      <dgm:prSet presAssocID="{A684D6B3-0FD9-45A9-B281-59ADD7D06618}" presName="spaceRect" presStyleCnt="0"/>
      <dgm:spPr/>
    </dgm:pt>
    <dgm:pt modelId="{6E9A22B2-0236-4221-9D23-E5826B3E9620}" type="pres">
      <dgm:prSet presAssocID="{A684D6B3-0FD9-45A9-B281-59ADD7D06618}" presName="textRect" presStyleLbl="revTx" presStyleIdx="2" presStyleCnt="6">
        <dgm:presLayoutVars>
          <dgm:chMax val="1"/>
          <dgm:chPref val="1"/>
        </dgm:presLayoutVars>
      </dgm:prSet>
      <dgm:spPr/>
    </dgm:pt>
    <dgm:pt modelId="{418EE99C-4171-4470-BA43-E99F0E4DD013}" type="pres">
      <dgm:prSet presAssocID="{08544982-8D3D-4A57-A3F9-112D34B8AB12}" presName="sibTrans" presStyleCnt="0"/>
      <dgm:spPr/>
    </dgm:pt>
    <dgm:pt modelId="{494D6E36-903C-4C36-9998-A13BEED4231E}" type="pres">
      <dgm:prSet presAssocID="{63C6CCA2-6E1F-40EC-AEEF-9B6CE7ACD6C0}" presName="compNode" presStyleCnt="0"/>
      <dgm:spPr/>
    </dgm:pt>
    <dgm:pt modelId="{5369FE17-F6D9-4B4A-94CD-DFCE1E28E988}" type="pres">
      <dgm:prSet presAssocID="{63C6CCA2-6E1F-40EC-AEEF-9B6CE7ACD6C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71F49C1-4459-45D1-A645-32CFCFF47D90}" type="pres">
      <dgm:prSet presAssocID="{63C6CCA2-6E1F-40EC-AEEF-9B6CE7ACD6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239D3BC-6E19-445D-8274-F818C63FB786}" type="pres">
      <dgm:prSet presAssocID="{63C6CCA2-6E1F-40EC-AEEF-9B6CE7ACD6C0}" presName="spaceRect" presStyleCnt="0"/>
      <dgm:spPr/>
    </dgm:pt>
    <dgm:pt modelId="{F6DB09A3-B9A2-447A-B223-72CF4E2E542F}" type="pres">
      <dgm:prSet presAssocID="{63C6CCA2-6E1F-40EC-AEEF-9B6CE7ACD6C0}" presName="textRect" presStyleLbl="revTx" presStyleIdx="3" presStyleCnt="6">
        <dgm:presLayoutVars>
          <dgm:chMax val="1"/>
          <dgm:chPref val="1"/>
        </dgm:presLayoutVars>
      </dgm:prSet>
      <dgm:spPr/>
    </dgm:pt>
    <dgm:pt modelId="{4489763D-E443-4E37-B13B-4D62648650CB}" type="pres">
      <dgm:prSet presAssocID="{3412047B-B021-4B58-B75A-3A0A226A7B30}" presName="sibTrans" presStyleCnt="0"/>
      <dgm:spPr/>
    </dgm:pt>
    <dgm:pt modelId="{61F6B617-0773-45FF-8582-4D81E67F7CBD}" type="pres">
      <dgm:prSet presAssocID="{724F072E-6677-475D-8B7E-87D31D95E4E8}" presName="compNode" presStyleCnt="0"/>
      <dgm:spPr/>
    </dgm:pt>
    <dgm:pt modelId="{5570A841-9ECC-481F-9380-968DEE9939D0}" type="pres">
      <dgm:prSet presAssocID="{724F072E-6677-475D-8B7E-87D31D95E4E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06B6909-ADCD-4694-83E5-01214A36895C}" type="pres">
      <dgm:prSet presAssocID="{724F072E-6677-475D-8B7E-87D31D95E4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AA9FE75-0DD4-4A02-98CA-1BDEF5CE6EE8}" type="pres">
      <dgm:prSet presAssocID="{724F072E-6677-475D-8B7E-87D31D95E4E8}" presName="spaceRect" presStyleCnt="0"/>
      <dgm:spPr/>
    </dgm:pt>
    <dgm:pt modelId="{C2B93FCD-6E9C-4643-BE90-CAC1678402DD}" type="pres">
      <dgm:prSet presAssocID="{724F072E-6677-475D-8B7E-87D31D95E4E8}" presName="textRect" presStyleLbl="revTx" presStyleIdx="4" presStyleCnt="6">
        <dgm:presLayoutVars>
          <dgm:chMax val="1"/>
          <dgm:chPref val="1"/>
        </dgm:presLayoutVars>
      </dgm:prSet>
      <dgm:spPr/>
    </dgm:pt>
    <dgm:pt modelId="{82D7D508-E9C4-4207-A44C-F7E57EFF4D77}" type="pres">
      <dgm:prSet presAssocID="{4B2D4288-26BE-402B-B935-A11614176E83}" presName="sibTrans" presStyleCnt="0"/>
      <dgm:spPr/>
    </dgm:pt>
    <dgm:pt modelId="{F3CB9FAD-3B18-4A07-917B-34BF1C4DA27E}" type="pres">
      <dgm:prSet presAssocID="{33CCFDD9-A00E-411F-A6CF-1509CE70BE84}" presName="compNode" presStyleCnt="0"/>
      <dgm:spPr/>
    </dgm:pt>
    <dgm:pt modelId="{443D418F-8BAC-4E6C-A0C9-E0C959475949}" type="pres">
      <dgm:prSet presAssocID="{33CCFDD9-A00E-411F-A6CF-1509CE70BE8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3C4D291-00D0-4045-9154-E4E49E757FE3}" type="pres">
      <dgm:prSet presAssocID="{33CCFDD9-A00E-411F-A6CF-1509CE70BE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F70124DB-F4BF-46D8-B16D-AF2FDE3D0D9E}" type="pres">
      <dgm:prSet presAssocID="{33CCFDD9-A00E-411F-A6CF-1509CE70BE84}" presName="spaceRect" presStyleCnt="0"/>
      <dgm:spPr/>
    </dgm:pt>
    <dgm:pt modelId="{78234F54-FF44-4362-9AC5-5592458BF732}" type="pres">
      <dgm:prSet presAssocID="{33CCFDD9-A00E-411F-A6CF-1509CE70BE8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ADF7234-C00C-4AD6-81A6-9E1580254A85}" type="presOf" srcId="{63C6CCA2-6E1F-40EC-AEEF-9B6CE7ACD6C0}" destId="{F6DB09A3-B9A2-447A-B223-72CF4E2E542F}" srcOrd="0" destOrd="0" presId="urn:microsoft.com/office/officeart/2018/5/layout/IconLeafLabelList"/>
    <dgm:cxn modelId="{B47E783A-B29C-4D0C-B8B2-88C7C80F5A34}" type="presOf" srcId="{724F072E-6677-475D-8B7E-87D31D95E4E8}" destId="{C2B93FCD-6E9C-4643-BE90-CAC1678402DD}" srcOrd="0" destOrd="0" presId="urn:microsoft.com/office/officeart/2018/5/layout/IconLeafLabelList"/>
    <dgm:cxn modelId="{F5B9B663-61F5-45D1-B06A-3E49A29D71FD}" type="presOf" srcId="{D6D289D1-9948-4193-94EA-7BE1F80562C8}" destId="{1BE180A4-FC00-4902-BD1D-35F7B7A330C4}" srcOrd="0" destOrd="0" presId="urn:microsoft.com/office/officeart/2018/5/layout/IconLeafLabelList"/>
    <dgm:cxn modelId="{34CBB458-05C5-412B-985D-78BF4A08D4DA}" type="presOf" srcId="{D904ED13-1AD9-4964-8100-D2AD6D01B541}" destId="{13810B16-7800-40DD-A235-2993DF3015E9}" srcOrd="0" destOrd="0" presId="urn:microsoft.com/office/officeart/2018/5/layout/IconLeafLabelList"/>
    <dgm:cxn modelId="{100D5B7A-F6A2-44BC-BB80-52BCA70A61EF}" type="presOf" srcId="{A684D6B3-0FD9-45A9-B281-59ADD7D06618}" destId="{6E9A22B2-0236-4221-9D23-E5826B3E9620}" srcOrd="0" destOrd="0" presId="urn:microsoft.com/office/officeart/2018/5/layout/IconLeafLabelList"/>
    <dgm:cxn modelId="{C73396A4-DE9E-4E80-BA4E-497B25CDA9DC}" srcId="{D904ED13-1AD9-4964-8100-D2AD6D01B541}" destId="{D6D289D1-9948-4193-94EA-7BE1F80562C8}" srcOrd="1" destOrd="0" parTransId="{3427B5D5-B29E-44E2-A560-F931251DD7BF}" sibTransId="{C157EFCC-ABC8-4AEA-9606-444C9D317491}"/>
    <dgm:cxn modelId="{8DFE19B9-6E5F-498C-A9FA-7CFB3A8F6AE7}" type="presOf" srcId="{33CCFDD9-A00E-411F-A6CF-1509CE70BE84}" destId="{78234F54-FF44-4362-9AC5-5592458BF732}" srcOrd="0" destOrd="0" presId="urn:microsoft.com/office/officeart/2018/5/layout/IconLeafLabelList"/>
    <dgm:cxn modelId="{BD1425BB-4725-464E-8014-75250F7398C1}" srcId="{D904ED13-1AD9-4964-8100-D2AD6D01B541}" destId="{63C6CCA2-6E1F-40EC-AEEF-9B6CE7ACD6C0}" srcOrd="3" destOrd="0" parTransId="{2D5DBE3A-126A-42BD-913B-3AD4B8019E24}" sibTransId="{3412047B-B021-4B58-B75A-3A0A226A7B30}"/>
    <dgm:cxn modelId="{1E4E53CE-82C7-4299-880C-F471A4D6FF06}" type="presOf" srcId="{F7FF65BB-7D89-49AD-8D43-CF28B24E36CA}" destId="{5B0870C2-A450-4049-B115-55662B3B1EE1}" srcOrd="0" destOrd="0" presId="urn:microsoft.com/office/officeart/2018/5/layout/IconLeafLabelList"/>
    <dgm:cxn modelId="{B177F8D8-C3AF-4589-90DF-1E4463F2F936}" srcId="{D904ED13-1AD9-4964-8100-D2AD6D01B541}" destId="{33CCFDD9-A00E-411F-A6CF-1509CE70BE84}" srcOrd="5" destOrd="0" parTransId="{C31DAFCB-7564-4FBC-A632-01CA77CAC315}" sibTransId="{AC43734B-AA27-4586-9482-A13CD82CFE74}"/>
    <dgm:cxn modelId="{4B9621F1-7744-48C5-80E7-93D1B92FC32F}" srcId="{D904ED13-1AD9-4964-8100-D2AD6D01B541}" destId="{724F072E-6677-475D-8B7E-87D31D95E4E8}" srcOrd="4" destOrd="0" parTransId="{82F03B3F-66DB-4AD3-B263-DC43494D407A}" sibTransId="{4B2D4288-26BE-402B-B935-A11614176E83}"/>
    <dgm:cxn modelId="{3AD193F6-E106-4AD8-948B-56BFDEA668BD}" srcId="{D904ED13-1AD9-4964-8100-D2AD6D01B541}" destId="{F7FF65BB-7D89-49AD-8D43-CF28B24E36CA}" srcOrd="0" destOrd="0" parTransId="{D1802614-0001-4D6C-9449-B903ABB3A9F1}" sibTransId="{9E90B902-F5B0-4FF0-9367-5036EFA25934}"/>
    <dgm:cxn modelId="{DBC6C6FF-A1D4-40B2-9AD4-6F72AE717DA2}" srcId="{D904ED13-1AD9-4964-8100-D2AD6D01B541}" destId="{A684D6B3-0FD9-45A9-B281-59ADD7D06618}" srcOrd="2" destOrd="0" parTransId="{180BA61D-FBD2-428A-AB92-41C3D450DB84}" sibTransId="{08544982-8D3D-4A57-A3F9-112D34B8AB12}"/>
    <dgm:cxn modelId="{0F19CFAC-DB1A-4C67-BE9F-7E0D0375CB4B}" type="presParOf" srcId="{13810B16-7800-40DD-A235-2993DF3015E9}" destId="{3562C20D-C7A7-41E6-BBC0-E49031097090}" srcOrd="0" destOrd="0" presId="urn:microsoft.com/office/officeart/2018/5/layout/IconLeafLabelList"/>
    <dgm:cxn modelId="{439EB6BD-C8AB-40B4-8D27-878DCB1B7D5D}" type="presParOf" srcId="{3562C20D-C7A7-41E6-BBC0-E49031097090}" destId="{66C347A4-7101-49C6-85DC-A2D039C6F1E0}" srcOrd="0" destOrd="0" presId="urn:microsoft.com/office/officeart/2018/5/layout/IconLeafLabelList"/>
    <dgm:cxn modelId="{D86665A8-2F01-49CF-99A5-198496325F02}" type="presParOf" srcId="{3562C20D-C7A7-41E6-BBC0-E49031097090}" destId="{D19E8E94-628A-418A-AAD6-5B98B1E822AF}" srcOrd="1" destOrd="0" presId="urn:microsoft.com/office/officeart/2018/5/layout/IconLeafLabelList"/>
    <dgm:cxn modelId="{D1C69B7A-6CB3-4354-935A-5AE94F7C2FE8}" type="presParOf" srcId="{3562C20D-C7A7-41E6-BBC0-E49031097090}" destId="{4C72B540-30C3-45B5-B1A2-2D90ACAC9031}" srcOrd="2" destOrd="0" presId="urn:microsoft.com/office/officeart/2018/5/layout/IconLeafLabelList"/>
    <dgm:cxn modelId="{6EAE6487-66C2-4F43-AFB2-20328B882E99}" type="presParOf" srcId="{3562C20D-C7A7-41E6-BBC0-E49031097090}" destId="{5B0870C2-A450-4049-B115-55662B3B1EE1}" srcOrd="3" destOrd="0" presId="urn:microsoft.com/office/officeart/2018/5/layout/IconLeafLabelList"/>
    <dgm:cxn modelId="{046ED62A-B4B5-4B52-8C24-EE816378252F}" type="presParOf" srcId="{13810B16-7800-40DD-A235-2993DF3015E9}" destId="{8CDCF504-6239-43B2-9D34-EEAAD2E30DC4}" srcOrd="1" destOrd="0" presId="urn:microsoft.com/office/officeart/2018/5/layout/IconLeafLabelList"/>
    <dgm:cxn modelId="{BF2CC7BF-4FBF-48E4-B166-38BE7CFFFB8F}" type="presParOf" srcId="{13810B16-7800-40DD-A235-2993DF3015E9}" destId="{DF35CADD-852D-4B13-9A9A-C4C108B616B6}" srcOrd="2" destOrd="0" presId="urn:microsoft.com/office/officeart/2018/5/layout/IconLeafLabelList"/>
    <dgm:cxn modelId="{5AB8CB63-B56F-48E1-8B16-D685DD2CA87A}" type="presParOf" srcId="{DF35CADD-852D-4B13-9A9A-C4C108B616B6}" destId="{8A49786E-3E76-45DC-9176-97B0903AFCE6}" srcOrd="0" destOrd="0" presId="urn:microsoft.com/office/officeart/2018/5/layout/IconLeafLabelList"/>
    <dgm:cxn modelId="{5F43532E-F993-4D0B-A687-C69E269752F8}" type="presParOf" srcId="{DF35CADD-852D-4B13-9A9A-C4C108B616B6}" destId="{E547EAF6-2680-46DB-B9E2-98487AC5F264}" srcOrd="1" destOrd="0" presId="urn:microsoft.com/office/officeart/2018/5/layout/IconLeafLabelList"/>
    <dgm:cxn modelId="{62DFE5A5-54C2-46FB-9B50-C162D25FAF15}" type="presParOf" srcId="{DF35CADD-852D-4B13-9A9A-C4C108B616B6}" destId="{7E343DC3-3E74-4FF5-94DF-BB7416E38702}" srcOrd="2" destOrd="0" presId="urn:microsoft.com/office/officeart/2018/5/layout/IconLeafLabelList"/>
    <dgm:cxn modelId="{42A28FA1-DC3B-4632-90E9-98142D171EF9}" type="presParOf" srcId="{DF35CADD-852D-4B13-9A9A-C4C108B616B6}" destId="{1BE180A4-FC00-4902-BD1D-35F7B7A330C4}" srcOrd="3" destOrd="0" presId="urn:microsoft.com/office/officeart/2018/5/layout/IconLeafLabelList"/>
    <dgm:cxn modelId="{CAFDFFB1-86E2-4D30-8DE7-12EF03AA3748}" type="presParOf" srcId="{13810B16-7800-40DD-A235-2993DF3015E9}" destId="{F07D568D-B872-49A0-8F9C-A6A3CD29BBBE}" srcOrd="3" destOrd="0" presId="urn:microsoft.com/office/officeart/2018/5/layout/IconLeafLabelList"/>
    <dgm:cxn modelId="{CD617821-A8EA-4C39-80A0-6D9F53DD70CF}" type="presParOf" srcId="{13810B16-7800-40DD-A235-2993DF3015E9}" destId="{63CBCFC8-4887-42F9-A963-D80C9FD10808}" srcOrd="4" destOrd="0" presId="urn:microsoft.com/office/officeart/2018/5/layout/IconLeafLabelList"/>
    <dgm:cxn modelId="{01A4CAE3-5C54-438B-AC53-38D4F641D876}" type="presParOf" srcId="{63CBCFC8-4887-42F9-A963-D80C9FD10808}" destId="{F73FEE1D-005E-4C1B-B8F6-988F3FBD6591}" srcOrd="0" destOrd="0" presId="urn:microsoft.com/office/officeart/2018/5/layout/IconLeafLabelList"/>
    <dgm:cxn modelId="{32571440-9026-447D-BA38-CF2598AFC7E6}" type="presParOf" srcId="{63CBCFC8-4887-42F9-A963-D80C9FD10808}" destId="{F82CAE0D-6BA8-4E07-956D-036F2CEC20CA}" srcOrd="1" destOrd="0" presId="urn:microsoft.com/office/officeart/2018/5/layout/IconLeafLabelList"/>
    <dgm:cxn modelId="{23ECC5CF-20D9-4666-8B7D-9883777BB79E}" type="presParOf" srcId="{63CBCFC8-4887-42F9-A963-D80C9FD10808}" destId="{64F07622-D0A3-4FA5-BF9B-85E07D34AA9D}" srcOrd="2" destOrd="0" presId="urn:microsoft.com/office/officeart/2018/5/layout/IconLeafLabelList"/>
    <dgm:cxn modelId="{25E563EB-76BD-46F0-8F23-082D264BF3D0}" type="presParOf" srcId="{63CBCFC8-4887-42F9-A963-D80C9FD10808}" destId="{6E9A22B2-0236-4221-9D23-E5826B3E9620}" srcOrd="3" destOrd="0" presId="urn:microsoft.com/office/officeart/2018/5/layout/IconLeafLabelList"/>
    <dgm:cxn modelId="{25DF1D55-F62C-4968-9C1F-2B780143DEF4}" type="presParOf" srcId="{13810B16-7800-40DD-A235-2993DF3015E9}" destId="{418EE99C-4171-4470-BA43-E99F0E4DD013}" srcOrd="5" destOrd="0" presId="urn:microsoft.com/office/officeart/2018/5/layout/IconLeafLabelList"/>
    <dgm:cxn modelId="{B82107C9-9F79-4817-9FC5-EAC12B93860A}" type="presParOf" srcId="{13810B16-7800-40DD-A235-2993DF3015E9}" destId="{494D6E36-903C-4C36-9998-A13BEED4231E}" srcOrd="6" destOrd="0" presId="urn:microsoft.com/office/officeart/2018/5/layout/IconLeafLabelList"/>
    <dgm:cxn modelId="{1FF7E298-9F8F-4175-8D8E-4B6904ADD92F}" type="presParOf" srcId="{494D6E36-903C-4C36-9998-A13BEED4231E}" destId="{5369FE17-F6D9-4B4A-94CD-DFCE1E28E988}" srcOrd="0" destOrd="0" presId="urn:microsoft.com/office/officeart/2018/5/layout/IconLeafLabelList"/>
    <dgm:cxn modelId="{554B42B9-92C2-4071-8FD4-D6936237FD8C}" type="presParOf" srcId="{494D6E36-903C-4C36-9998-A13BEED4231E}" destId="{671F49C1-4459-45D1-A645-32CFCFF47D90}" srcOrd="1" destOrd="0" presId="urn:microsoft.com/office/officeart/2018/5/layout/IconLeafLabelList"/>
    <dgm:cxn modelId="{4D629A0E-64F1-48ED-973A-7BF17922EBF3}" type="presParOf" srcId="{494D6E36-903C-4C36-9998-A13BEED4231E}" destId="{B239D3BC-6E19-445D-8274-F818C63FB786}" srcOrd="2" destOrd="0" presId="urn:microsoft.com/office/officeart/2018/5/layout/IconLeafLabelList"/>
    <dgm:cxn modelId="{D227EA29-EBDD-449F-80D0-A3E60D1B8B25}" type="presParOf" srcId="{494D6E36-903C-4C36-9998-A13BEED4231E}" destId="{F6DB09A3-B9A2-447A-B223-72CF4E2E542F}" srcOrd="3" destOrd="0" presId="urn:microsoft.com/office/officeart/2018/5/layout/IconLeafLabelList"/>
    <dgm:cxn modelId="{0B847855-D463-442F-85C3-FF526E44F6A7}" type="presParOf" srcId="{13810B16-7800-40DD-A235-2993DF3015E9}" destId="{4489763D-E443-4E37-B13B-4D62648650CB}" srcOrd="7" destOrd="0" presId="urn:microsoft.com/office/officeart/2018/5/layout/IconLeafLabelList"/>
    <dgm:cxn modelId="{C079A3A9-AC99-488A-B032-604B2CAB9205}" type="presParOf" srcId="{13810B16-7800-40DD-A235-2993DF3015E9}" destId="{61F6B617-0773-45FF-8582-4D81E67F7CBD}" srcOrd="8" destOrd="0" presId="urn:microsoft.com/office/officeart/2018/5/layout/IconLeafLabelList"/>
    <dgm:cxn modelId="{01CE0874-3E12-42F6-8752-7FF116E09FC5}" type="presParOf" srcId="{61F6B617-0773-45FF-8582-4D81E67F7CBD}" destId="{5570A841-9ECC-481F-9380-968DEE9939D0}" srcOrd="0" destOrd="0" presId="urn:microsoft.com/office/officeart/2018/5/layout/IconLeafLabelList"/>
    <dgm:cxn modelId="{3A34F2DE-50E8-44C8-ACCD-33BC5E7AB733}" type="presParOf" srcId="{61F6B617-0773-45FF-8582-4D81E67F7CBD}" destId="{106B6909-ADCD-4694-83E5-01214A36895C}" srcOrd="1" destOrd="0" presId="urn:microsoft.com/office/officeart/2018/5/layout/IconLeafLabelList"/>
    <dgm:cxn modelId="{878E77C6-A802-41C5-9A56-43775AED44C7}" type="presParOf" srcId="{61F6B617-0773-45FF-8582-4D81E67F7CBD}" destId="{3AA9FE75-0DD4-4A02-98CA-1BDEF5CE6EE8}" srcOrd="2" destOrd="0" presId="urn:microsoft.com/office/officeart/2018/5/layout/IconLeafLabelList"/>
    <dgm:cxn modelId="{A379E90E-1277-47CB-97AA-ECE70756BD62}" type="presParOf" srcId="{61F6B617-0773-45FF-8582-4D81E67F7CBD}" destId="{C2B93FCD-6E9C-4643-BE90-CAC1678402DD}" srcOrd="3" destOrd="0" presId="urn:microsoft.com/office/officeart/2018/5/layout/IconLeafLabelList"/>
    <dgm:cxn modelId="{312A7F81-31E3-4B0D-9665-05A02568DD62}" type="presParOf" srcId="{13810B16-7800-40DD-A235-2993DF3015E9}" destId="{82D7D508-E9C4-4207-A44C-F7E57EFF4D77}" srcOrd="9" destOrd="0" presId="urn:microsoft.com/office/officeart/2018/5/layout/IconLeafLabelList"/>
    <dgm:cxn modelId="{F216EE38-EA2D-4AD4-9456-E38148EC09D0}" type="presParOf" srcId="{13810B16-7800-40DD-A235-2993DF3015E9}" destId="{F3CB9FAD-3B18-4A07-917B-34BF1C4DA27E}" srcOrd="10" destOrd="0" presId="urn:microsoft.com/office/officeart/2018/5/layout/IconLeafLabelList"/>
    <dgm:cxn modelId="{29EE63E0-CD33-4D8D-B386-75F87B26A06B}" type="presParOf" srcId="{F3CB9FAD-3B18-4A07-917B-34BF1C4DA27E}" destId="{443D418F-8BAC-4E6C-A0C9-E0C959475949}" srcOrd="0" destOrd="0" presId="urn:microsoft.com/office/officeart/2018/5/layout/IconLeafLabelList"/>
    <dgm:cxn modelId="{2836A0E2-BABA-415A-8AE9-719497E28C03}" type="presParOf" srcId="{F3CB9FAD-3B18-4A07-917B-34BF1C4DA27E}" destId="{23C4D291-00D0-4045-9154-E4E49E757FE3}" srcOrd="1" destOrd="0" presId="urn:microsoft.com/office/officeart/2018/5/layout/IconLeafLabelList"/>
    <dgm:cxn modelId="{BFDF26A7-B253-4F26-8C08-4F96C7956F3D}" type="presParOf" srcId="{F3CB9FAD-3B18-4A07-917B-34BF1C4DA27E}" destId="{F70124DB-F4BF-46D8-B16D-AF2FDE3D0D9E}" srcOrd="2" destOrd="0" presId="urn:microsoft.com/office/officeart/2018/5/layout/IconLeafLabelList"/>
    <dgm:cxn modelId="{E9C07770-F586-4E1B-AA22-49A1A9B74EF9}" type="presParOf" srcId="{F3CB9FAD-3B18-4A07-917B-34BF1C4DA27E}" destId="{78234F54-FF44-4362-9AC5-5592458BF7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47A4-7101-49C6-85DC-A2D039C6F1E0}">
      <dsp:nvSpPr>
        <dsp:cNvPr id="0" name=""/>
        <dsp:cNvSpPr/>
      </dsp:nvSpPr>
      <dsp:spPr>
        <a:xfrm>
          <a:off x="448319" y="1853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9E8E94-628A-418A-AAD6-5B98B1E822AF}">
      <dsp:nvSpPr>
        <dsp:cNvPr id="0" name=""/>
        <dsp:cNvSpPr/>
      </dsp:nvSpPr>
      <dsp:spPr>
        <a:xfrm>
          <a:off x="630903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0870C2-A450-4049-B115-55662B3B1EE1}">
      <dsp:nvSpPr>
        <dsp:cNvPr id="0" name=""/>
        <dsp:cNvSpPr/>
      </dsp:nvSpPr>
      <dsp:spPr>
        <a:xfrm>
          <a:off x="174443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OVERALL CONCEPT OF OUR APPLICATION</a:t>
          </a:r>
          <a:endParaRPr lang="en-US" sz="12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74443" y="1125447"/>
        <a:ext cx="1404492" cy="561796"/>
      </dsp:txXfrm>
    </dsp:sp>
    <dsp:sp modelId="{8A49786E-3E76-45DC-9176-97B0903AFCE6}">
      <dsp:nvSpPr>
        <dsp:cNvPr id="0" name=""/>
        <dsp:cNvSpPr/>
      </dsp:nvSpPr>
      <dsp:spPr>
        <a:xfrm>
          <a:off x="2098597" y="1853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47EAF6-2680-46DB-B9E2-98487AC5F264}">
      <dsp:nvSpPr>
        <dsp:cNvPr id="0" name=""/>
        <dsp:cNvSpPr/>
      </dsp:nvSpPr>
      <dsp:spPr>
        <a:xfrm>
          <a:off x="2281181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E180A4-FC00-4902-BD1D-35F7B7A330C4}">
      <dsp:nvSpPr>
        <dsp:cNvPr id="0" name=""/>
        <dsp:cNvSpPr/>
      </dsp:nvSpPr>
      <dsp:spPr>
        <a:xfrm>
          <a:off x="1824721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MOTIVATION FOR DEVELOPING THIS APP</a:t>
          </a:r>
          <a:endParaRPr lang="en-US" sz="12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824721" y="1125447"/>
        <a:ext cx="1404492" cy="561796"/>
      </dsp:txXfrm>
    </dsp:sp>
    <dsp:sp modelId="{F73FEE1D-005E-4C1B-B8F6-988F3FBD6591}">
      <dsp:nvSpPr>
        <dsp:cNvPr id="0" name=""/>
        <dsp:cNvSpPr/>
      </dsp:nvSpPr>
      <dsp:spPr>
        <a:xfrm>
          <a:off x="3748876" y="1853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2CAE0D-6BA8-4E07-956D-036F2CEC20CA}">
      <dsp:nvSpPr>
        <dsp:cNvPr id="0" name=""/>
        <dsp:cNvSpPr/>
      </dsp:nvSpPr>
      <dsp:spPr>
        <a:xfrm>
          <a:off x="3931460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9A22B2-0236-4221-9D23-E5826B3E9620}">
      <dsp:nvSpPr>
        <dsp:cNvPr id="0" name=""/>
        <dsp:cNvSpPr/>
      </dsp:nvSpPr>
      <dsp:spPr>
        <a:xfrm>
          <a:off x="3475000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OUR DESIGN PROCESS</a:t>
          </a:r>
          <a:endParaRPr lang="en-US" sz="12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475000" y="1125447"/>
        <a:ext cx="1404492" cy="561796"/>
      </dsp:txXfrm>
    </dsp:sp>
    <dsp:sp modelId="{5369FE17-F6D9-4B4A-94CD-DFCE1E28E988}">
      <dsp:nvSpPr>
        <dsp:cNvPr id="0" name=""/>
        <dsp:cNvSpPr/>
      </dsp:nvSpPr>
      <dsp:spPr>
        <a:xfrm>
          <a:off x="448319" y="2038367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1F49C1-4459-45D1-A645-32CFCFF47D90}">
      <dsp:nvSpPr>
        <dsp:cNvPr id="0" name=""/>
        <dsp:cNvSpPr/>
      </dsp:nvSpPr>
      <dsp:spPr>
        <a:xfrm>
          <a:off x="630903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DB09A3-B9A2-447A-B223-72CF4E2E542F}">
      <dsp:nvSpPr>
        <dsp:cNvPr id="0" name=""/>
        <dsp:cNvSpPr/>
      </dsp:nvSpPr>
      <dsp:spPr>
        <a:xfrm>
          <a:off x="174443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TECHNOLOGIES USED </a:t>
          </a:r>
          <a:endParaRPr lang="en-US" sz="12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74443" y="3161961"/>
        <a:ext cx="1404492" cy="561796"/>
      </dsp:txXfrm>
    </dsp:sp>
    <dsp:sp modelId="{5570A841-9ECC-481F-9380-968DEE9939D0}">
      <dsp:nvSpPr>
        <dsp:cNvPr id="0" name=""/>
        <dsp:cNvSpPr/>
      </dsp:nvSpPr>
      <dsp:spPr>
        <a:xfrm>
          <a:off x="2098597" y="2038367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6B6909-ADCD-4694-83E5-01214A36895C}">
      <dsp:nvSpPr>
        <dsp:cNvPr id="0" name=""/>
        <dsp:cNvSpPr/>
      </dsp:nvSpPr>
      <dsp:spPr>
        <a:xfrm>
          <a:off x="2281181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B93FCD-6E9C-4643-BE90-CAC1678402DD}">
      <dsp:nvSpPr>
        <dsp:cNvPr id="0" name=""/>
        <dsp:cNvSpPr/>
      </dsp:nvSpPr>
      <dsp:spPr>
        <a:xfrm>
          <a:off x="1824721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DEMO OF APP’S FUNCTIONS</a:t>
          </a:r>
          <a:endParaRPr lang="en-US" sz="12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824721" y="3161961"/>
        <a:ext cx="1404492" cy="561796"/>
      </dsp:txXfrm>
    </dsp:sp>
    <dsp:sp modelId="{443D418F-8BAC-4E6C-A0C9-E0C959475949}">
      <dsp:nvSpPr>
        <dsp:cNvPr id="0" name=""/>
        <dsp:cNvSpPr/>
      </dsp:nvSpPr>
      <dsp:spPr>
        <a:xfrm>
          <a:off x="3748876" y="2038367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C4D291-00D0-4045-9154-E4E49E757FE3}">
      <dsp:nvSpPr>
        <dsp:cNvPr id="0" name=""/>
        <dsp:cNvSpPr/>
      </dsp:nvSpPr>
      <dsp:spPr>
        <a:xfrm>
          <a:off x="3931460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234F54-FF44-4362-9AC5-5592458BF732}">
      <dsp:nvSpPr>
        <dsp:cNvPr id="0" name=""/>
        <dsp:cNvSpPr/>
      </dsp:nvSpPr>
      <dsp:spPr>
        <a:xfrm>
          <a:off x="3475000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DIRECTION FOR FUTURE DEVELOPMENT</a:t>
          </a:r>
          <a:endParaRPr lang="en-US" sz="12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475000" y="3161961"/>
        <a:ext cx="1404492" cy="56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1/25/2020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25.svg"/><Relationship Id="rId2" Type="http://schemas.openxmlformats.org/officeDocument/2006/relationships/hyperlink" Target="https://memegen1.herokuapp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hyperlink" Target="https://github.com/timothyosm/ProjectTwo" TargetMode="Externa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megen1.herokuap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localhost:808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46296"/>
            <a:ext cx="7085240" cy="1674470"/>
          </a:xfrm>
        </p:spPr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425" y="4650539"/>
            <a:ext cx="2770051" cy="11920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+mn-lt"/>
              </a:rPr>
              <a:t>STEPHANIE DAVIS, TIMOTHY OSMOND &amp; MARIE DEL BORRELLO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F0C07AB-D8F3-4FA6-A152-7557BEE88A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5106" r="4510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6210B8-9577-411F-B5B0-CB79E926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2409" y="3925961"/>
            <a:ext cx="2910342" cy="238016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Heroku</a:t>
            </a:r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749" y="4725519"/>
            <a:ext cx="629352" cy="629352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12409" y="4931263"/>
            <a:ext cx="3569691" cy="423608"/>
          </a:xfrm>
        </p:spPr>
        <p:txBody>
          <a:bodyPr/>
          <a:lstStyle/>
          <a:p>
            <a:r>
              <a:rPr lang="en-AU" sz="2000" dirty="0">
                <a:hlinkClick r:id="rId5"/>
              </a:rPr>
              <a:t>GitHub</a:t>
            </a: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1C5C0C13-47B2-43BB-A597-B86C642B4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7225" y="3587769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DEE0A-D47B-4740-ACE7-22CF421D12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65116C4-2A26-42B6-837C-2C08400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BD56D-5E83-45EE-A9C0-499BF28D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2" y="253538"/>
            <a:ext cx="8790208" cy="6350924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8BBC83-935C-4665-9D96-AD399113E119}"/>
              </a:ext>
            </a:extLst>
          </p:cNvPr>
          <p:cNvSpPr/>
          <p:nvPr/>
        </p:nvSpPr>
        <p:spPr>
          <a:xfrm>
            <a:off x="9997440" y="-162560"/>
            <a:ext cx="2397760" cy="717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304" y="6303057"/>
            <a:ext cx="823935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link</a:t>
            </a:r>
            <a:r>
              <a:rPr lang="en-US" sz="2200" dirty="0"/>
              <a:t> </a:t>
            </a:r>
          </a:p>
        </p:txBody>
      </p:sp>
      <p:pic>
        <p:nvPicPr>
          <p:cNvPr id="13" name="Content Placeholder 12" descr="Web design">
            <a:hlinkClick r:id="rId4"/>
            <a:extLst>
              <a:ext uri="{FF2B5EF4-FFF2-40B4-BE49-F238E27FC236}">
                <a16:creationId xmlns:a16="http://schemas.microsoft.com/office/drawing/2014/main" id="{A9E192D2-F044-4C00-8024-F1E251D2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9904" y="594360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225" y="1869603"/>
            <a:ext cx="5053936" cy="251346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E407D9-AC09-452A-AE55-F77C3895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0662D1-B619-45C3-A0D2-B20974B158B4}"/>
              </a:ext>
            </a:extLst>
          </p:cNvPr>
          <p:cNvSpPr/>
          <p:nvPr/>
        </p:nvSpPr>
        <p:spPr>
          <a:xfrm>
            <a:off x="6331526" y="422786"/>
            <a:ext cx="5388525" cy="57322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B18ECB6-A7F8-4C57-AF74-B1791831D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97964"/>
              </p:ext>
            </p:extLst>
          </p:nvPr>
        </p:nvGraphicFramePr>
        <p:xfrm>
          <a:off x="6498820" y="1426083"/>
          <a:ext cx="5053936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overall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79621"/>
            <a:ext cx="8712000" cy="47973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venir Next LT Pro Light" panose="020B0304020202020204" pitchFamily="34" charset="0"/>
              </a:rPr>
              <a:t>Our meme generator web application allows any user to create their own personalized meme. 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It operates in HTML5 canvas, so your images are created instantly on your own device.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 The app allows the user to either upload their own image, enter an image URL, take a photo or choose a template from the carousel below. 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The user is able to personalize their meme by adding text to the image. 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72693-7CA1-45D9-9FE2-D4637EBB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AU" dirty="0">
                <a:latin typeface="Avenir Next LT Pro Light" panose="020B0304020202020204" pitchFamily="34" charset="0"/>
              </a:rPr>
              <a:t>motivation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720" y="1280161"/>
            <a:ext cx="9234805" cy="2272664"/>
          </a:xfrm>
          <a:noFill/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We decided to make a meme generator to challenge ourselves as well as make a fun application that anyone can use. 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We had looked at many different examples online such as Meme generator by </a:t>
            </a:r>
            <a:r>
              <a:rPr lang="en-US" dirty="0" err="1">
                <a:latin typeface="Avenir Next LT Pro" panose="020B0504020202020204" pitchFamily="34" charset="0"/>
              </a:rPr>
              <a:t>Imgflip</a:t>
            </a:r>
            <a:r>
              <a:rPr lang="en-US" dirty="0">
                <a:latin typeface="Avenir Next LT Pro" panose="020B0504020202020204" pitchFamily="34" charset="0"/>
              </a:rPr>
              <a:t> and makeameme.com. 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We wanted to differ ourselves from those websites as they both weren't very appealing to the eye, were cluttered with ads and were difficult to use.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05E5C-AE0A-4400-851D-350F6976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43844D-C1E2-415E-BE38-BF113BD0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7" r="7867" b="9782"/>
          <a:stretch/>
        </p:blipFill>
        <p:spPr>
          <a:xfrm>
            <a:off x="6620343" y="3753725"/>
            <a:ext cx="3295182" cy="2785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203C0-F9E1-4474-B426-6B7CF8586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" y="3753725"/>
            <a:ext cx="5761933" cy="27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AU" dirty="0">
                <a:latin typeface="Avenir Next LT Pro Light" panose="020B0304020202020204" pitchFamily="34" charset="0"/>
              </a:rPr>
              <a:t>Our Design process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160" y="1343906"/>
            <a:ext cx="8889365" cy="4990219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We took inspiration from many different meme generator websites and wanted to incorporate certain aspects that we thought would be important.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We wanted our application to be easy on the eyes, so we chose a simple gradient color scheme from GRAPAD. 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We wanted to allow the user to upload their own image from the device, enter an image URL, take a photo or use the image templates. 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We wanted to allow the user to be customize their font, color, size of font,  shadow and alignment of text. 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r>
              <a:rPr lang="en-US" dirty="0">
                <a:latin typeface="Avenir Next LT Pro Light" panose="020B0304020202020204" pitchFamily="34" charset="0"/>
              </a:rPr>
              <a:t>We wanted to make this app as a flexible tool to use,  by adding custom images and using all the customization options provided to the user. 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05E5C-AE0A-4400-851D-350F6976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328869"/>
            <a:ext cx="4500000" cy="43194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venir Next LT Pro" panose="020B0504020202020204" pitchFamily="34" charset="0"/>
              </a:rPr>
              <a:t>WHAT WE USED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Library – </a:t>
            </a:r>
            <a:r>
              <a:rPr lang="en-US" dirty="0" err="1">
                <a:latin typeface="Avenir Next LT Pro" panose="020B0504020202020204" pitchFamily="34" charset="0"/>
              </a:rPr>
              <a:t>Multer</a:t>
            </a: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Packages – Sequelize, prettier &amp; eslintric.</a:t>
            </a:r>
          </a:p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 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Technology – AWS</a:t>
            </a: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US" b="1" i="1" dirty="0">
                <a:latin typeface="Avenir Next LT Pro" panose="020B0504020202020204" pitchFamily="34" charset="0"/>
              </a:rPr>
              <a:t>We also used</a:t>
            </a:r>
            <a:r>
              <a:rPr lang="en-US" b="1" dirty="0">
                <a:latin typeface="Avenir Next LT Pro" panose="020B05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HTML5 Canvas, bootstrap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CFD06C-95DF-48A2-B5D5-EE5EEBCCCE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328869"/>
            <a:ext cx="4500000" cy="4862382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latin typeface="Avenir Next LT Pro" panose="020B0504020202020204" pitchFamily="34" charset="0"/>
              </a:rPr>
              <a:t>HOW IT WORKS</a:t>
            </a:r>
          </a:p>
          <a:p>
            <a:r>
              <a:rPr lang="en-AU" dirty="0" err="1">
                <a:latin typeface="Avenir Next LT Pro" panose="020B0504020202020204" pitchFamily="34" charset="0"/>
              </a:rPr>
              <a:t>Multer</a:t>
            </a:r>
            <a:r>
              <a:rPr lang="en-AU" dirty="0">
                <a:latin typeface="Avenir Next LT Pro" panose="020B0504020202020204" pitchFamily="34" charset="0"/>
              </a:rPr>
              <a:t> was used for uploading files and is a node.js middleware for handling form-data.</a:t>
            </a:r>
          </a:p>
          <a:p>
            <a:r>
              <a:rPr lang="en-AU" dirty="0">
                <a:latin typeface="Avenir Next LT Pro" panose="020B0504020202020204" pitchFamily="34" charset="0"/>
              </a:rPr>
              <a:t>Prettier enforces a consistent code style. </a:t>
            </a:r>
          </a:p>
          <a:p>
            <a:r>
              <a:rPr lang="en-AU" dirty="0">
                <a:latin typeface="Avenir Next LT Pro" panose="020B0504020202020204" pitchFamily="34" charset="0"/>
              </a:rPr>
              <a:t>Eslintric is used to define config for prettier. </a:t>
            </a:r>
          </a:p>
          <a:p>
            <a:r>
              <a:rPr lang="en-AU" dirty="0">
                <a:latin typeface="Avenir Next LT Pro" panose="020B0504020202020204" pitchFamily="34" charset="0"/>
              </a:rPr>
              <a:t>AWS is a cloud solution for MySQL, so it is all hosted remotely. </a:t>
            </a:r>
          </a:p>
          <a:p>
            <a:endParaRPr lang="en-AU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AU" dirty="0">
              <a:latin typeface="Avenir Next LT Pro" panose="020B0504020202020204" pitchFamily="34" charset="0"/>
            </a:endParaRPr>
          </a:p>
          <a:p>
            <a:r>
              <a:rPr lang="en-AU" dirty="0">
                <a:latin typeface="Avenir Next LT Pro" panose="020B0504020202020204" pitchFamily="34" charset="0"/>
              </a:rPr>
              <a:t>Canvas was used to draw the graphics on the webpage and is used along with </a:t>
            </a:r>
            <a:r>
              <a:rPr lang="en-AU" dirty="0" err="1">
                <a:latin typeface="Avenir Next LT Pro" panose="020B0504020202020204" pitchFamily="34" charset="0"/>
              </a:rPr>
              <a:t>Javascript</a:t>
            </a:r>
            <a:r>
              <a:rPr lang="en-AU" dirty="0">
                <a:latin typeface="Avenir Next LT Pro" panose="020B0504020202020204" pitchFamily="34" charset="0"/>
              </a:rPr>
              <a:t>.</a:t>
            </a:r>
          </a:p>
        </p:txBody>
      </p:sp>
      <p:pic>
        <p:nvPicPr>
          <p:cNvPr id="1026" name="Picture 2" descr="Image result for AWS">
            <a:extLst>
              <a:ext uri="{FF2B5EF4-FFF2-40B4-BE49-F238E27FC236}">
                <a16:creationId xmlns:a16="http://schemas.microsoft.com/office/drawing/2014/main" id="{D587430E-31C9-4797-BA7A-599F134D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8" b="98726" l="1741" r="98453">
                        <a14:foregroundMark x1="21277" y1="60828" x2="21277" y2="60828"/>
                        <a14:foregroundMark x1="20116" y1="35350" x2="20116" y2="35350"/>
                        <a14:foregroundMark x1="23791" y1="26433" x2="23791" y2="26433"/>
                        <a14:foregroundMark x1="35562" y1="10191" x2="37331" y2="8917"/>
                        <a14:foregroundMark x1="31141" y1="13376" x2="35562" y2="10191"/>
                        <a14:foregroundMark x1="1741" y1="71656" x2="1934" y2="58599"/>
                        <a14:foregroundMark x1="41973" y1="3503" x2="51451" y2="2548"/>
                        <a14:foregroundMark x1="94391" y1="46178" x2="98646" y2="57325"/>
                        <a14:foregroundMark x1="19729" y1="98089" x2="29207" y2="98726"/>
                        <a14:foregroundMark x1="41393" y1="61146" x2="41393" y2="61146"/>
                        <a14:foregroundMark x1="60348" y1="60510" x2="60348" y2="60510"/>
                        <a14:foregroundMark x1="66538" y1="62102" x2="66538" y2="62102"/>
                        <a14:foregroundMark x1="73888" y1="64968" x2="73888" y2="64968"/>
                        <a14:foregroundMark x1="83752" y1="53822" x2="83752" y2="53822"/>
                        <a14:foregroundMark x1="36750" y1="46178" x2="36750" y2="46178"/>
                        <a14:foregroundMark x1="31528" y1="44586" x2="31528" y2="44586"/>
                        <a14:foregroundMark x1="35397" y1="36624" x2="35397" y2="36624"/>
                        <a14:foregroundMark x1="45648" y1="37580" x2="45648" y2="37580"/>
                        <a14:foregroundMark x1="47969" y1="47134" x2="47969" y2="47134"/>
                        <a14:foregroundMark x1="41586" y1="47134" x2="41586" y2="47134"/>
                        <a14:foregroundMark x1="31528" y1="59554" x2="31528" y2="59554"/>
                        <a14:foregroundMark x1="25532" y1="60191" x2="25532" y2="60191"/>
                        <a14:foregroundMark x1="28820" y1="52229" x2="28820" y2="52229"/>
                        <a14:foregroundMark x1="17795" y1="52548" x2="17795" y2="52548"/>
                        <a14:foregroundMark x1="16248" y1="60191" x2="16248" y2="60191"/>
                        <a14:foregroundMark x1="23598" y1="66879" x2="23598" y2="66879"/>
                        <a14:foregroundMark x1="22437" y1="75159" x2="22437" y2="75159"/>
                        <a14:foregroundMark x1="26886" y1="73248" x2="26886" y2="73248"/>
                        <a14:foregroundMark x1="39458" y1="74522" x2="39458" y2="74522"/>
                        <a14:foregroundMark x1="45648" y1="75159" x2="45648" y2="75159"/>
                        <a14:foregroundMark x1="50870" y1="72611" x2="50870" y2="72611"/>
                        <a14:foregroundMark x1="56093" y1="76752" x2="56093" y2="76752"/>
                        <a14:foregroundMark x1="61122" y1="75796" x2="61122" y2="75796"/>
                        <a14:foregroundMark x1="63443" y1="73885" x2="63443" y2="73885"/>
                        <a14:foregroundMark x1="66925" y1="73248" x2="66925" y2="73248"/>
                        <a14:foregroundMark x1="71180" y1="73885" x2="71180" y2="73885"/>
                        <a14:foregroundMark x1="70793" y1="70064" x2="70793" y2="70064"/>
                        <a14:foregroundMark x1="72534" y1="74522" x2="72534" y2="74522"/>
                        <a14:foregroundMark x1="77756" y1="75478" x2="77756" y2="75478"/>
                        <a14:foregroundMark x1="83559" y1="72930" x2="83559" y2="72930"/>
                        <a14:backgroundMark x1="36557" y1="10191" x2="36557" y2="10191"/>
                        <a14:backgroundMark x1="39458" y1="63057" x2="39458" y2="63057"/>
                        <a14:backgroundMark x1="59381" y1="64013" x2="59381" y2="64013"/>
                        <a14:backgroundMark x1="60155" y1="73885" x2="60155" y2="73885"/>
                        <a14:backgroundMark x1="44294" y1="73885" x2="44294" y2="73885"/>
                        <a14:backgroundMark x1="78917" y1="74204" x2="78917" y2="74204"/>
                        <a14:backgroundMark x1="83752" y1="73567" x2="83752" y2="735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0" y="5201479"/>
            <a:ext cx="1923330" cy="11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QUELIZE">
            <a:extLst>
              <a:ext uri="{FF2B5EF4-FFF2-40B4-BE49-F238E27FC236}">
                <a16:creationId xmlns:a16="http://schemas.microsoft.com/office/drawing/2014/main" id="{0806B7B8-370A-4292-8935-569380FB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5" y="5039449"/>
            <a:ext cx="1499463" cy="14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94DD2-863E-4F82-B444-7B5B7D1D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C304-12E1-4BFA-A421-04280E2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Direction for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2E6AC-BD3F-4788-B758-9FA12405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Avenir Next LT Pro" panose="020B0504020202020204" pitchFamily="34" charset="0"/>
              </a:rPr>
              <a:t>Have a login page allowing the user to save and reuse their own memes.</a:t>
            </a:r>
          </a:p>
          <a:p>
            <a:endParaRPr lang="en-AU" dirty="0">
              <a:latin typeface="Avenir Next LT Pro" panose="020B0504020202020204" pitchFamily="34" charset="0"/>
            </a:endParaRPr>
          </a:p>
          <a:p>
            <a:r>
              <a:rPr lang="en-AU" dirty="0">
                <a:latin typeface="Avenir Next LT Pro" panose="020B0504020202020204" pitchFamily="34" charset="0"/>
              </a:rPr>
              <a:t>Allow people to instantly share to Facebook, Instagram and messages.</a:t>
            </a:r>
          </a:p>
          <a:p>
            <a:endParaRPr lang="en-AU" dirty="0">
              <a:latin typeface="Avenir Next LT Pro" panose="020B05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8C0BD-7FB1-47A7-A63A-A4B4CF39E53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0D1D7-0A7C-46A3-8978-9874D74E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C0DD-B791-4FBB-96C0-BEA9B051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DIFFICULTIES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6BC52-72A5-4CF6-994F-5B6808CA549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934A-7DA5-405D-B623-D2980E4C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27325"/>
            <a:ext cx="9198000" cy="5130588"/>
          </a:xfrm>
        </p:spPr>
        <p:txBody>
          <a:bodyPr/>
          <a:lstStyle/>
          <a:p>
            <a:r>
              <a:rPr lang="en-AU" dirty="0">
                <a:latin typeface="Avenir Next LT Pro" panose="020B0504020202020204" pitchFamily="34" charset="0"/>
              </a:rPr>
              <a:t>Deploying to Heroku.</a:t>
            </a:r>
          </a:p>
          <a:p>
            <a:endParaRPr lang="en-AU" dirty="0">
              <a:latin typeface="Avenir Next LT Pro" panose="020B0504020202020204" pitchFamily="34" charset="0"/>
            </a:endParaRPr>
          </a:p>
          <a:p>
            <a:r>
              <a:rPr lang="en-AU" dirty="0">
                <a:latin typeface="Avenir Next LT Pro" panose="020B0504020202020204" pitchFamily="34" charset="0"/>
              </a:rPr>
              <a:t>Converting a Base64 image to BLOB, I gave up on that and saved it as BASE64.</a:t>
            </a:r>
          </a:p>
          <a:p>
            <a:endParaRPr lang="en-AU" dirty="0">
              <a:latin typeface="Avenir Next LT Pro" panose="020B0504020202020204" pitchFamily="34" charset="0"/>
            </a:endParaRPr>
          </a:p>
          <a:p>
            <a:r>
              <a:rPr lang="en-AU" dirty="0">
                <a:latin typeface="Avenir Next LT Pro" panose="020B0504020202020204" pitchFamily="34" charset="0"/>
              </a:rPr>
              <a:t>Getting AWS configured and working, I.E outbound and inbound rules.</a:t>
            </a:r>
          </a:p>
          <a:p>
            <a:endParaRPr lang="en-AU" dirty="0">
              <a:latin typeface="Avenir Next LT Pro" panose="020B0504020202020204" pitchFamily="34" charset="0"/>
            </a:endParaRPr>
          </a:p>
          <a:p>
            <a:r>
              <a:rPr lang="en-AU" dirty="0">
                <a:latin typeface="Avenir Next LT Pro" panose="020B0504020202020204" pitchFamily="34" charset="0"/>
              </a:rPr>
              <a:t>There was a character limit to TEXT in sequelize, the limit is 65,535 and BASE64 exceeds that. We ended up using TEXT(LONG).</a:t>
            </a:r>
          </a:p>
          <a:p>
            <a:endParaRPr lang="en-AU" dirty="0">
              <a:latin typeface="Avenir Next LT Pro" panose="020B0504020202020204" pitchFamily="34" charset="0"/>
            </a:endParaRPr>
          </a:p>
          <a:p>
            <a:endParaRPr lang="en-AU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B9067-8B9B-41A1-B3B8-1CEBBE92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22690" y="2288689"/>
            <a:ext cx="686214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19935D-ADE6-42ED-B568-839405AD6A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Corbel</vt:lpstr>
      <vt:lpstr>Times New Roman</vt:lpstr>
      <vt:lpstr>Office Theme</vt:lpstr>
      <vt:lpstr>PROJECT 2</vt:lpstr>
      <vt:lpstr>Slide Title</vt:lpstr>
      <vt:lpstr>AGENDA</vt:lpstr>
      <vt:lpstr>overall concept</vt:lpstr>
      <vt:lpstr>motivation</vt:lpstr>
      <vt:lpstr>Our Design process</vt:lpstr>
      <vt:lpstr>Technologies used</vt:lpstr>
      <vt:lpstr>Direction for development</vt:lpstr>
      <vt:lpstr>DIFFICULTIES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2020-01-24T09:29:56Z</dcterms:created>
  <dcterms:modified xsi:type="dcterms:W3CDTF">2020-01-25T02:47:35Z</dcterms:modified>
</cp:coreProperties>
</file>