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PT Sans Narrow"/>
      <p:regular r:id="rId11"/>
      <p:bold r:id="rId12"/>
    </p:embeddedFont>
    <p:embeddedFont>
      <p:font typeface="Open Sans"/>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PTSansNarrow-regular.fntdata"/><Relationship Id="rId10" Type="http://schemas.openxmlformats.org/officeDocument/2006/relationships/slide" Target="slides/slide6.xml"/><Relationship Id="rId13" Type="http://schemas.openxmlformats.org/officeDocument/2006/relationships/font" Target="fonts/OpenSans-regular.fntdata"/><Relationship Id="rId12" Type="http://schemas.openxmlformats.org/officeDocument/2006/relationships/font" Target="fonts/PTSansNarrow-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OpenSans-italic.fntdata"/><Relationship Id="rId14" Type="http://schemas.openxmlformats.org/officeDocument/2006/relationships/font" Target="fonts/OpenSans-bold.fntdata"/><Relationship Id="rId16"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4" y="3158251"/>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8"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rIns="91425" tIns="91425"/>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rIns="91425" tIns="91425"/>
          <a:lstStyle>
            <a:lvl1pPr lvl="0">
              <a:spcBef>
                <a:spcPts val="0"/>
              </a:spcBef>
              <a:buClr>
                <a:schemeClr val="dk2"/>
              </a:buClr>
              <a:buSzPct val="100000"/>
              <a:defRPr b="0" sz="5400">
                <a:solidFill>
                  <a:schemeClr val="dk2"/>
                </a:solidFill>
              </a:defRPr>
            </a:lvl1pPr>
            <a:lvl2pPr lvl="1">
              <a:spcBef>
                <a:spcPts val="0"/>
              </a:spcBef>
              <a:buClr>
                <a:schemeClr val="dk2"/>
              </a:buClr>
              <a:buSzPct val="100000"/>
              <a:defRPr b="0" sz="5400">
                <a:solidFill>
                  <a:schemeClr val="dk2"/>
                </a:solidFill>
              </a:defRPr>
            </a:lvl2pPr>
            <a:lvl3pPr lvl="2">
              <a:spcBef>
                <a:spcPts val="0"/>
              </a:spcBef>
              <a:buClr>
                <a:schemeClr val="dk2"/>
              </a:buClr>
              <a:buSzPct val="100000"/>
              <a:defRPr b="0" sz="5400">
                <a:solidFill>
                  <a:schemeClr val="dk2"/>
                </a:solidFill>
              </a:defRPr>
            </a:lvl3pPr>
            <a:lvl4pPr lvl="3">
              <a:spcBef>
                <a:spcPts val="0"/>
              </a:spcBef>
              <a:buClr>
                <a:schemeClr val="dk2"/>
              </a:buClr>
              <a:buSzPct val="100000"/>
              <a:defRPr b="0" sz="5400">
                <a:solidFill>
                  <a:schemeClr val="dk2"/>
                </a:solidFill>
              </a:defRPr>
            </a:lvl4pPr>
            <a:lvl5pPr lvl="4">
              <a:spcBef>
                <a:spcPts val="0"/>
              </a:spcBef>
              <a:buClr>
                <a:schemeClr val="dk2"/>
              </a:buClr>
              <a:buSzPct val="100000"/>
              <a:defRPr b="0" sz="5400">
                <a:solidFill>
                  <a:schemeClr val="dk2"/>
                </a:solidFill>
              </a:defRPr>
            </a:lvl5pPr>
            <a:lvl6pPr lvl="5">
              <a:spcBef>
                <a:spcPts val="0"/>
              </a:spcBef>
              <a:buClr>
                <a:schemeClr val="dk2"/>
              </a:buClr>
              <a:buSzPct val="100000"/>
              <a:defRPr b="0" sz="5400">
                <a:solidFill>
                  <a:schemeClr val="dk2"/>
                </a:solidFill>
              </a:defRPr>
            </a:lvl6pPr>
            <a:lvl7pPr lvl="6">
              <a:spcBef>
                <a:spcPts val="0"/>
              </a:spcBef>
              <a:buClr>
                <a:schemeClr val="dk2"/>
              </a:buClr>
              <a:buSzPct val="100000"/>
              <a:defRPr b="0" sz="5400">
                <a:solidFill>
                  <a:schemeClr val="dk2"/>
                </a:solidFill>
              </a:defRPr>
            </a:lvl7pPr>
            <a:lvl8pPr lvl="7">
              <a:spcBef>
                <a:spcPts val="0"/>
              </a:spcBef>
              <a:buClr>
                <a:schemeClr val="dk2"/>
              </a:buClr>
              <a:buSzPct val="100000"/>
              <a:defRPr b="0" sz="5400">
                <a:solidFill>
                  <a:schemeClr val="dk2"/>
                </a:solidFill>
              </a:defRPr>
            </a:lvl8pPr>
            <a:lvl9pPr lvl="8">
              <a:spcBef>
                <a:spcPts val="0"/>
              </a:spcBef>
              <a:buClr>
                <a:schemeClr val="dk2"/>
              </a:buClr>
              <a:buSzPct val="100000"/>
              <a:defRPr b="0" sz="5400">
                <a:solidFill>
                  <a:schemeClr val="dk2"/>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200" cy="16758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rIns="91425" tIns="91425"/>
          <a:lstStyle>
            <a:lvl1pPr lv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Open Sans"/>
              <a:buChar char="●"/>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Shape 66"/>
          <p:cNvSpPr txBox="1"/>
          <p:nvPr>
            <p:ph type="ctrTitle"/>
          </p:nvPr>
        </p:nvSpPr>
        <p:spPr>
          <a:xfrm>
            <a:off x="2192700" y="1194025"/>
            <a:ext cx="4793700" cy="2322600"/>
          </a:xfrm>
          <a:prstGeom prst="rect">
            <a:avLst/>
          </a:prstGeom>
        </p:spPr>
        <p:txBody>
          <a:bodyPr anchorCtr="0" anchor="b" bIns="91425" lIns="91425" rIns="91425" tIns="91425">
            <a:noAutofit/>
          </a:bodyPr>
          <a:lstStyle/>
          <a:p>
            <a:pPr indent="0" lvl="0" marL="0" algn="l">
              <a:spcBef>
                <a:spcPts val="0"/>
              </a:spcBef>
              <a:buNone/>
            </a:pPr>
            <a:r>
              <a:rPr lang="en">
                <a:solidFill>
                  <a:srgbClr val="FFFFFF"/>
                </a:solidFill>
              </a:rPr>
              <a:t>Tutorial</a:t>
            </a:r>
            <a:r>
              <a:rPr lang="en">
                <a:solidFill>
                  <a:srgbClr val="FFFFFF"/>
                </a:solidFill>
              </a:rPr>
              <a:t> On How To Use Huddle Up</a:t>
            </a:r>
            <a:r>
              <a:rPr lang="en">
                <a:solidFill>
                  <a:srgbClr val="000000"/>
                </a:solidFill>
              </a:rPr>
              <a:t> </a:t>
            </a:r>
          </a:p>
        </p:txBody>
      </p:sp>
      <p:sp>
        <p:nvSpPr>
          <p:cNvPr id="67" name="Shape 67"/>
          <p:cNvSpPr txBox="1"/>
          <p:nvPr/>
        </p:nvSpPr>
        <p:spPr>
          <a:xfrm>
            <a:off x="5589625" y="2033775"/>
            <a:ext cx="7337400" cy="855900"/>
          </a:xfrm>
          <a:prstGeom prst="rect">
            <a:avLst/>
          </a:prstGeom>
          <a:noFill/>
          <a:ln>
            <a:noFill/>
          </a:ln>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u="sng"/>
              <a:t>First Step</a:t>
            </a:r>
          </a:p>
        </p:txBody>
      </p:sp>
      <p:sp>
        <p:nvSpPr>
          <p:cNvPr id="73" name="Shape 73"/>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a:solidFill>
                  <a:srgbClr val="FFFFFF"/>
                </a:solidFill>
              </a:rPr>
              <a:t> Log into your Huddle up account  to get access to more of the website.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u="sng">
                <a:solidFill>
                  <a:schemeClr val="accent3"/>
                </a:solidFill>
              </a:rPr>
              <a:t>Second Step</a:t>
            </a:r>
          </a:p>
        </p:txBody>
      </p:sp>
      <p:sp>
        <p:nvSpPr>
          <p:cNvPr id="79" name="Shape 79"/>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sz="2200">
                <a:solidFill>
                  <a:srgbClr val="0000FF"/>
                </a:solidFill>
              </a:rPr>
              <a:t>O</a:t>
            </a:r>
            <a:r>
              <a:rPr lang="en" sz="2200">
                <a:solidFill>
                  <a:srgbClr val="0000FF"/>
                </a:solidFill>
              </a:rPr>
              <a:t>n our Home page there will be a calendar provide for you to mark the days that you are busy so we can set an arranged date for your plans .</a:t>
            </a:r>
            <a:r>
              <a:rPr lang="en">
                <a:solidFill>
                  <a:srgbClr val="0000FF"/>
                </a:solidFill>
              </a:rPr>
              <a:t> </a:t>
            </a:r>
          </a:p>
          <a:p>
            <a:pPr lvl="0">
              <a:spcBef>
                <a:spcPts val="0"/>
              </a:spcBef>
              <a:buNone/>
            </a:pPr>
            <a:r>
              <a:rPr lang="en">
                <a:solidFill>
                  <a:srgbClr val="000000"/>
                </a:solidFill>
              </a:rPr>
              <a:t>  				</a:t>
            </a:r>
          </a:p>
          <a:p>
            <a:pPr lvl="0">
              <a:spcBef>
                <a:spcPts val="0"/>
              </a:spcBef>
              <a:buNone/>
            </a:pPr>
            <a:r>
              <a:t/>
            </a:r>
            <a:endParaRPr>
              <a:solidFill>
                <a:srgbClr val="000000"/>
              </a:solidFill>
            </a:endParaRPr>
          </a:p>
          <a:p>
            <a:pPr lvl="0">
              <a:spcBef>
                <a:spcPts val="0"/>
              </a:spcBef>
              <a:buNone/>
            </a:pPr>
            <a:r>
              <a:t/>
            </a:r>
            <a:endParaRPr>
              <a:solidFill>
                <a:srgbClr val="000000"/>
              </a:solidFill>
            </a:endParaRPr>
          </a:p>
          <a:p>
            <a:pPr lvl="0">
              <a:spcBef>
                <a:spcPts val="0"/>
              </a:spcBef>
              <a:buNone/>
            </a:pPr>
            <a:r>
              <a:t/>
            </a:r>
            <a:endParaRPr>
              <a:solidFill>
                <a:srgbClr val="000000"/>
              </a:solidFill>
            </a:endParaRPr>
          </a:p>
          <a:p>
            <a:pPr indent="0" lvl="0" marL="1371600">
              <a:spcBef>
                <a:spcPts val="0"/>
              </a:spcBef>
              <a:buNone/>
            </a:pPr>
            <a:r>
              <a:rPr lang="en">
                <a:solidFill>
                  <a:srgbClr val="000000"/>
                </a:solidFill>
              </a:rPr>
              <a:t>(On our next slide is a picture of our calendar)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707400"/>
          </a:xfrm>
          <a:prstGeom prst="rect">
            <a:avLst/>
          </a:prstGeom>
        </p:spPr>
        <p:txBody>
          <a:bodyPr anchorCtr="0" anchor="t" bIns="91425" lIns="91425" rIns="91425" tIns="91425">
            <a:noAutofit/>
          </a:bodyPr>
          <a:lstStyle/>
          <a:p>
            <a:pPr lvl="0" algn="l">
              <a:spcBef>
                <a:spcPts val="0"/>
              </a:spcBef>
              <a:buNone/>
            </a:pPr>
            <a:r>
              <a:rPr lang="en"/>
              <a:t> </a:t>
            </a:r>
          </a:p>
        </p:txBody>
      </p:sp>
      <p:sp>
        <p:nvSpPr>
          <p:cNvPr id="85" name="Shape 85"/>
          <p:cNvSpPr txBox="1"/>
          <p:nvPr>
            <p:ph idx="1" type="body"/>
          </p:nvPr>
        </p:nvSpPr>
        <p:spPr>
          <a:xfrm>
            <a:off x="311700" y="2767750"/>
            <a:ext cx="8520600" cy="1536600"/>
          </a:xfrm>
          <a:prstGeom prst="rect">
            <a:avLst/>
          </a:prstGeom>
        </p:spPr>
        <p:txBody>
          <a:bodyPr anchorCtr="0" anchor="t" bIns="91425" lIns="91425" rIns="91425" tIns="91425">
            <a:noAutofit/>
          </a:bodyPr>
          <a:lstStyle/>
          <a:p>
            <a:pPr lvl="0">
              <a:spcBef>
                <a:spcPts val="0"/>
              </a:spcBef>
              <a:buNone/>
            </a:pPr>
            <a:r>
              <a:t/>
            </a:r>
            <a:endParaRPr>
              <a:solidFill>
                <a:srgbClr val="FFFFFF"/>
              </a:solidFill>
            </a:endParaRPr>
          </a:p>
        </p:txBody>
      </p:sp>
      <p:sp>
        <p:nvSpPr>
          <p:cNvPr id="86" name="Shape 86"/>
          <p:cNvSpPr txBox="1"/>
          <p:nvPr/>
        </p:nvSpPr>
        <p:spPr>
          <a:xfrm>
            <a:off x="396550" y="1376900"/>
            <a:ext cx="7337400" cy="855900"/>
          </a:xfrm>
          <a:prstGeom prst="rect">
            <a:avLst/>
          </a:prstGeom>
          <a:noFill/>
          <a:ln>
            <a:noFill/>
          </a:ln>
        </p:spPr>
        <p:txBody>
          <a:bodyPr anchorCtr="0" anchor="t" bIns="91425" lIns="91425" rIns="91425" tIns="91425">
            <a:noAutofit/>
          </a:bodyPr>
          <a:lstStyle/>
          <a:p>
            <a:pPr lvl="0">
              <a:spcBef>
                <a:spcPts val="0"/>
              </a:spcBef>
              <a:buNone/>
            </a:pPr>
            <a:r>
              <a:t/>
            </a:r>
            <a:endParaRPr u="sng"/>
          </a:p>
        </p:txBody>
      </p:sp>
      <p:pic>
        <p:nvPicPr>
          <p:cNvPr id="87" name="Shape 87"/>
          <p:cNvPicPr preferRelativeResize="0"/>
          <p:nvPr/>
        </p:nvPicPr>
        <p:blipFill>
          <a:blip r:embed="rId4">
            <a:alphaModFix/>
          </a:blip>
          <a:stretch>
            <a:fillRect/>
          </a:stretch>
        </p:blipFill>
        <p:spPr>
          <a:xfrm>
            <a:off x="0" y="0"/>
            <a:ext cx="9144000" cy="50385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u="sng">
                <a:solidFill>
                  <a:schemeClr val="accent3"/>
                </a:solidFill>
              </a:rPr>
              <a:t>Third</a:t>
            </a:r>
            <a:r>
              <a:rPr lang="en" u="sng">
                <a:solidFill>
                  <a:schemeClr val="accent3"/>
                </a:solidFill>
              </a:rPr>
              <a:t> Step</a:t>
            </a:r>
          </a:p>
        </p:txBody>
      </p:sp>
      <p:sp>
        <p:nvSpPr>
          <p:cNvPr id="93" name="Shape 93"/>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a:solidFill>
                  <a:srgbClr val="FFFFFF"/>
                </a:solidFill>
              </a:rPr>
              <a:t>After you have filled in  all the </a:t>
            </a:r>
            <a:r>
              <a:rPr lang="en">
                <a:solidFill>
                  <a:srgbClr val="FFFFFF"/>
                </a:solidFill>
              </a:rPr>
              <a:t>information on the </a:t>
            </a:r>
            <a:r>
              <a:rPr lang="en" u="sng">
                <a:solidFill>
                  <a:srgbClr val="FFFFFF"/>
                </a:solidFill>
              </a:rPr>
              <a:t>Home Page</a:t>
            </a:r>
            <a:r>
              <a:rPr lang="en">
                <a:solidFill>
                  <a:srgbClr val="FFFFFF"/>
                </a:solidFill>
              </a:rPr>
              <a:t> </a:t>
            </a:r>
            <a:r>
              <a:rPr lang="en">
                <a:solidFill>
                  <a:srgbClr val="FFFFFF"/>
                </a:solidFill>
              </a:rPr>
              <a:t> </a:t>
            </a:r>
            <a:r>
              <a:rPr lang="en">
                <a:solidFill>
                  <a:srgbClr val="FFFFFF"/>
                </a:solidFill>
              </a:rPr>
              <a:t>,  move on to the next page which is under </a:t>
            </a:r>
            <a:r>
              <a:rPr lang="en" u="sng">
                <a:solidFill>
                  <a:srgbClr val="FFFFFF"/>
                </a:solidFill>
              </a:rPr>
              <a:t>Create Event </a:t>
            </a:r>
            <a:r>
              <a:rPr lang="en">
                <a:solidFill>
                  <a:srgbClr val="FFFFFF"/>
                </a:solidFill>
              </a:rPr>
              <a:t>and on this page name the event you're planning to attend and from there we will give you a list of multiple direction from your destination to the destination you want to attend with the help of google maps in addition  it will give you departer time to make sure you get to where you want to go on time.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u="sng">
                <a:solidFill>
                  <a:schemeClr val="accent3"/>
                </a:solidFill>
              </a:rPr>
              <a:t>Fourth Step</a:t>
            </a:r>
            <a:r>
              <a:rPr lang="en" u="sng">
                <a:solidFill>
                  <a:schemeClr val="accent3"/>
                </a:solidFill>
              </a:rPr>
              <a:t> </a:t>
            </a:r>
          </a:p>
        </p:txBody>
      </p:sp>
      <p:sp>
        <p:nvSpPr>
          <p:cNvPr id="99" name="Shape 99"/>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a:solidFill>
                  <a:srgbClr val="FFFFFF"/>
                </a:solidFill>
              </a:rPr>
              <a:t>Share the event with the people you want to attend with you , And from there you well set the meeting place up that you want to go to and we well link you and your </a:t>
            </a:r>
            <a:r>
              <a:rPr lang="en">
                <a:solidFill>
                  <a:srgbClr val="FFFFFF"/>
                </a:solidFill>
              </a:rPr>
              <a:t>friends</a:t>
            </a:r>
            <a:r>
              <a:rPr lang="en">
                <a:solidFill>
                  <a:srgbClr val="FFFFFF"/>
                </a:solidFill>
              </a:rPr>
              <a:t> to the event </a:t>
            </a: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