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ru-RU" dirty="0"/>
            <a:t>Деревня, где пользователь сможет создавать дома, фермы и армию, собирать монеты и пропитание для воинов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1B5ED6D-448F-467D-827D-C2082B72C832}">
      <dgm:prSet/>
      <dgm:spPr/>
      <dgm:t>
        <a:bodyPr/>
        <a:lstStyle/>
        <a:p>
          <a:pPr>
            <a:defRPr cap="all"/>
          </a:pPr>
          <a:r>
            <a:rPr lang="ru-RU" dirty="0"/>
            <a:t>Поле боя, где армия игрока будет встречаться с армией компьютерного противника</a:t>
          </a:r>
          <a:endParaRPr lang="en-US" dirty="0"/>
        </a:p>
      </dgm:t>
    </dgm:pt>
    <dgm:pt modelId="{9389D540-04F4-4721-89C2-EA52ACC689C9}" type="parTrans" cxnId="{79FC426D-803F-4151-A0B7-869894D8BC36}">
      <dgm:prSet/>
      <dgm:spPr/>
      <dgm:t>
        <a:bodyPr/>
        <a:lstStyle/>
        <a:p>
          <a:endParaRPr lang="ru-RU"/>
        </a:p>
      </dgm:t>
    </dgm:pt>
    <dgm:pt modelId="{137C16AD-60A2-4E40-84CA-371D9E478B6F}" type="sibTrans" cxnId="{79FC426D-803F-4151-A0B7-869894D8BC36}">
      <dgm:prSet phldrT="02" phldr="0"/>
      <dgm:spPr/>
      <dgm:t>
        <a:bodyPr/>
        <a:lstStyle/>
        <a:p>
          <a:r>
            <a:rPr lang="ru-RU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0" presStyleCnt="2"/>
      <dgm:spPr/>
    </dgm:pt>
    <dgm:pt modelId="{E20811D6-E5D4-4C9E-AABF-9E0E1902CA2C}" type="pres">
      <dgm:prSet presAssocID="{98E6DD7C-B953-4119-9F64-9914E467ECBF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0" presStyleCnt="2">
        <dgm:presLayoutVars>
          <dgm:bulletEnabled val="1"/>
        </dgm:presLayoutVars>
      </dgm:prSet>
      <dgm:spPr/>
    </dgm:pt>
    <dgm:pt modelId="{0A0A1FF4-694A-4328-B71F-9093D38CCE70}" type="pres">
      <dgm:prSet presAssocID="{98E6DD7C-B953-4119-9F64-9914E467ECBF}" presName="sibTrans" presStyleCnt="0"/>
      <dgm:spPr/>
    </dgm:pt>
    <dgm:pt modelId="{FE915BFF-74BE-47D5-B286-F42C7F8304E9}" type="pres">
      <dgm:prSet presAssocID="{31B5ED6D-448F-467D-827D-C2082B72C832}" presName="compositeNode" presStyleCnt="0">
        <dgm:presLayoutVars>
          <dgm:bulletEnabled val="1"/>
        </dgm:presLayoutVars>
      </dgm:prSet>
      <dgm:spPr/>
    </dgm:pt>
    <dgm:pt modelId="{6C19F606-828A-4869-9A74-19228CC582E6}" type="pres">
      <dgm:prSet presAssocID="{31B5ED6D-448F-467D-827D-C2082B72C832}" presName="bgRect" presStyleLbl="alignNode1" presStyleIdx="1" presStyleCnt="2"/>
      <dgm:spPr/>
    </dgm:pt>
    <dgm:pt modelId="{6750F7DD-263A-4321-8324-D45C9B018450}" type="pres">
      <dgm:prSet presAssocID="{137C16AD-60A2-4E40-84CA-371D9E478B6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54ACDFD2-0586-478F-BFCD-6D975BF85DEC}" type="pres">
      <dgm:prSet presAssocID="{31B5ED6D-448F-467D-827D-C2082B72C832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79FC426D-803F-4151-A0B7-869894D8BC36}" srcId="{8AA20905-3954-474B-A606-562BCA026DC1}" destId="{31B5ED6D-448F-467D-827D-C2082B72C832}" srcOrd="1" destOrd="0" parTransId="{9389D540-04F4-4721-89C2-EA52ACC689C9}" sibTransId="{137C16AD-60A2-4E40-84CA-371D9E478B6F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0E236670-1767-4BA2-A976-BCD7313257C2}" type="presOf" srcId="{31B5ED6D-448F-467D-827D-C2082B72C832}" destId="{54ACDFD2-0586-478F-BFCD-6D975BF85DEC}" srcOrd="1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7A3D06A1-AB18-4EE7-919B-0CD160A10F6C}" type="presOf" srcId="{31B5ED6D-448F-467D-827D-C2082B72C832}" destId="{6C19F606-828A-4869-9A74-19228CC582E6}" srcOrd="0" destOrd="0" presId="urn:microsoft.com/office/officeart/2016/7/layout/LinearBlockProcessNumbered"/>
    <dgm:cxn modelId="{E476EEBC-7C9F-4E07-BD58-1044B9769B64}" srcId="{8AA20905-3954-474B-A606-562BCA026DC1}" destId="{9EF41CC5-EF3B-4A6D-8229-3F1333EADFB3}" srcOrd="0" destOrd="0" parTransId="{DAEF1C7D-B0C5-46FA-BED3-8A54E918D3E0}" sibTransId="{98E6DD7C-B953-4119-9F64-9914E467ECBF}"/>
    <dgm:cxn modelId="{C5B1F8E7-0006-461C-AD69-7FAE024455AC}" type="presOf" srcId="{137C16AD-60A2-4E40-84CA-371D9E478B6F}" destId="{6750F7DD-263A-4321-8324-D45C9B018450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0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F29AD26D-93F2-4BE6-B53C-2A245280124D}" type="presParOf" srcId="{579698BD-D232-4926-8D7B-29A69B90858B}" destId="{0A0A1FF4-694A-4328-B71F-9093D38CCE70}" srcOrd="1" destOrd="0" presId="urn:microsoft.com/office/officeart/2016/7/layout/LinearBlockProcessNumbered"/>
    <dgm:cxn modelId="{3349401E-16B7-48E9-AF83-6632818D536E}" type="presParOf" srcId="{579698BD-D232-4926-8D7B-29A69B90858B}" destId="{FE915BFF-74BE-47D5-B286-F42C7F8304E9}" srcOrd="2" destOrd="0" presId="urn:microsoft.com/office/officeart/2016/7/layout/LinearBlockProcessNumbered"/>
    <dgm:cxn modelId="{872F7DCC-2C8E-479D-8DD2-C00A1DF25023}" type="presParOf" srcId="{FE915BFF-74BE-47D5-B286-F42C7F8304E9}" destId="{6C19F606-828A-4869-9A74-19228CC582E6}" srcOrd="0" destOrd="0" presId="urn:microsoft.com/office/officeart/2016/7/layout/LinearBlockProcessNumbered"/>
    <dgm:cxn modelId="{80A97309-BAB7-47AD-AD4A-F41BEA3C25AC}" type="presParOf" srcId="{FE915BFF-74BE-47D5-B286-F42C7F8304E9}" destId="{6750F7DD-263A-4321-8324-D45C9B018450}" srcOrd="1" destOrd="0" presId="urn:microsoft.com/office/officeart/2016/7/layout/LinearBlockProcessNumbered"/>
    <dgm:cxn modelId="{C3C36C09-AE63-4DC2-92D0-581E3E4D1DE3}" type="presParOf" srcId="{FE915BFF-74BE-47D5-B286-F42C7F8304E9}" destId="{54ACDFD2-0586-478F-BFCD-6D975BF85DE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2F17-E99D-4FEF-B376-961CA4CB20EB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 dirty="0"/>
            <a:t>Деревня, где пользователь сможет создавать дома, фермы и армию, собирать монеты и пропитание для воинов</a:t>
          </a:r>
          <a:endParaRPr lang="en-US" sz="2300" kern="1200" dirty="0"/>
        </a:p>
      </dsp:txBody>
      <dsp:txXfrm>
        <a:off x="3235" y="1485900"/>
        <a:ext cx="4974617" cy="2228850"/>
      </dsp:txXfrm>
    </dsp:sp>
    <dsp:sp modelId="{E20811D6-E5D4-4C9E-AABF-9E0E1902CA2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35" y="0"/>
        <a:ext cx="4974617" cy="1485900"/>
      </dsp:txXfrm>
    </dsp:sp>
    <dsp:sp modelId="{6C19F606-828A-4869-9A74-19228CC582E6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 dirty="0"/>
            <a:t>Поле боя, где армия игрока будет встречаться с армией компьютерного противника</a:t>
          </a:r>
          <a:endParaRPr lang="en-US" sz="2300" kern="1200" dirty="0"/>
        </a:p>
      </dsp:txBody>
      <dsp:txXfrm>
        <a:off x="5375822" y="1485900"/>
        <a:ext cx="4974617" cy="2228850"/>
      </dsp:txXfrm>
    </dsp:sp>
    <dsp:sp modelId="{6750F7DD-263A-4321-8324-D45C9B018450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Stronghold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MARIE BEDNIAKOVA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Stronghold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7945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645D-B590-48D0-9086-39100064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0AD18-65D1-4343-8EAE-27AD98E45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563" t="10414" r="37689" b="49900"/>
          <a:stretch/>
        </p:blipFill>
        <p:spPr>
          <a:xfrm>
            <a:off x="1393994" y="1866900"/>
            <a:ext cx="4002832" cy="39976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CDC137F-A2CD-4983-9E63-553EEB5C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1965973"/>
            <a:ext cx="343117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tile_images =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'Barrak'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'barrak.png'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'House'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'house.png'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'Farm'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'Farm.png'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player_images =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'free_people'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'free_person.png'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'farmer'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'farmer.png'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'warriors'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'warrior.png'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village_sprites = pygame.sprite.Group()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player_battlefield_sprites = pygame.sprite.Group()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9D5CFF-B566-4616-BCAE-0011CE09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3679309"/>
            <a:ext cx="343117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resources =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'money'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'free_people'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'warriors'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'food'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'farmers'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'matches won'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9CB3FB8-4C49-42C0-8B31-473C2632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5392645"/>
            <a:ext cx="343117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VILLAGE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'village'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BB3D-6F78-4229-9673-2A66210B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Battlefield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9C42AC-4831-4564-BA96-C8B7D1D10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8974" y="1707552"/>
            <a:ext cx="4050090" cy="47243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enemey_pos = en.battlefield_pos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enemey_pos[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&gt;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.battlefield_pos[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cours_x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cours_x = 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enemey_pos[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&gt;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.battlefield_pos[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cours_y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cours_y = 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.rect.move(cours_x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cours_y)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.rect.x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.rect.y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en.mask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.mask: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pygame.sprite.collide_mask(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en):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.strike(en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randrange(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en.alive &lt;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en.mask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return True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FD3C5B-8524-4347-AE01-46D7158B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078" y="1640539"/>
            <a:ext cx="241227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damaged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.alive -= power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enemey.warriors: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 = enemey.warriors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 = resources[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'warriors'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.can_live(list)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strike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other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other.damaged(power)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1D5C1F-6D58-40C7-B839-044DB099C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885" y="3841141"/>
            <a:ext cx="562446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to_battlefield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'player'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 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'player'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 = randrange(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//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randrange(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 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'enemey'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 = randrange((WIDTH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//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randrange(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.image.get_rect().move(*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.battlefield_pos)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from_battlefield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pos_x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.pos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.image.get_rect().move(randrange(tile_width * pos_x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tile_width * pos_x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randrange(tile_height * pos_y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tile_height * pos_y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FE9691-86B6-488F-B04D-AD08D089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885" y="1707552"/>
            <a:ext cx="282558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button.get_info(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'loss.txt'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pygame.display.flip()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can_flip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5C5653-4187-4A54-B533-7848F965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885" y="2924526"/>
            <a:ext cx="291737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can_flip: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pygame.display.flip()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6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EFD-0170-42BB-99B8-D8A59A6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классы и функции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007E4-3688-48C6-94C9-5D27A582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60" t="29000" r="46867" b="46133"/>
          <a:stretch/>
        </p:blipFill>
        <p:spPr>
          <a:xfrm>
            <a:off x="1319103" y="2701212"/>
            <a:ext cx="4518752" cy="3013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C9AC8-1D73-4028-802B-10ABC391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60" t="22857" r="46199" b="48707"/>
          <a:stretch/>
        </p:blipFill>
        <p:spPr>
          <a:xfrm>
            <a:off x="6354146" y="2463282"/>
            <a:ext cx="4808701" cy="34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D83E-EC87-49DE-8CD7-4CDFC74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Технологии: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E175-8AAB-44E2-A3EB-D565D84E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effectLst/>
              </a:rPr>
              <a:t>Чтение и запись в текстовый и </a:t>
            </a:r>
            <a:r>
              <a:rPr lang="en-US" dirty="0">
                <a:effectLst/>
              </a:rPr>
              <a:t>csv </a:t>
            </a:r>
            <a:r>
              <a:rPr lang="ru-RU" dirty="0">
                <a:effectLst/>
              </a:rPr>
              <a:t>файл</a:t>
            </a:r>
          </a:p>
          <a:p>
            <a:pPr lvl="0"/>
            <a:r>
              <a:rPr lang="ru-RU" dirty="0">
                <a:effectLst/>
              </a:rPr>
              <a:t>Спрайты, пересечение спрайтов по маске</a:t>
            </a:r>
          </a:p>
          <a:p>
            <a:pPr lvl="0"/>
            <a:r>
              <a:rPr lang="ru-RU" dirty="0">
                <a:effectLst/>
              </a:rPr>
              <a:t>Анимация спрайтов</a:t>
            </a:r>
          </a:p>
          <a:p>
            <a:pPr lvl="0"/>
            <a:r>
              <a:rPr lang="ru-RU" dirty="0">
                <a:effectLst/>
              </a:rPr>
              <a:t>Часы</a:t>
            </a:r>
          </a:p>
          <a:p>
            <a:pPr lvl="0"/>
            <a:r>
              <a:rPr lang="ru-RU" dirty="0">
                <a:effectLst/>
              </a:rPr>
              <a:t>Отлавливанние ошибок, вызванных некорректностью действий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31109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9E6-2E5B-4443-861D-164F1BF2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Идеи усовершенствования: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3D0A-B71C-4D50-BD72-6C93CFBF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effectLst/>
              </a:rPr>
              <a:t>Возможность при нажатии на ферму заменять денги на пропитание для войнов</a:t>
            </a:r>
          </a:p>
          <a:p>
            <a:pPr lvl="0"/>
            <a:r>
              <a:rPr lang="ru-RU" dirty="0">
                <a:effectLst/>
              </a:rPr>
              <a:t>Возможность использовать фермеров в качестве воинов, когда не занятых жителей нет</a:t>
            </a:r>
          </a:p>
          <a:p>
            <a:pPr lvl="0"/>
            <a:r>
              <a:rPr lang="ru-RU" dirty="0">
                <a:effectLst/>
              </a:rPr>
              <a:t>Усовершенствование начального экрана</a:t>
            </a:r>
          </a:p>
        </p:txBody>
      </p:sp>
    </p:spTree>
    <p:extLst>
      <p:ext uri="{BB962C8B-B14F-4D97-AF65-F5344CB8AC3E}">
        <p14:creationId xmlns:p14="http://schemas.microsoft.com/office/powerpoint/2010/main" val="32414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5B85-4268-41D1-8633-FBAA3CD4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95" y="2999831"/>
            <a:ext cx="9135292" cy="85833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035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{5C3B3BE0-193A-44D8-9C06-40A3D3C4930C}tf12214701_win32</Template>
  <TotalTime>602</TotalTime>
  <Words>715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Goudy Old Style</vt:lpstr>
      <vt:lpstr>JetBrains Mono</vt:lpstr>
      <vt:lpstr>Wingdings 2</vt:lpstr>
      <vt:lpstr>SlateVTI</vt:lpstr>
      <vt:lpstr>Stronghold</vt:lpstr>
      <vt:lpstr>Stronghold</vt:lpstr>
      <vt:lpstr>Village</vt:lpstr>
      <vt:lpstr>Battlefield</vt:lpstr>
      <vt:lpstr>Другие классы и функции</vt:lpstr>
      <vt:lpstr>Технологии: </vt:lpstr>
      <vt:lpstr>Идеи усовершенствования: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Stronghold</dc:title>
  <dc:creator>Maria</dc:creator>
  <cp:lastModifiedBy>Maria</cp:lastModifiedBy>
  <cp:revision>6</cp:revision>
  <dcterms:created xsi:type="dcterms:W3CDTF">2021-01-18T16:17:19Z</dcterms:created>
  <dcterms:modified xsi:type="dcterms:W3CDTF">2021-01-19T13:45:35Z</dcterms:modified>
</cp:coreProperties>
</file>