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4156-A108-47CB-8BC5-29D915F32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D73CCA-E158-45CE-A458-402A3869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353D3-14C8-4F4E-B79B-1D08870F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87AB2-AB47-4037-96A7-DFEAEA97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8DF74-1DC4-47FC-8C1C-B856AD97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0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54482-2DD2-453F-A5A7-367E32A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AF6DE5-20E9-4F4D-84B8-D8CFCCF6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221D5-E65C-460C-A309-FE4D5C12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F8E55-23DF-4820-8C2F-9786E23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7FBE2-B174-4F65-9AC4-DE4762E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7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AA8BF-1BED-4510-9127-4B07D48D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E1D793-0522-4FE3-B68F-6F5867BE4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6A6F5-0406-483D-8C77-5CBC76E0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065A8-E8A0-4D67-AFB5-E2A1D38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EDAC1-E028-4D26-A042-3EF3473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95240-A9EC-43A9-8FC9-8B88E3F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D72D2-FBA0-4BDE-9605-EB6BBB6E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CAB2E-C371-464B-BF8E-17C8B619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D8179C-8AE1-4CE4-83F8-F148D105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72B133-7F7E-4598-ADF0-95591A6F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9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E230E-D9AD-4ABC-AA99-CA15AC51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D4BF23-8534-4A56-92A4-E93FB9ED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D0520-FBC9-4317-9C26-B28D9C4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0A0D6-EB71-48E2-B151-CB8385A5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E5E67-A95A-4F63-A43F-D3D60C54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3CC9C-CB06-4D71-8C3B-45ECED5A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AB3A6-AEDE-48FD-9C9D-543B1463B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E09E4-4FCE-483C-913E-7172AE95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52BD4-5F7C-444F-9EC1-AA34041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7B52CC-0585-458F-8C82-619761DE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B5724-B841-4005-A506-350749E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77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88477-05EB-4237-BCA3-FD5666FB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5B40F-70BF-49FF-8704-16038B74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FBF8E3-BF7A-4828-8C84-BBBBE526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6943FC-DAF9-412C-B1D5-7890D124A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F5E753-0D0D-4337-805E-336CE2C53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A088C3-E426-4C31-A81B-DE73ED78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E1E63B-A031-4755-96EC-364162F0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FB6FEE-47C1-45FC-97F8-891AEC09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22C88-B3C9-4DF8-8C62-2482084A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600525-E53C-45DF-BD34-061AFA18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DB1B79-D769-41E6-9898-55AC7BFF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BBDA7F-1472-443F-B693-1CF2034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33AEE4-6222-43F0-B8F5-70D1764F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B72E28-5F86-438C-8F4D-6FE333F8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F4510-96FD-4C96-BF81-9A6C990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073F0-5D6E-4CBD-9DAB-0FA297E1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2AB32-CA38-40DC-94D1-358C35F5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6C21C-78D5-4E1C-A631-E8035D27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238811-9700-4984-8F66-FB191B99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A5B84-9717-47AE-8236-23C6D20B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A14FF-724F-43DB-B9EE-A4654A32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ABB2-86A1-443E-8FB6-BCEDEA4D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4DD5A1-1465-461A-BC8A-5D9936B76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6ED28-71F7-4A22-BBC6-071E35DA8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33CDBE-3D0F-4B7E-BE68-F997610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E6F7E-D288-4D82-AB37-0DA5EAB1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681DCD-5BA6-4F5A-AFFD-8FA19618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08F4CD-2EE3-4DC9-9A1D-A54DB570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56602D-0D89-4641-9E4E-74CD27A9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720AE-DC08-4CFF-AB87-D86C460D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5228-72E8-49CA-BD34-66059161754E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F1603F-4B6A-46CC-85E9-7A3C152CD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97BAA-36C0-41F8-8228-D87B9D208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7C5C-6396-4957-B3D0-E6E59C54F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5710376-B751-46CC-92D3-46BFFCEB3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78" y="1366259"/>
            <a:ext cx="4513178" cy="4334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B0E76B-F745-49B9-841F-E5153063BBCA}"/>
              </a:ext>
            </a:extLst>
          </p:cNvPr>
          <p:cNvSpPr/>
          <p:nvPr/>
        </p:nvSpPr>
        <p:spPr>
          <a:xfrm>
            <a:off x="5766901" y="1853127"/>
            <a:ext cx="859531" cy="2308324"/>
          </a:xfrm>
          <a:prstGeom prst="rect">
            <a:avLst/>
          </a:prstGeom>
          <a:noFill/>
        </p:spPr>
        <p:txBody>
          <a:bodyPr vert="horz" wrap="none" lIns="91440" tIns="0" rIns="91440" bIns="0">
            <a:spAutoFit/>
          </a:bodyPr>
          <a:lstStyle/>
          <a:p>
            <a:pPr algn="ctr"/>
            <a:r>
              <a:rPr lang="fr-FR" sz="5000" b="0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M</a:t>
            </a:r>
          </a:p>
          <a:p>
            <a:pPr algn="ctr"/>
            <a:r>
              <a:rPr lang="fr-FR" sz="5000" b="0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C</a:t>
            </a:r>
          </a:p>
          <a:p>
            <a:pPr algn="ctr"/>
            <a:r>
              <a:rPr lang="fr-FR" sz="5000" b="0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653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Marie-Charlotte BOTT</dc:creator>
  <cp:lastModifiedBy>Marie-Charlotte BOTT</cp:lastModifiedBy>
  <cp:revision>3</cp:revision>
  <dcterms:created xsi:type="dcterms:W3CDTF">2022-01-18T23:07:20Z</dcterms:created>
  <dcterms:modified xsi:type="dcterms:W3CDTF">2022-01-24T15:34:37Z</dcterms:modified>
</cp:coreProperties>
</file>