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Mulish"/>
      <p:regular r:id="rId6"/>
      <p:bold r:id="rId7"/>
      <p:italic r:id="rId8"/>
      <p:boldItalic r:id="rId9"/>
    </p:embeddedFont>
    <p:embeddedFont>
      <p:font typeface="Playfair Display"/>
      <p:regular r:id="rId10"/>
      <p:bold r:id="rId11"/>
      <p:italic r:id="rId12"/>
      <p:boldItalic r:id="rId13"/>
    </p:embeddedFont>
    <p:embeddedFont>
      <p:font typeface="Barl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ulish-boldItalic.fntdata"/><Relationship Id="rId5" Type="http://schemas.openxmlformats.org/officeDocument/2006/relationships/slide" Target="slides/slide1.xml"/><Relationship Id="rId6" Type="http://schemas.openxmlformats.org/officeDocument/2006/relationships/font" Target="fonts/Mulish-regular.fntdata"/><Relationship Id="rId7" Type="http://schemas.openxmlformats.org/officeDocument/2006/relationships/font" Target="fonts/Mulish-bold.fntdata"/><Relationship Id="rId8" Type="http://schemas.openxmlformats.org/officeDocument/2006/relationships/font" Target="fonts/Mulish-italic.fntdata"/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2631bd032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2631bd032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58681" y="1380725"/>
            <a:ext cx="5026500" cy="173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58675" y="3200875"/>
            <a:ext cx="5026500" cy="40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1"/>
          <p:cNvSpPr txBox="1"/>
          <p:nvPr>
            <p:ph hasCustomPrompt="1" type="title"/>
          </p:nvPr>
        </p:nvSpPr>
        <p:spPr>
          <a:xfrm>
            <a:off x="2208300" y="1788350"/>
            <a:ext cx="4727400" cy="119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480" name="Google Shape;480;p11"/>
          <p:cNvSpPr txBox="1"/>
          <p:nvPr>
            <p:ph idx="1" type="subTitle"/>
          </p:nvPr>
        </p:nvSpPr>
        <p:spPr>
          <a:xfrm>
            <a:off x="2208300" y="2986350"/>
            <a:ext cx="47274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1" name="Google Shape;481;p11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482" name="Google Shape;482;p11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483" name="Google Shape;483;p11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11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5" name="Google Shape;485;p11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486" name="Google Shape;486;p11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11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8" name="Google Shape;488;p11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489" name="Google Shape;489;p11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11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1" name="Google Shape;491;p11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492" name="Google Shape;492;p11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1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4" name="Google Shape;494;p11"/>
          <p:cNvGrpSpPr/>
          <p:nvPr/>
        </p:nvGrpSpPr>
        <p:grpSpPr>
          <a:xfrm>
            <a:off x="8182804" y="805168"/>
            <a:ext cx="961200" cy="2822450"/>
            <a:chOff x="8182804" y="805168"/>
            <a:chExt cx="961200" cy="2822450"/>
          </a:xfrm>
        </p:grpSpPr>
        <p:grpSp>
          <p:nvGrpSpPr>
            <p:cNvPr id="495" name="Google Shape;495;p11"/>
            <p:cNvGrpSpPr/>
            <p:nvPr/>
          </p:nvGrpSpPr>
          <p:grpSpPr>
            <a:xfrm>
              <a:off x="8743679" y="805168"/>
              <a:ext cx="400311" cy="391064"/>
              <a:chOff x="1533750" y="266175"/>
              <a:chExt cx="342000" cy="334100"/>
            </a:xfrm>
          </p:grpSpPr>
          <p:sp>
            <p:nvSpPr>
              <p:cNvPr id="496" name="Google Shape;496;p11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11"/>
            <p:cNvGrpSpPr/>
            <p:nvPr/>
          </p:nvGrpSpPr>
          <p:grpSpPr>
            <a:xfrm>
              <a:off x="8182804" y="3394218"/>
              <a:ext cx="961200" cy="233400"/>
              <a:chOff x="4500454" y="501843"/>
              <a:chExt cx="961200" cy="233400"/>
            </a:xfrm>
          </p:grpSpPr>
          <p:sp>
            <p:nvSpPr>
              <p:cNvPr id="502" name="Google Shape;502;p11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hasCustomPrompt="1" type="title"/>
          </p:nvPr>
        </p:nvSpPr>
        <p:spPr>
          <a:xfrm>
            <a:off x="986138" y="1565506"/>
            <a:ext cx="6804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7" name="Google Shape;517;p13"/>
          <p:cNvSpPr txBox="1"/>
          <p:nvPr>
            <p:ph idx="1" type="subTitle"/>
          </p:nvPr>
        </p:nvSpPr>
        <p:spPr>
          <a:xfrm>
            <a:off x="1742725" y="1638112"/>
            <a:ext cx="257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13"/>
          <p:cNvSpPr txBox="1"/>
          <p:nvPr>
            <p:ph hasCustomPrompt="1" idx="2" type="title"/>
          </p:nvPr>
        </p:nvSpPr>
        <p:spPr>
          <a:xfrm>
            <a:off x="986138" y="2692021"/>
            <a:ext cx="6804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9" name="Google Shape;519;p13"/>
          <p:cNvSpPr txBox="1"/>
          <p:nvPr>
            <p:ph idx="3" type="subTitle"/>
          </p:nvPr>
        </p:nvSpPr>
        <p:spPr>
          <a:xfrm>
            <a:off x="1742750" y="2766760"/>
            <a:ext cx="257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13"/>
          <p:cNvSpPr txBox="1"/>
          <p:nvPr>
            <p:ph hasCustomPrompt="1" idx="4" type="title"/>
          </p:nvPr>
        </p:nvSpPr>
        <p:spPr>
          <a:xfrm>
            <a:off x="4822688" y="2692021"/>
            <a:ext cx="6804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/>
          <p:nvPr>
            <p:ph idx="5" type="subTitle"/>
          </p:nvPr>
        </p:nvSpPr>
        <p:spPr>
          <a:xfrm>
            <a:off x="5579313" y="1638112"/>
            <a:ext cx="257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idx="6" type="title"/>
          </p:nvPr>
        </p:nvSpPr>
        <p:spPr>
          <a:xfrm>
            <a:off x="4822688" y="1565506"/>
            <a:ext cx="6804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7" type="subTitle"/>
          </p:nvPr>
        </p:nvSpPr>
        <p:spPr>
          <a:xfrm>
            <a:off x="5579363" y="2766760"/>
            <a:ext cx="257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3"/>
          <p:cNvSpPr txBox="1"/>
          <p:nvPr>
            <p:ph idx="8" type="subTitle"/>
          </p:nvPr>
        </p:nvSpPr>
        <p:spPr>
          <a:xfrm>
            <a:off x="1742775" y="1307172"/>
            <a:ext cx="257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5" name="Google Shape;525;p13"/>
          <p:cNvSpPr txBox="1"/>
          <p:nvPr>
            <p:ph idx="9" type="subTitle"/>
          </p:nvPr>
        </p:nvSpPr>
        <p:spPr>
          <a:xfrm>
            <a:off x="1742750" y="2437295"/>
            <a:ext cx="257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13" type="subTitle"/>
          </p:nvPr>
        </p:nvSpPr>
        <p:spPr>
          <a:xfrm>
            <a:off x="5579363" y="1307172"/>
            <a:ext cx="257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idx="14" type="subTitle"/>
          </p:nvPr>
        </p:nvSpPr>
        <p:spPr>
          <a:xfrm>
            <a:off x="5579363" y="2437295"/>
            <a:ext cx="257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8" name="Google Shape;528;p13"/>
          <p:cNvSpPr txBox="1"/>
          <p:nvPr>
            <p:ph hasCustomPrompt="1" idx="15" type="title"/>
          </p:nvPr>
        </p:nvSpPr>
        <p:spPr>
          <a:xfrm>
            <a:off x="986138" y="3818536"/>
            <a:ext cx="6804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9" name="Google Shape;529;p13"/>
          <p:cNvSpPr txBox="1"/>
          <p:nvPr>
            <p:ph idx="16" type="subTitle"/>
          </p:nvPr>
        </p:nvSpPr>
        <p:spPr>
          <a:xfrm>
            <a:off x="1742750" y="3895408"/>
            <a:ext cx="257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17" type="title"/>
          </p:nvPr>
        </p:nvSpPr>
        <p:spPr>
          <a:xfrm>
            <a:off x="4822688" y="3818536"/>
            <a:ext cx="6804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8" type="subTitle"/>
          </p:nvPr>
        </p:nvSpPr>
        <p:spPr>
          <a:xfrm>
            <a:off x="5579363" y="3895408"/>
            <a:ext cx="257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13"/>
          <p:cNvSpPr txBox="1"/>
          <p:nvPr>
            <p:ph idx="19" type="subTitle"/>
          </p:nvPr>
        </p:nvSpPr>
        <p:spPr>
          <a:xfrm>
            <a:off x="1742750" y="3567417"/>
            <a:ext cx="257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20" type="subTitle"/>
          </p:nvPr>
        </p:nvSpPr>
        <p:spPr>
          <a:xfrm>
            <a:off x="5579363" y="3567417"/>
            <a:ext cx="257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4" name="Google Shape;534;p13"/>
          <p:cNvSpPr txBox="1"/>
          <p:nvPr>
            <p:ph idx="21"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535" name="Google Shape;535;p13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536" name="Google Shape;536;p13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537" name="Google Shape;537;p13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3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9" name="Google Shape;539;p13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540" name="Google Shape;540;p13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13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2" name="Google Shape;542;p13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543" name="Google Shape;543;p13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13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5" name="Google Shape;545;p13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546" name="Google Shape;546;p13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13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48" name="Google Shape;548;p13"/>
          <p:cNvGrpSpPr/>
          <p:nvPr/>
        </p:nvGrpSpPr>
        <p:grpSpPr>
          <a:xfrm>
            <a:off x="-412071" y="18393"/>
            <a:ext cx="9390311" cy="4988750"/>
            <a:chOff x="-412071" y="18393"/>
            <a:chExt cx="9390311" cy="4988750"/>
          </a:xfrm>
        </p:grpSpPr>
        <p:grpSp>
          <p:nvGrpSpPr>
            <p:cNvPr id="549" name="Google Shape;549;p13"/>
            <p:cNvGrpSpPr/>
            <p:nvPr/>
          </p:nvGrpSpPr>
          <p:grpSpPr>
            <a:xfrm>
              <a:off x="8577929" y="915743"/>
              <a:ext cx="400311" cy="391064"/>
              <a:chOff x="1533750" y="266175"/>
              <a:chExt cx="342000" cy="334100"/>
            </a:xfrm>
          </p:grpSpPr>
          <p:sp>
            <p:nvSpPr>
              <p:cNvPr id="550" name="Google Shape;550;p13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13"/>
            <p:cNvGrpSpPr/>
            <p:nvPr/>
          </p:nvGrpSpPr>
          <p:grpSpPr>
            <a:xfrm>
              <a:off x="-412071" y="2886543"/>
              <a:ext cx="961200" cy="233400"/>
              <a:chOff x="4500454" y="501843"/>
              <a:chExt cx="961200" cy="233400"/>
            </a:xfrm>
          </p:grpSpPr>
          <p:sp>
            <p:nvSpPr>
              <p:cNvPr id="556" name="Google Shape;556;p13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3"/>
            <p:cNvGrpSpPr/>
            <p:nvPr/>
          </p:nvGrpSpPr>
          <p:grpSpPr>
            <a:xfrm>
              <a:off x="6968879" y="4773743"/>
              <a:ext cx="1041300" cy="233400"/>
              <a:chOff x="6968879" y="4773743"/>
              <a:chExt cx="1041300" cy="233400"/>
            </a:xfrm>
          </p:grpSpPr>
          <p:sp>
            <p:nvSpPr>
              <p:cNvPr id="569" name="Google Shape;569;p13"/>
              <p:cNvSpPr/>
              <p:nvPr/>
            </p:nvSpPr>
            <p:spPr>
              <a:xfrm flipH="1">
                <a:off x="6968879" y="4846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 flipH="1">
                <a:off x="7044954" y="47737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 flipH="1">
                <a:off x="7125054" y="47737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 flipH="1">
                <a:off x="7205154" y="4846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 flipH="1">
                <a:off x="7285254" y="4927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 flipH="1">
                <a:off x="7365354" y="4927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 flipH="1">
                <a:off x="7449479" y="4846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 flipH="1">
                <a:off x="7525554" y="47737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 flipH="1">
                <a:off x="7605654" y="47737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 flipH="1">
                <a:off x="7685754" y="4846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 flipH="1">
                <a:off x="7765854" y="4927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 flipH="1">
                <a:off x="7845954" y="4927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 flipH="1">
                <a:off x="7930079" y="4846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" name="Google Shape;582;p13"/>
            <p:cNvGrpSpPr/>
            <p:nvPr/>
          </p:nvGrpSpPr>
          <p:grpSpPr>
            <a:xfrm>
              <a:off x="1440479" y="18393"/>
              <a:ext cx="534824" cy="543464"/>
              <a:chOff x="447691" y="3715093"/>
              <a:chExt cx="534824" cy="543464"/>
            </a:xfrm>
          </p:grpSpPr>
          <p:grpSp>
            <p:nvGrpSpPr>
              <p:cNvPr id="583" name="Google Shape;583;p13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584" name="Google Shape;584;p13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13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9" name="Google Shape;589;p13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590" name="Google Shape;590;p13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13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13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4"/>
          <p:cNvGrpSpPr/>
          <p:nvPr/>
        </p:nvGrpSpPr>
        <p:grpSpPr>
          <a:xfrm flipH="1">
            <a:off x="4304588" y="-152657"/>
            <a:ext cx="534824" cy="543464"/>
            <a:chOff x="447691" y="3715093"/>
            <a:chExt cx="534824" cy="543464"/>
          </a:xfrm>
        </p:grpSpPr>
        <p:grpSp>
          <p:nvGrpSpPr>
            <p:cNvPr id="597" name="Google Shape;597;p14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598" name="Google Shape;598;p14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14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604" name="Google Shape;604;p14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9" name="Google Shape;609;p14"/>
          <p:cNvSpPr txBox="1"/>
          <p:nvPr>
            <p:ph type="title"/>
          </p:nvPr>
        </p:nvSpPr>
        <p:spPr>
          <a:xfrm flipH="1">
            <a:off x="1289276" y="2025225"/>
            <a:ext cx="4468500" cy="8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10" name="Google Shape;610;p14"/>
          <p:cNvSpPr txBox="1"/>
          <p:nvPr>
            <p:ph hasCustomPrompt="1" idx="2" type="title"/>
          </p:nvPr>
        </p:nvSpPr>
        <p:spPr>
          <a:xfrm flipH="1">
            <a:off x="6180303" y="2120184"/>
            <a:ext cx="1100700" cy="9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1" name="Google Shape;611;p14"/>
          <p:cNvSpPr txBox="1"/>
          <p:nvPr>
            <p:ph idx="1" type="subTitle"/>
          </p:nvPr>
        </p:nvSpPr>
        <p:spPr>
          <a:xfrm flipH="1">
            <a:off x="1289276" y="2798775"/>
            <a:ext cx="44685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2" name="Google Shape;612;p14"/>
          <p:cNvGrpSpPr/>
          <p:nvPr/>
        </p:nvGrpSpPr>
        <p:grpSpPr>
          <a:xfrm>
            <a:off x="6387029" y="4288243"/>
            <a:ext cx="534823" cy="543464"/>
            <a:chOff x="447691" y="3715093"/>
            <a:chExt cx="534824" cy="543464"/>
          </a:xfrm>
        </p:grpSpPr>
        <p:grpSp>
          <p:nvGrpSpPr>
            <p:cNvPr id="613" name="Google Shape;613;p14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614" name="Google Shape;614;p14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14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620" name="Google Shape;620;p14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5" name="Google Shape;625;p14"/>
          <p:cNvGrpSpPr/>
          <p:nvPr/>
        </p:nvGrpSpPr>
        <p:grpSpPr>
          <a:xfrm>
            <a:off x="1349554" y="4769068"/>
            <a:ext cx="1281600" cy="233400"/>
            <a:chOff x="715091" y="4058268"/>
            <a:chExt cx="1281600" cy="233400"/>
          </a:xfrm>
        </p:grpSpPr>
        <p:sp>
          <p:nvSpPr>
            <p:cNvPr id="626" name="Google Shape;626;p14"/>
            <p:cNvSpPr/>
            <p:nvPr/>
          </p:nvSpPr>
          <p:spPr>
            <a:xfrm flipH="1">
              <a:off x="715091" y="41383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 flipH="1">
              <a:off x="7951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 flipH="1">
              <a:off x="8752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 flipH="1">
              <a:off x="9553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 flipH="1">
              <a:off x="10354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 flipH="1">
              <a:off x="11155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 flipH="1">
              <a:off x="1199716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 flipH="1">
              <a:off x="12757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 flipH="1">
              <a:off x="13558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 flipH="1">
              <a:off x="14359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 flipH="1">
              <a:off x="15160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 flipH="1">
              <a:off x="15961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 flipH="1">
              <a:off x="1680316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 flipH="1">
              <a:off x="17563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 flipH="1">
              <a:off x="18364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 flipH="1">
              <a:off x="19165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14"/>
          <p:cNvGrpSpPr/>
          <p:nvPr/>
        </p:nvGrpSpPr>
        <p:grpSpPr>
          <a:xfrm>
            <a:off x="-150509" y="2542218"/>
            <a:ext cx="400311" cy="391064"/>
            <a:chOff x="1533750" y="266175"/>
            <a:chExt cx="342000" cy="334100"/>
          </a:xfrm>
        </p:grpSpPr>
        <p:sp>
          <p:nvSpPr>
            <p:cNvPr id="643" name="Google Shape;643;p14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14"/>
          <p:cNvGrpSpPr/>
          <p:nvPr/>
        </p:nvGrpSpPr>
        <p:grpSpPr>
          <a:xfrm>
            <a:off x="8182804" y="2586368"/>
            <a:ext cx="961200" cy="233400"/>
            <a:chOff x="4500454" y="501843"/>
            <a:chExt cx="961200" cy="233400"/>
          </a:xfrm>
        </p:grpSpPr>
        <p:sp>
          <p:nvSpPr>
            <p:cNvPr id="649" name="Google Shape;649;p14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14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662" name="Google Shape;662;p14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663" name="Google Shape;663;p14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14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5" name="Google Shape;665;p14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666" name="Google Shape;666;p14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14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8" name="Google Shape;668;p14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669" name="Google Shape;669;p14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14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1" name="Google Shape;671;p14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672" name="Google Shape;672;p14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14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5"/>
          <p:cNvSpPr txBox="1"/>
          <p:nvPr>
            <p:ph type="title"/>
          </p:nvPr>
        </p:nvSpPr>
        <p:spPr>
          <a:xfrm>
            <a:off x="1653900" y="2725935"/>
            <a:ext cx="583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76" name="Google Shape;676;p15"/>
          <p:cNvSpPr txBox="1"/>
          <p:nvPr>
            <p:ph hasCustomPrompt="1" idx="2" type="title"/>
          </p:nvPr>
        </p:nvSpPr>
        <p:spPr>
          <a:xfrm>
            <a:off x="3983551" y="1352856"/>
            <a:ext cx="1100700" cy="9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7" name="Google Shape;677;p15"/>
          <p:cNvSpPr txBox="1"/>
          <p:nvPr>
            <p:ph idx="1" type="subTitle"/>
          </p:nvPr>
        </p:nvSpPr>
        <p:spPr>
          <a:xfrm>
            <a:off x="1653900" y="3472947"/>
            <a:ext cx="5836200" cy="31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8" name="Google Shape;678;p15"/>
          <p:cNvGrpSpPr/>
          <p:nvPr/>
        </p:nvGrpSpPr>
        <p:grpSpPr>
          <a:xfrm flipH="1">
            <a:off x="4304591" y="152493"/>
            <a:ext cx="534824" cy="543464"/>
            <a:chOff x="447691" y="3715093"/>
            <a:chExt cx="534824" cy="543464"/>
          </a:xfrm>
        </p:grpSpPr>
        <p:grpSp>
          <p:nvGrpSpPr>
            <p:cNvPr id="679" name="Google Shape;679;p15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680" name="Google Shape;680;p15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15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686" name="Google Shape;686;p15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1" name="Google Shape;691;p15"/>
          <p:cNvGrpSpPr/>
          <p:nvPr/>
        </p:nvGrpSpPr>
        <p:grpSpPr>
          <a:xfrm>
            <a:off x="8908091" y="2692218"/>
            <a:ext cx="400311" cy="391064"/>
            <a:chOff x="1533750" y="266175"/>
            <a:chExt cx="342000" cy="334100"/>
          </a:xfrm>
        </p:grpSpPr>
        <p:sp>
          <p:nvSpPr>
            <p:cNvPr id="692" name="Google Shape;692;p15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15"/>
          <p:cNvGrpSpPr/>
          <p:nvPr/>
        </p:nvGrpSpPr>
        <p:grpSpPr>
          <a:xfrm>
            <a:off x="6994029" y="4491793"/>
            <a:ext cx="961200" cy="233400"/>
            <a:chOff x="4500454" y="501843"/>
            <a:chExt cx="961200" cy="233400"/>
          </a:xfrm>
        </p:grpSpPr>
        <p:sp>
          <p:nvSpPr>
            <p:cNvPr id="698" name="Google Shape;698;p15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1614991" y="4725193"/>
            <a:ext cx="534824" cy="543464"/>
            <a:chOff x="447691" y="3715093"/>
            <a:chExt cx="534824" cy="543464"/>
          </a:xfrm>
        </p:grpSpPr>
        <p:grpSp>
          <p:nvGrpSpPr>
            <p:cNvPr id="711" name="Google Shape;711;p15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15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718" name="Google Shape;718;p15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3" name="Google Shape;723;p15"/>
          <p:cNvGrpSpPr/>
          <p:nvPr/>
        </p:nvGrpSpPr>
        <p:grpSpPr>
          <a:xfrm>
            <a:off x="152400" y="152400"/>
            <a:ext cx="203400" cy="203400"/>
            <a:chOff x="152400" y="152400"/>
            <a:chExt cx="203400" cy="203400"/>
          </a:xfrm>
        </p:grpSpPr>
        <p:cxnSp>
          <p:nvCxnSpPr>
            <p:cNvPr id="724" name="Google Shape;724;p15"/>
            <p:cNvCxnSpPr/>
            <p:nvPr/>
          </p:nvCxnSpPr>
          <p:spPr>
            <a:xfrm>
              <a:off x="1524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5"/>
            <p:cNvCxnSpPr/>
            <p:nvPr/>
          </p:nvCxnSpPr>
          <p:spPr>
            <a:xfrm>
              <a:off x="3558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6" name="Google Shape;726;p15"/>
          <p:cNvGrpSpPr/>
          <p:nvPr/>
        </p:nvGrpSpPr>
        <p:grpSpPr>
          <a:xfrm>
            <a:off x="8788200" y="4787700"/>
            <a:ext cx="203400" cy="203400"/>
            <a:chOff x="8788200" y="4787700"/>
            <a:chExt cx="203400" cy="203400"/>
          </a:xfrm>
        </p:grpSpPr>
        <p:cxnSp>
          <p:nvCxnSpPr>
            <p:cNvPr id="727" name="Google Shape;727;p15"/>
            <p:cNvCxnSpPr/>
            <p:nvPr/>
          </p:nvCxnSpPr>
          <p:spPr>
            <a:xfrm rot="10800000">
              <a:off x="88383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5"/>
            <p:cNvCxnSpPr/>
            <p:nvPr/>
          </p:nvCxnSpPr>
          <p:spPr>
            <a:xfrm rot="10800000">
              <a:off x="87882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9" name="Google Shape;729;p15"/>
          <p:cNvGrpSpPr/>
          <p:nvPr/>
        </p:nvGrpSpPr>
        <p:grpSpPr>
          <a:xfrm>
            <a:off x="8788200" y="152400"/>
            <a:ext cx="203400" cy="203400"/>
            <a:chOff x="8788200" y="152400"/>
            <a:chExt cx="203400" cy="203400"/>
          </a:xfrm>
        </p:grpSpPr>
        <p:cxnSp>
          <p:nvCxnSpPr>
            <p:cNvPr id="730" name="Google Shape;730;p15"/>
            <p:cNvCxnSpPr/>
            <p:nvPr/>
          </p:nvCxnSpPr>
          <p:spPr>
            <a:xfrm rot="10800000">
              <a:off x="88383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5"/>
            <p:cNvCxnSpPr/>
            <p:nvPr/>
          </p:nvCxnSpPr>
          <p:spPr>
            <a:xfrm>
              <a:off x="87882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2" name="Google Shape;732;p15"/>
          <p:cNvGrpSpPr/>
          <p:nvPr/>
        </p:nvGrpSpPr>
        <p:grpSpPr>
          <a:xfrm>
            <a:off x="152400" y="4787700"/>
            <a:ext cx="203400" cy="203400"/>
            <a:chOff x="152400" y="4787700"/>
            <a:chExt cx="203400" cy="203400"/>
          </a:xfrm>
        </p:grpSpPr>
        <p:cxnSp>
          <p:nvCxnSpPr>
            <p:cNvPr id="733" name="Google Shape;733;p15"/>
            <p:cNvCxnSpPr/>
            <p:nvPr/>
          </p:nvCxnSpPr>
          <p:spPr>
            <a:xfrm>
              <a:off x="1524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5"/>
            <p:cNvCxnSpPr/>
            <p:nvPr/>
          </p:nvCxnSpPr>
          <p:spPr>
            <a:xfrm rot="10800000">
              <a:off x="3558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6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737" name="Google Shape;737;p16"/>
          <p:cNvGrpSpPr/>
          <p:nvPr/>
        </p:nvGrpSpPr>
        <p:grpSpPr>
          <a:xfrm>
            <a:off x="152400" y="152400"/>
            <a:ext cx="203400" cy="203400"/>
            <a:chOff x="152400" y="152400"/>
            <a:chExt cx="203400" cy="203400"/>
          </a:xfrm>
        </p:grpSpPr>
        <p:cxnSp>
          <p:nvCxnSpPr>
            <p:cNvPr id="738" name="Google Shape;738;p16"/>
            <p:cNvCxnSpPr/>
            <p:nvPr/>
          </p:nvCxnSpPr>
          <p:spPr>
            <a:xfrm>
              <a:off x="1524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6"/>
            <p:cNvCxnSpPr/>
            <p:nvPr/>
          </p:nvCxnSpPr>
          <p:spPr>
            <a:xfrm>
              <a:off x="3558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0" name="Google Shape;740;p16"/>
          <p:cNvGrpSpPr/>
          <p:nvPr/>
        </p:nvGrpSpPr>
        <p:grpSpPr>
          <a:xfrm>
            <a:off x="8788200" y="4787700"/>
            <a:ext cx="203400" cy="203400"/>
            <a:chOff x="8788200" y="4787700"/>
            <a:chExt cx="203400" cy="203400"/>
          </a:xfrm>
        </p:grpSpPr>
        <p:cxnSp>
          <p:nvCxnSpPr>
            <p:cNvPr id="741" name="Google Shape;741;p16"/>
            <p:cNvCxnSpPr/>
            <p:nvPr/>
          </p:nvCxnSpPr>
          <p:spPr>
            <a:xfrm rot="10800000">
              <a:off x="88383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6"/>
            <p:cNvCxnSpPr/>
            <p:nvPr/>
          </p:nvCxnSpPr>
          <p:spPr>
            <a:xfrm rot="10800000">
              <a:off x="87882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3" name="Google Shape;743;p16"/>
          <p:cNvGrpSpPr/>
          <p:nvPr/>
        </p:nvGrpSpPr>
        <p:grpSpPr>
          <a:xfrm>
            <a:off x="8788200" y="152400"/>
            <a:ext cx="203400" cy="203400"/>
            <a:chOff x="8788200" y="152400"/>
            <a:chExt cx="203400" cy="203400"/>
          </a:xfrm>
        </p:grpSpPr>
        <p:cxnSp>
          <p:nvCxnSpPr>
            <p:cNvPr id="744" name="Google Shape;744;p16"/>
            <p:cNvCxnSpPr/>
            <p:nvPr/>
          </p:nvCxnSpPr>
          <p:spPr>
            <a:xfrm rot="10800000">
              <a:off x="88383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6"/>
            <p:cNvCxnSpPr/>
            <p:nvPr/>
          </p:nvCxnSpPr>
          <p:spPr>
            <a:xfrm>
              <a:off x="87882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6" name="Google Shape;746;p16"/>
          <p:cNvGrpSpPr/>
          <p:nvPr/>
        </p:nvGrpSpPr>
        <p:grpSpPr>
          <a:xfrm>
            <a:off x="152400" y="4787700"/>
            <a:ext cx="203400" cy="203400"/>
            <a:chOff x="152400" y="4787700"/>
            <a:chExt cx="203400" cy="203400"/>
          </a:xfrm>
        </p:grpSpPr>
        <p:cxnSp>
          <p:nvCxnSpPr>
            <p:cNvPr id="747" name="Google Shape;747;p16"/>
            <p:cNvCxnSpPr/>
            <p:nvPr/>
          </p:nvCxnSpPr>
          <p:spPr>
            <a:xfrm>
              <a:off x="1524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6"/>
            <p:cNvCxnSpPr/>
            <p:nvPr/>
          </p:nvCxnSpPr>
          <p:spPr>
            <a:xfrm rot="10800000">
              <a:off x="3558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9" name="Google Shape;749;p16"/>
          <p:cNvGrpSpPr/>
          <p:nvPr/>
        </p:nvGrpSpPr>
        <p:grpSpPr>
          <a:xfrm>
            <a:off x="-882046" y="-177332"/>
            <a:ext cx="10522475" cy="5478989"/>
            <a:chOff x="-882046" y="-177332"/>
            <a:chExt cx="10522475" cy="5478989"/>
          </a:xfrm>
        </p:grpSpPr>
        <p:grpSp>
          <p:nvGrpSpPr>
            <p:cNvPr id="750" name="Google Shape;750;p16"/>
            <p:cNvGrpSpPr/>
            <p:nvPr/>
          </p:nvGrpSpPr>
          <p:grpSpPr>
            <a:xfrm>
              <a:off x="-882046" y="-177332"/>
              <a:ext cx="9021424" cy="5478989"/>
              <a:chOff x="-882046" y="-177332"/>
              <a:chExt cx="9021424" cy="5478989"/>
            </a:xfrm>
          </p:grpSpPr>
          <p:grpSp>
            <p:nvGrpSpPr>
              <p:cNvPr id="751" name="Google Shape;751;p16"/>
              <p:cNvGrpSpPr/>
              <p:nvPr/>
            </p:nvGrpSpPr>
            <p:grpSpPr>
              <a:xfrm>
                <a:off x="1616254" y="-177332"/>
                <a:ext cx="534824" cy="543464"/>
                <a:chOff x="447691" y="3715093"/>
                <a:chExt cx="534824" cy="543464"/>
              </a:xfrm>
            </p:grpSpPr>
            <p:grpSp>
              <p:nvGrpSpPr>
                <p:cNvPr id="752" name="Google Shape;752;p16"/>
                <p:cNvGrpSpPr/>
                <p:nvPr/>
              </p:nvGrpSpPr>
              <p:grpSpPr>
                <a:xfrm flipH="1">
                  <a:off x="582204" y="3715093"/>
                  <a:ext cx="400311" cy="391064"/>
                  <a:chOff x="1533750" y="266175"/>
                  <a:chExt cx="342000" cy="334100"/>
                </a:xfrm>
              </p:grpSpPr>
              <p:sp>
                <p:nvSpPr>
                  <p:cNvPr id="753" name="Google Shape;753;p16"/>
                  <p:cNvSpPr/>
                  <p:nvPr/>
                </p:nvSpPr>
                <p:spPr>
                  <a:xfrm>
                    <a:off x="1602150" y="4713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4" name="Google Shape;754;p16"/>
                  <p:cNvSpPr/>
                  <p:nvPr/>
                </p:nvSpPr>
                <p:spPr>
                  <a:xfrm>
                    <a:off x="1670550" y="4029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5" name="Google Shape;755;p16"/>
                  <p:cNvSpPr/>
                  <p:nvPr/>
                </p:nvSpPr>
                <p:spPr>
                  <a:xfrm>
                    <a:off x="1738950" y="3345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6" name="Google Shape;756;p16"/>
                  <p:cNvSpPr/>
                  <p:nvPr/>
                </p:nvSpPr>
                <p:spPr>
                  <a:xfrm>
                    <a:off x="1533750" y="5318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7" name="Google Shape;757;p16"/>
                  <p:cNvSpPr/>
                  <p:nvPr/>
                </p:nvSpPr>
                <p:spPr>
                  <a:xfrm>
                    <a:off x="1807350" y="2661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58" name="Google Shape;758;p16"/>
                <p:cNvGrpSpPr/>
                <p:nvPr/>
              </p:nvGrpSpPr>
              <p:grpSpPr>
                <a:xfrm flipH="1">
                  <a:off x="447691" y="3867493"/>
                  <a:ext cx="400311" cy="391064"/>
                  <a:chOff x="1533750" y="266175"/>
                  <a:chExt cx="342000" cy="334100"/>
                </a:xfrm>
              </p:grpSpPr>
              <p:sp>
                <p:nvSpPr>
                  <p:cNvPr id="759" name="Google Shape;759;p16"/>
                  <p:cNvSpPr/>
                  <p:nvPr/>
                </p:nvSpPr>
                <p:spPr>
                  <a:xfrm>
                    <a:off x="1602150" y="4713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0" name="Google Shape;760;p16"/>
                  <p:cNvSpPr/>
                  <p:nvPr/>
                </p:nvSpPr>
                <p:spPr>
                  <a:xfrm>
                    <a:off x="1670550" y="4029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1" name="Google Shape;761;p16"/>
                  <p:cNvSpPr/>
                  <p:nvPr/>
                </p:nvSpPr>
                <p:spPr>
                  <a:xfrm>
                    <a:off x="1738950" y="3345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2" name="Google Shape;762;p16"/>
                  <p:cNvSpPr/>
                  <p:nvPr/>
                </p:nvSpPr>
                <p:spPr>
                  <a:xfrm>
                    <a:off x="1533750" y="5318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3" name="Google Shape;763;p16"/>
                  <p:cNvSpPr/>
                  <p:nvPr/>
                </p:nvSpPr>
                <p:spPr>
                  <a:xfrm>
                    <a:off x="1807350" y="2661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64" name="Google Shape;764;p16"/>
              <p:cNvGrpSpPr/>
              <p:nvPr/>
            </p:nvGrpSpPr>
            <p:grpSpPr>
              <a:xfrm flipH="1">
                <a:off x="4547941" y="4758193"/>
                <a:ext cx="534824" cy="543464"/>
                <a:chOff x="447691" y="3715093"/>
                <a:chExt cx="534824" cy="543464"/>
              </a:xfrm>
            </p:grpSpPr>
            <p:grpSp>
              <p:nvGrpSpPr>
                <p:cNvPr id="765" name="Google Shape;765;p16"/>
                <p:cNvGrpSpPr/>
                <p:nvPr/>
              </p:nvGrpSpPr>
              <p:grpSpPr>
                <a:xfrm flipH="1">
                  <a:off x="582204" y="3715093"/>
                  <a:ext cx="400311" cy="391064"/>
                  <a:chOff x="1533750" y="266175"/>
                  <a:chExt cx="342000" cy="334100"/>
                </a:xfrm>
              </p:grpSpPr>
              <p:sp>
                <p:nvSpPr>
                  <p:cNvPr id="766" name="Google Shape;766;p16"/>
                  <p:cNvSpPr/>
                  <p:nvPr/>
                </p:nvSpPr>
                <p:spPr>
                  <a:xfrm>
                    <a:off x="1602150" y="4713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7" name="Google Shape;767;p16"/>
                  <p:cNvSpPr/>
                  <p:nvPr/>
                </p:nvSpPr>
                <p:spPr>
                  <a:xfrm>
                    <a:off x="1670550" y="4029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8" name="Google Shape;768;p16"/>
                  <p:cNvSpPr/>
                  <p:nvPr/>
                </p:nvSpPr>
                <p:spPr>
                  <a:xfrm>
                    <a:off x="1738950" y="3345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9" name="Google Shape;769;p16"/>
                  <p:cNvSpPr/>
                  <p:nvPr/>
                </p:nvSpPr>
                <p:spPr>
                  <a:xfrm>
                    <a:off x="1533750" y="5318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Google Shape;770;p16"/>
                  <p:cNvSpPr/>
                  <p:nvPr/>
                </p:nvSpPr>
                <p:spPr>
                  <a:xfrm>
                    <a:off x="1807350" y="2661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71" name="Google Shape;771;p16"/>
                <p:cNvGrpSpPr/>
                <p:nvPr/>
              </p:nvGrpSpPr>
              <p:grpSpPr>
                <a:xfrm flipH="1">
                  <a:off x="447691" y="3867493"/>
                  <a:ext cx="400311" cy="391064"/>
                  <a:chOff x="1533750" y="266175"/>
                  <a:chExt cx="342000" cy="334100"/>
                </a:xfrm>
              </p:grpSpPr>
              <p:sp>
                <p:nvSpPr>
                  <p:cNvPr id="772" name="Google Shape;772;p16"/>
                  <p:cNvSpPr/>
                  <p:nvPr/>
                </p:nvSpPr>
                <p:spPr>
                  <a:xfrm>
                    <a:off x="1602150" y="4713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3" name="Google Shape;773;p16"/>
                  <p:cNvSpPr/>
                  <p:nvPr/>
                </p:nvSpPr>
                <p:spPr>
                  <a:xfrm>
                    <a:off x="1670550" y="4029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4" name="Google Shape;774;p16"/>
                  <p:cNvSpPr/>
                  <p:nvPr/>
                </p:nvSpPr>
                <p:spPr>
                  <a:xfrm>
                    <a:off x="1738950" y="3345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5" name="Google Shape;775;p16"/>
                  <p:cNvSpPr/>
                  <p:nvPr/>
                </p:nvSpPr>
                <p:spPr>
                  <a:xfrm>
                    <a:off x="1533750" y="5318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6" name="Google Shape;776;p16"/>
                  <p:cNvSpPr/>
                  <p:nvPr/>
                </p:nvSpPr>
                <p:spPr>
                  <a:xfrm>
                    <a:off x="1807350" y="2661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77" name="Google Shape;777;p16"/>
              <p:cNvGrpSpPr/>
              <p:nvPr/>
            </p:nvGrpSpPr>
            <p:grpSpPr>
              <a:xfrm>
                <a:off x="7739066" y="-89682"/>
                <a:ext cx="400311" cy="391064"/>
                <a:chOff x="1533750" y="266175"/>
                <a:chExt cx="342000" cy="334100"/>
              </a:xfrm>
            </p:grpSpPr>
            <p:sp>
              <p:nvSpPr>
                <p:cNvPr id="778" name="Google Shape;778;p16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16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16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16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16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3" name="Google Shape;783;p16"/>
              <p:cNvGrpSpPr/>
              <p:nvPr/>
            </p:nvGrpSpPr>
            <p:grpSpPr>
              <a:xfrm>
                <a:off x="-882046" y="2922831"/>
                <a:ext cx="1281600" cy="233400"/>
                <a:chOff x="715091" y="4058268"/>
                <a:chExt cx="1281600" cy="233400"/>
              </a:xfrm>
            </p:grpSpPr>
            <p:sp>
              <p:nvSpPr>
                <p:cNvPr id="784" name="Google Shape;784;p16"/>
                <p:cNvSpPr/>
                <p:nvPr/>
              </p:nvSpPr>
              <p:spPr>
                <a:xfrm flipH="1">
                  <a:off x="715091" y="41383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16"/>
                <p:cNvSpPr/>
                <p:nvPr/>
              </p:nvSpPr>
              <p:spPr>
                <a:xfrm flipH="1">
                  <a:off x="795191" y="40582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16"/>
                <p:cNvSpPr/>
                <p:nvPr/>
              </p:nvSpPr>
              <p:spPr>
                <a:xfrm flipH="1">
                  <a:off x="875291" y="40582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16"/>
                <p:cNvSpPr/>
                <p:nvPr/>
              </p:nvSpPr>
              <p:spPr>
                <a:xfrm flipH="1">
                  <a:off x="955391" y="41314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16"/>
                <p:cNvSpPr/>
                <p:nvPr/>
              </p:nvSpPr>
              <p:spPr>
                <a:xfrm flipH="1">
                  <a:off x="1035491" y="42115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16"/>
                <p:cNvSpPr/>
                <p:nvPr/>
              </p:nvSpPr>
              <p:spPr>
                <a:xfrm flipH="1">
                  <a:off x="1115591" y="42115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16"/>
                <p:cNvSpPr/>
                <p:nvPr/>
              </p:nvSpPr>
              <p:spPr>
                <a:xfrm flipH="1">
                  <a:off x="1199716" y="41314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16"/>
                <p:cNvSpPr/>
                <p:nvPr/>
              </p:nvSpPr>
              <p:spPr>
                <a:xfrm flipH="1">
                  <a:off x="1275791" y="40582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16"/>
                <p:cNvSpPr/>
                <p:nvPr/>
              </p:nvSpPr>
              <p:spPr>
                <a:xfrm flipH="1">
                  <a:off x="1355891" y="40582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16"/>
                <p:cNvSpPr/>
                <p:nvPr/>
              </p:nvSpPr>
              <p:spPr>
                <a:xfrm flipH="1">
                  <a:off x="1435991" y="41314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16"/>
                <p:cNvSpPr/>
                <p:nvPr/>
              </p:nvSpPr>
              <p:spPr>
                <a:xfrm flipH="1">
                  <a:off x="1516091" y="42115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16"/>
                <p:cNvSpPr/>
                <p:nvPr/>
              </p:nvSpPr>
              <p:spPr>
                <a:xfrm flipH="1">
                  <a:off x="1596191" y="42115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16"/>
                <p:cNvSpPr/>
                <p:nvPr/>
              </p:nvSpPr>
              <p:spPr>
                <a:xfrm flipH="1">
                  <a:off x="1680316" y="41314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16"/>
                <p:cNvSpPr/>
                <p:nvPr/>
              </p:nvSpPr>
              <p:spPr>
                <a:xfrm flipH="1">
                  <a:off x="1756391" y="40582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16"/>
                <p:cNvSpPr/>
                <p:nvPr/>
              </p:nvSpPr>
              <p:spPr>
                <a:xfrm flipH="1">
                  <a:off x="1836491" y="40582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16"/>
                <p:cNvSpPr/>
                <p:nvPr/>
              </p:nvSpPr>
              <p:spPr>
                <a:xfrm flipH="1">
                  <a:off x="1916591" y="4131468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0" name="Google Shape;800;p16"/>
            <p:cNvGrpSpPr/>
            <p:nvPr/>
          </p:nvGrpSpPr>
          <p:grpSpPr>
            <a:xfrm>
              <a:off x="8679229" y="2273457"/>
              <a:ext cx="961200" cy="233400"/>
              <a:chOff x="4500454" y="501843"/>
              <a:chExt cx="961200" cy="233400"/>
            </a:xfrm>
          </p:grpSpPr>
          <p:sp>
            <p:nvSpPr>
              <p:cNvPr id="801" name="Google Shape;801;p16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7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815" name="Google Shape;815;p17"/>
          <p:cNvGrpSpPr/>
          <p:nvPr/>
        </p:nvGrpSpPr>
        <p:grpSpPr>
          <a:xfrm>
            <a:off x="152400" y="152400"/>
            <a:ext cx="203400" cy="203400"/>
            <a:chOff x="152400" y="152400"/>
            <a:chExt cx="203400" cy="203400"/>
          </a:xfrm>
        </p:grpSpPr>
        <p:cxnSp>
          <p:nvCxnSpPr>
            <p:cNvPr id="816" name="Google Shape;816;p17"/>
            <p:cNvCxnSpPr/>
            <p:nvPr/>
          </p:nvCxnSpPr>
          <p:spPr>
            <a:xfrm>
              <a:off x="1524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17"/>
            <p:cNvCxnSpPr/>
            <p:nvPr/>
          </p:nvCxnSpPr>
          <p:spPr>
            <a:xfrm>
              <a:off x="3558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8" name="Google Shape;818;p17"/>
          <p:cNvGrpSpPr/>
          <p:nvPr/>
        </p:nvGrpSpPr>
        <p:grpSpPr>
          <a:xfrm>
            <a:off x="8788200" y="4787700"/>
            <a:ext cx="203400" cy="203400"/>
            <a:chOff x="8788200" y="4787700"/>
            <a:chExt cx="203400" cy="203400"/>
          </a:xfrm>
        </p:grpSpPr>
        <p:cxnSp>
          <p:nvCxnSpPr>
            <p:cNvPr id="819" name="Google Shape;819;p17"/>
            <p:cNvCxnSpPr/>
            <p:nvPr/>
          </p:nvCxnSpPr>
          <p:spPr>
            <a:xfrm rot="10800000">
              <a:off x="88383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17"/>
            <p:cNvCxnSpPr/>
            <p:nvPr/>
          </p:nvCxnSpPr>
          <p:spPr>
            <a:xfrm rot="10800000">
              <a:off x="87882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1" name="Google Shape;821;p17"/>
          <p:cNvGrpSpPr/>
          <p:nvPr/>
        </p:nvGrpSpPr>
        <p:grpSpPr>
          <a:xfrm>
            <a:off x="8788200" y="152400"/>
            <a:ext cx="203400" cy="203400"/>
            <a:chOff x="8788200" y="152400"/>
            <a:chExt cx="203400" cy="203400"/>
          </a:xfrm>
        </p:grpSpPr>
        <p:cxnSp>
          <p:nvCxnSpPr>
            <p:cNvPr id="822" name="Google Shape;822;p17"/>
            <p:cNvCxnSpPr/>
            <p:nvPr/>
          </p:nvCxnSpPr>
          <p:spPr>
            <a:xfrm rot="10800000">
              <a:off x="88383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17"/>
            <p:cNvCxnSpPr/>
            <p:nvPr/>
          </p:nvCxnSpPr>
          <p:spPr>
            <a:xfrm>
              <a:off x="87882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4" name="Google Shape;824;p17"/>
          <p:cNvGrpSpPr/>
          <p:nvPr/>
        </p:nvGrpSpPr>
        <p:grpSpPr>
          <a:xfrm>
            <a:off x="152400" y="4787700"/>
            <a:ext cx="203400" cy="203400"/>
            <a:chOff x="152400" y="4787700"/>
            <a:chExt cx="203400" cy="203400"/>
          </a:xfrm>
        </p:grpSpPr>
        <p:cxnSp>
          <p:nvCxnSpPr>
            <p:cNvPr id="825" name="Google Shape;825;p17"/>
            <p:cNvCxnSpPr/>
            <p:nvPr/>
          </p:nvCxnSpPr>
          <p:spPr>
            <a:xfrm>
              <a:off x="1524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17"/>
            <p:cNvCxnSpPr/>
            <p:nvPr/>
          </p:nvCxnSpPr>
          <p:spPr>
            <a:xfrm rot="10800000">
              <a:off x="3558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7" name="Google Shape;827;p17"/>
          <p:cNvGrpSpPr/>
          <p:nvPr/>
        </p:nvGrpSpPr>
        <p:grpSpPr>
          <a:xfrm>
            <a:off x="-263146" y="-123707"/>
            <a:ext cx="7782961" cy="5160875"/>
            <a:chOff x="-263146" y="-123707"/>
            <a:chExt cx="7782961" cy="5160875"/>
          </a:xfrm>
        </p:grpSpPr>
        <p:grpSp>
          <p:nvGrpSpPr>
            <p:cNvPr id="828" name="Google Shape;828;p17"/>
            <p:cNvGrpSpPr/>
            <p:nvPr/>
          </p:nvGrpSpPr>
          <p:grpSpPr>
            <a:xfrm>
              <a:off x="3568738" y="-123707"/>
              <a:ext cx="3951077" cy="5160875"/>
              <a:chOff x="3568738" y="-123707"/>
              <a:chExt cx="3951077" cy="5160875"/>
            </a:xfrm>
          </p:grpSpPr>
          <p:grpSp>
            <p:nvGrpSpPr>
              <p:cNvPr id="829" name="Google Shape;829;p17"/>
              <p:cNvGrpSpPr/>
              <p:nvPr/>
            </p:nvGrpSpPr>
            <p:grpSpPr>
              <a:xfrm>
                <a:off x="3568738" y="4803768"/>
                <a:ext cx="2006525" cy="233400"/>
                <a:chOff x="4500454" y="501843"/>
                <a:chExt cx="2006525" cy="233400"/>
              </a:xfrm>
            </p:grpSpPr>
            <p:grpSp>
              <p:nvGrpSpPr>
                <p:cNvPr id="830" name="Google Shape;830;p17"/>
                <p:cNvGrpSpPr/>
                <p:nvPr/>
              </p:nvGrpSpPr>
              <p:grpSpPr>
                <a:xfrm>
                  <a:off x="4500454" y="501843"/>
                  <a:ext cx="961200" cy="233400"/>
                  <a:chOff x="4500454" y="501843"/>
                  <a:chExt cx="961200" cy="233400"/>
                </a:xfrm>
              </p:grpSpPr>
              <p:sp>
                <p:nvSpPr>
                  <p:cNvPr id="831" name="Google Shape;831;p17"/>
                  <p:cNvSpPr/>
                  <p:nvPr/>
                </p:nvSpPr>
                <p:spPr>
                  <a:xfrm flipH="1">
                    <a:off x="4500454" y="5819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2" name="Google Shape;832;p17"/>
                  <p:cNvSpPr/>
                  <p:nvPr/>
                </p:nvSpPr>
                <p:spPr>
                  <a:xfrm flipH="1">
                    <a:off x="4580554" y="5018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3" name="Google Shape;833;p17"/>
                  <p:cNvSpPr/>
                  <p:nvPr/>
                </p:nvSpPr>
                <p:spPr>
                  <a:xfrm flipH="1">
                    <a:off x="4660654" y="5018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4" name="Google Shape;834;p17"/>
                  <p:cNvSpPr/>
                  <p:nvPr/>
                </p:nvSpPr>
                <p:spPr>
                  <a:xfrm flipH="1">
                    <a:off x="4740754" y="5750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5" name="Google Shape;835;p17"/>
                  <p:cNvSpPr/>
                  <p:nvPr/>
                </p:nvSpPr>
                <p:spPr>
                  <a:xfrm flipH="1">
                    <a:off x="4820854" y="6551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6" name="Google Shape;836;p17"/>
                  <p:cNvSpPr/>
                  <p:nvPr/>
                </p:nvSpPr>
                <p:spPr>
                  <a:xfrm flipH="1">
                    <a:off x="4900954" y="6551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7" name="Google Shape;837;p17"/>
                  <p:cNvSpPr/>
                  <p:nvPr/>
                </p:nvSpPr>
                <p:spPr>
                  <a:xfrm flipH="1">
                    <a:off x="4985079" y="5750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8" name="Google Shape;838;p17"/>
                  <p:cNvSpPr/>
                  <p:nvPr/>
                </p:nvSpPr>
                <p:spPr>
                  <a:xfrm flipH="1">
                    <a:off x="5061154" y="5018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9" name="Google Shape;839;p17"/>
                  <p:cNvSpPr/>
                  <p:nvPr/>
                </p:nvSpPr>
                <p:spPr>
                  <a:xfrm flipH="1">
                    <a:off x="5141254" y="5018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0" name="Google Shape;840;p17"/>
                  <p:cNvSpPr/>
                  <p:nvPr/>
                </p:nvSpPr>
                <p:spPr>
                  <a:xfrm flipH="1">
                    <a:off x="5221354" y="5750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1" name="Google Shape;841;p17"/>
                  <p:cNvSpPr/>
                  <p:nvPr/>
                </p:nvSpPr>
                <p:spPr>
                  <a:xfrm flipH="1">
                    <a:off x="5301454" y="6551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2" name="Google Shape;842;p17"/>
                  <p:cNvSpPr/>
                  <p:nvPr/>
                </p:nvSpPr>
                <p:spPr>
                  <a:xfrm flipH="1">
                    <a:off x="5381554" y="6551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43" name="Google Shape;843;p17"/>
                <p:cNvSpPr/>
                <p:nvPr/>
              </p:nvSpPr>
              <p:spPr>
                <a:xfrm flipH="1">
                  <a:off x="5465679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17"/>
                <p:cNvSpPr/>
                <p:nvPr/>
              </p:nvSpPr>
              <p:spPr>
                <a:xfrm flipH="1">
                  <a:off x="55417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17"/>
                <p:cNvSpPr/>
                <p:nvPr/>
              </p:nvSpPr>
              <p:spPr>
                <a:xfrm flipH="1">
                  <a:off x="56218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17"/>
                <p:cNvSpPr/>
                <p:nvPr/>
              </p:nvSpPr>
              <p:spPr>
                <a:xfrm flipH="1">
                  <a:off x="57019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17"/>
                <p:cNvSpPr/>
                <p:nvPr/>
              </p:nvSpPr>
              <p:spPr>
                <a:xfrm flipH="1">
                  <a:off x="57820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17"/>
                <p:cNvSpPr/>
                <p:nvPr/>
              </p:nvSpPr>
              <p:spPr>
                <a:xfrm flipH="1">
                  <a:off x="58621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17"/>
                <p:cNvSpPr/>
                <p:nvPr/>
              </p:nvSpPr>
              <p:spPr>
                <a:xfrm flipH="1">
                  <a:off x="5946279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17"/>
                <p:cNvSpPr/>
                <p:nvPr/>
              </p:nvSpPr>
              <p:spPr>
                <a:xfrm flipH="1">
                  <a:off x="60223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17"/>
                <p:cNvSpPr/>
                <p:nvPr/>
              </p:nvSpPr>
              <p:spPr>
                <a:xfrm flipH="1">
                  <a:off x="61024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17"/>
                <p:cNvSpPr/>
                <p:nvPr/>
              </p:nvSpPr>
              <p:spPr>
                <a:xfrm flipH="1">
                  <a:off x="61825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17"/>
                <p:cNvSpPr/>
                <p:nvPr/>
              </p:nvSpPr>
              <p:spPr>
                <a:xfrm flipH="1">
                  <a:off x="62626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17"/>
                <p:cNvSpPr/>
                <p:nvPr/>
              </p:nvSpPr>
              <p:spPr>
                <a:xfrm flipH="1">
                  <a:off x="63427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17"/>
                <p:cNvSpPr/>
                <p:nvPr/>
              </p:nvSpPr>
              <p:spPr>
                <a:xfrm flipH="1">
                  <a:off x="6426879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6" name="Google Shape;856;p17"/>
              <p:cNvGrpSpPr/>
              <p:nvPr/>
            </p:nvGrpSpPr>
            <p:grpSpPr>
              <a:xfrm>
                <a:off x="7119504" y="-123707"/>
                <a:ext cx="400311" cy="391064"/>
                <a:chOff x="1533750" y="266175"/>
                <a:chExt cx="342000" cy="334100"/>
              </a:xfrm>
            </p:grpSpPr>
            <p:sp>
              <p:nvSpPr>
                <p:cNvPr id="857" name="Google Shape;857;p17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17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17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17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17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62" name="Google Shape;862;p17"/>
            <p:cNvGrpSpPr/>
            <p:nvPr/>
          </p:nvGrpSpPr>
          <p:grpSpPr>
            <a:xfrm>
              <a:off x="-263146" y="1762818"/>
              <a:ext cx="961200" cy="233400"/>
              <a:chOff x="4500454" y="501843"/>
              <a:chExt cx="961200" cy="233400"/>
            </a:xfrm>
          </p:grpSpPr>
          <p:sp>
            <p:nvSpPr>
              <p:cNvPr id="863" name="Google Shape;863;p17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8"/>
          <p:cNvSpPr txBox="1"/>
          <p:nvPr>
            <p:ph type="title"/>
          </p:nvPr>
        </p:nvSpPr>
        <p:spPr>
          <a:xfrm>
            <a:off x="1458150" y="3210625"/>
            <a:ext cx="6227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7" name="Google Shape;877;p18"/>
          <p:cNvSpPr txBox="1"/>
          <p:nvPr>
            <p:ph idx="1" type="subTitle"/>
          </p:nvPr>
        </p:nvSpPr>
        <p:spPr>
          <a:xfrm>
            <a:off x="1458150" y="1400975"/>
            <a:ext cx="62277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878" name="Google Shape;878;p18"/>
          <p:cNvGrpSpPr/>
          <p:nvPr/>
        </p:nvGrpSpPr>
        <p:grpSpPr>
          <a:xfrm flipH="1">
            <a:off x="2308205" y="4336768"/>
            <a:ext cx="534824" cy="543464"/>
            <a:chOff x="447691" y="3715093"/>
            <a:chExt cx="534824" cy="543464"/>
          </a:xfrm>
        </p:grpSpPr>
        <p:grpSp>
          <p:nvGrpSpPr>
            <p:cNvPr id="879" name="Google Shape;879;p18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880" name="Google Shape;880;p18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18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886" name="Google Shape;886;p18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8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8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8"/>
          <p:cNvGrpSpPr/>
          <p:nvPr/>
        </p:nvGrpSpPr>
        <p:grpSpPr>
          <a:xfrm>
            <a:off x="1372358" y="-7"/>
            <a:ext cx="534824" cy="543464"/>
            <a:chOff x="447691" y="3715093"/>
            <a:chExt cx="534824" cy="543464"/>
          </a:xfrm>
        </p:grpSpPr>
        <p:grpSp>
          <p:nvGrpSpPr>
            <p:cNvPr id="892" name="Google Shape;892;p18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893" name="Google Shape;893;p18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8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8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8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8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8" name="Google Shape;898;p18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899" name="Google Shape;899;p18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4" name="Google Shape;904;p18"/>
          <p:cNvGrpSpPr/>
          <p:nvPr/>
        </p:nvGrpSpPr>
        <p:grpSpPr>
          <a:xfrm flipH="1">
            <a:off x="6679216" y="4491793"/>
            <a:ext cx="1281600" cy="233400"/>
            <a:chOff x="715091" y="4058268"/>
            <a:chExt cx="1281600" cy="233400"/>
          </a:xfrm>
        </p:grpSpPr>
        <p:sp>
          <p:nvSpPr>
            <p:cNvPr id="905" name="Google Shape;905;p18"/>
            <p:cNvSpPr/>
            <p:nvPr/>
          </p:nvSpPr>
          <p:spPr>
            <a:xfrm flipH="1">
              <a:off x="715091" y="41383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7951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 flipH="1">
              <a:off x="8752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 flipH="1">
              <a:off x="9553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 flipH="1">
              <a:off x="10354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 flipH="1">
              <a:off x="11155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 flipH="1">
              <a:off x="1199716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 flipH="1">
              <a:off x="12757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 flipH="1">
              <a:off x="13558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 flipH="1">
              <a:off x="14359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 flipH="1">
              <a:off x="15160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 flipH="1">
              <a:off x="15961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 flipH="1">
              <a:off x="1680316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 flipH="1">
              <a:off x="17563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 flipH="1">
              <a:off x="18364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 flipH="1">
              <a:off x="19165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8"/>
          <p:cNvGrpSpPr/>
          <p:nvPr/>
        </p:nvGrpSpPr>
        <p:grpSpPr>
          <a:xfrm flipH="1">
            <a:off x="8547617" y="2586368"/>
            <a:ext cx="400311" cy="391064"/>
            <a:chOff x="1533750" y="266175"/>
            <a:chExt cx="342000" cy="334100"/>
          </a:xfrm>
        </p:grpSpPr>
        <p:sp>
          <p:nvSpPr>
            <p:cNvPr id="922" name="Google Shape;922;p18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18"/>
          <p:cNvGrpSpPr/>
          <p:nvPr/>
        </p:nvGrpSpPr>
        <p:grpSpPr>
          <a:xfrm flipH="1">
            <a:off x="-9" y="2586368"/>
            <a:ext cx="961200" cy="233400"/>
            <a:chOff x="4500454" y="501843"/>
            <a:chExt cx="961200" cy="233400"/>
          </a:xfrm>
        </p:grpSpPr>
        <p:sp>
          <p:nvSpPr>
            <p:cNvPr id="928" name="Google Shape;928;p18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18"/>
          <p:cNvGrpSpPr/>
          <p:nvPr/>
        </p:nvGrpSpPr>
        <p:grpSpPr>
          <a:xfrm>
            <a:off x="152400" y="152400"/>
            <a:ext cx="203400" cy="203400"/>
            <a:chOff x="152400" y="152400"/>
            <a:chExt cx="203400" cy="203400"/>
          </a:xfrm>
        </p:grpSpPr>
        <p:cxnSp>
          <p:nvCxnSpPr>
            <p:cNvPr id="941" name="Google Shape;941;p18"/>
            <p:cNvCxnSpPr/>
            <p:nvPr/>
          </p:nvCxnSpPr>
          <p:spPr>
            <a:xfrm>
              <a:off x="1524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18"/>
            <p:cNvCxnSpPr/>
            <p:nvPr/>
          </p:nvCxnSpPr>
          <p:spPr>
            <a:xfrm>
              <a:off x="3558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3" name="Google Shape;943;p18"/>
          <p:cNvGrpSpPr/>
          <p:nvPr/>
        </p:nvGrpSpPr>
        <p:grpSpPr>
          <a:xfrm>
            <a:off x="8788200" y="4787700"/>
            <a:ext cx="203400" cy="203400"/>
            <a:chOff x="8788200" y="4787700"/>
            <a:chExt cx="203400" cy="203400"/>
          </a:xfrm>
        </p:grpSpPr>
        <p:cxnSp>
          <p:nvCxnSpPr>
            <p:cNvPr id="944" name="Google Shape;944;p18"/>
            <p:cNvCxnSpPr/>
            <p:nvPr/>
          </p:nvCxnSpPr>
          <p:spPr>
            <a:xfrm rot="10800000">
              <a:off x="88383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18"/>
            <p:cNvCxnSpPr/>
            <p:nvPr/>
          </p:nvCxnSpPr>
          <p:spPr>
            <a:xfrm rot="10800000">
              <a:off x="87882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6" name="Google Shape;946;p18"/>
          <p:cNvGrpSpPr/>
          <p:nvPr/>
        </p:nvGrpSpPr>
        <p:grpSpPr>
          <a:xfrm>
            <a:off x="8788200" y="152400"/>
            <a:ext cx="203400" cy="203400"/>
            <a:chOff x="8788200" y="152400"/>
            <a:chExt cx="203400" cy="203400"/>
          </a:xfrm>
        </p:grpSpPr>
        <p:cxnSp>
          <p:nvCxnSpPr>
            <p:cNvPr id="947" name="Google Shape;947;p18"/>
            <p:cNvCxnSpPr/>
            <p:nvPr/>
          </p:nvCxnSpPr>
          <p:spPr>
            <a:xfrm rot="10800000">
              <a:off x="88383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18"/>
            <p:cNvCxnSpPr/>
            <p:nvPr/>
          </p:nvCxnSpPr>
          <p:spPr>
            <a:xfrm>
              <a:off x="87882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9" name="Google Shape;949;p18"/>
          <p:cNvGrpSpPr/>
          <p:nvPr/>
        </p:nvGrpSpPr>
        <p:grpSpPr>
          <a:xfrm>
            <a:off x="152400" y="4787700"/>
            <a:ext cx="203400" cy="203400"/>
            <a:chOff x="152400" y="4787700"/>
            <a:chExt cx="203400" cy="203400"/>
          </a:xfrm>
        </p:grpSpPr>
        <p:cxnSp>
          <p:nvCxnSpPr>
            <p:cNvPr id="950" name="Google Shape;950;p18"/>
            <p:cNvCxnSpPr/>
            <p:nvPr/>
          </p:nvCxnSpPr>
          <p:spPr>
            <a:xfrm>
              <a:off x="1524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18"/>
            <p:cNvCxnSpPr/>
            <p:nvPr/>
          </p:nvCxnSpPr>
          <p:spPr>
            <a:xfrm rot="10800000">
              <a:off x="3558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9"/>
          <p:cNvSpPr txBox="1"/>
          <p:nvPr>
            <p:ph type="title"/>
          </p:nvPr>
        </p:nvSpPr>
        <p:spPr>
          <a:xfrm>
            <a:off x="882510" y="1794626"/>
            <a:ext cx="2711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54" name="Google Shape;954;p19"/>
          <p:cNvSpPr txBox="1"/>
          <p:nvPr>
            <p:ph idx="1" type="subTitle"/>
          </p:nvPr>
        </p:nvSpPr>
        <p:spPr>
          <a:xfrm>
            <a:off x="886988" y="2331574"/>
            <a:ext cx="27117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55" name="Google Shape;955;p19"/>
          <p:cNvGrpSpPr/>
          <p:nvPr/>
        </p:nvGrpSpPr>
        <p:grpSpPr>
          <a:xfrm>
            <a:off x="152400" y="152400"/>
            <a:ext cx="203400" cy="203400"/>
            <a:chOff x="152400" y="152400"/>
            <a:chExt cx="203400" cy="203400"/>
          </a:xfrm>
        </p:grpSpPr>
        <p:cxnSp>
          <p:nvCxnSpPr>
            <p:cNvPr id="956" name="Google Shape;956;p19"/>
            <p:cNvCxnSpPr/>
            <p:nvPr/>
          </p:nvCxnSpPr>
          <p:spPr>
            <a:xfrm>
              <a:off x="1524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19"/>
            <p:cNvCxnSpPr/>
            <p:nvPr/>
          </p:nvCxnSpPr>
          <p:spPr>
            <a:xfrm>
              <a:off x="3558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8" name="Google Shape;958;p19"/>
          <p:cNvGrpSpPr/>
          <p:nvPr/>
        </p:nvGrpSpPr>
        <p:grpSpPr>
          <a:xfrm>
            <a:off x="8788200" y="4787700"/>
            <a:ext cx="203400" cy="203400"/>
            <a:chOff x="8788200" y="4787700"/>
            <a:chExt cx="203400" cy="203400"/>
          </a:xfrm>
        </p:grpSpPr>
        <p:cxnSp>
          <p:nvCxnSpPr>
            <p:cNvPr id="959" name="Google Shape;959;p19"/>
            <p:cNvCxnSpPr/>
            <p:nvPr/>
          </p:nvCxnSpPr>
          <p:spPr>
            <a:xfrm rot="10800000">
              <a:off x="88383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19"/>
            <p:cNvCxnSpPr/>
            <p:nvPr/>
          </p:nvCxnSpPr>
          <p:spPr>
            <a:xfrm rot="10800000">
              <a:off x="87882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1" name="Google Shape;961;p19"/>
          <p:cNvGrpSpPr/>
          <p:nvPr/>
        </p:nvGrpSpPr>
        <p:grpSpPr>
          <a:xfrm>
            <a:off x="8788200" y="152400"/>
            <a:ext cx="203400" cy="203400"/>
            <a:chOff x="8788200" y="152400"/>
            <a:chExt cx="203400" cy="203400"/>
          </a:xfrm>
        </p:grpSpPr>
        <p:cxnSp>
          <p:nvCxnSpPr>
            <p:cNvPr id="962" name="Google Shape;962;p19"/>
            <p:cNvCxnSpPr/>
            <p:nvPr/>
          </p:nvCxnSpPr>
          <p:spPr>
            <a:xfrm rot="10800000">
              <a:off x="88383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19"/>
            <p:cNvCxnSpPr/>
            <p:nvPr/>
          </p:nvCxnSpPr>
          <p:spPr>
            <a:xfrm>
              <a:off x="87882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4" name="Google Shape;964;p19"/>
          <p:cNvGrpSpPr/>
          <p:nvPr/>
        </p:nvGrpSpPr>
        <p:grpSpPr>
          <a:xfrm>
            <a:off x="152400" y="4787700"/>
            <a:ext cx="203400" cy="203400"/>
            <a:chOff x="152400" y="4787700"/>
            <a:chExt cx="203400" cy="203400"/>
          </a:xfrm>
        </p:grpSpPr>
        <p:cxnSp>
          <p:nvCxnSpPr>
            <p:cNvPr id="965" name="Google Shape;965;p19"/>
            <p:cNvCxnSpPr/>
            <p:nvPr/>
          </p:nvCxnSpPr>
          <p:spPr>
            <a:xfrm>
              <a:off x="1524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19"/>
            <p:cNvCxnSpPr/>
            <p:nvPr/>
          </p:nvCxnSpPr>
          <p:spPr>
            <a:xfrm rot="10800000">
              <a:off x="3558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7" name="Google Shape;967;p19"/>
          <p:cNvGrpSpPr/>
          <p:nvPr/>
        </p:nvGrpSpPr>
        <p:grpSpPr>
          <a:xfrm>
            <a:off x="5900704" y="4693693"/>
            <a:ext cx="961200" cy="233400"/>
            <a:chOff x="4500454" y="501843"/>
            <a:chExt cx="961200" cy="233400"/>
          </a:xfrm>
        </p:grpSpPr>
        <p:sp>
          <p:nvSpPr>
            <p:cNvPr id="968" name="Google Shape;968;p19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19"/>
          <p:cNvGrpSpPr/>
          <p:nvPr/>
        </p:nvGrpSpPr>
        <p:grpSpPr>
          <a:xfrm>
            <a:off x="8743691" y="1096168"/>
            <a:ext cx="400311" cy="391064"/>
            <a:chOff x="1533750" y="266175"/>
            <a:chExt cx="342000" cy="334100"/>
          </a:xfrm>
        </p:grpSpPr>
        <p:sp>
          <p:nvSpPr>
            <p:cNvPr id="981" name="Google Shape;981;p19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19"/>
          <p:cNvGrpSpPr/>
          <p:nvPr/>
        </p:nvGrpSpPr>
        <p:grpSpPr>
          <a:xfrm flipH="1">
            <a:off x="4304588" y="-152657"/>
            <a:ext cx="534824" cy="543464"/>
            <a:chOff x="447691" y="3715093"/>
            <a:chExt cx="534824" cy="543464"/>
          </a:xfrm>
        </p:grpSpPr>
        <p:grpSp>
          <p:nvGrpSpPr>
            <p:cNvPr id="987" name="Google Shape;987;p19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988" name="Google Shape;988;p19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19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994" name="Google Shape;994;p19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0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01" name="Google Shape;1001;p20"/>
          <p:cNvSpPr txBox="1"/>
          <p:nvPr>
            <p:ph idx="1" type="subTitle"/>
          </p:nvPr>
        </p:nvSpPr>
        <p:spPr>
          <a:xfrm>
            <a:off x="720025" y="1062400"/>
            <a:ext cx="77040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02" name="Google Shape;1002;p20"/>
          <p:cNvGrpSpPr/>
          <p:nvPr/>
        </p:nvGrpSpPr>
        <p:grpSpPr>
          <a:xfrm>
            <a:off x="152400" y="152400"/>
            <a:ext cx="203400" cy="203400"/>
            <a:chOff x="152400" y="152400"/>
            <a:chExt cx="203400" cy="203400"/>
          </a:xfrm>
        </p:grpSpPr>
        <p:cxnSp>
          <p:nvCxnSpPr>
            <p:cNvPr id="1003" name="Google Shape;1003;p20"/>
            <p:cNvCxnSpPr/>
            <p:nvPr/>
          </p:nvCxnSpPr>
          <p:spPr>
            <a:xfrm>
              <a:off x="1524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20"/>
            <p:cNvCxnSpPr/>
            <p:nvPr/>
          </p:nvCxnSpPr>
          <p:spPr>
            <a:xfrm>
              <a:off x="3558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5" name="Google Shape;1005;p20"/>
          <p:cNvGrpSpPr/>
          <p:nvPr/>
        </p:nvGrpSpPr>
        <p:grpSpPr>
          <a:xfrm>
            <a:off x="8788200" y="4787700"/>
            <a:ext cx="203400" cy="203400"/>
            <a:chOff x="8788200" y="4787700"/>
            <a:chExt cx="203400" cy="203400"/>
          </a:xfrm>
        </p:grpSpPr>
        <p:cxnSp>
          <p:nvCxnSpPr>
            <p:cNvPr id="1006" name="Google Shape;1006;p20"/>
            <p:cNvCxnSpPr/>
            <p:nvPr/>
          </p:nvCxnSpPr>
          <p:spPr>
            <a:xfrm rot="10800000">
              <a:off x="88383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0"/>
            <p:cNvCxnSpPr/>
            <p:nvPr/>
          </p:nvCxnSpPr>
          <p:spPr>
            <a:xfrm rot="10800000">
              <a:off x="87882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8" name="Google Shape;1008;p20"/>
          <p:cNvGrpSpPr/>
          <p:nvPr/>
        </p:nvGrpSpPr>
        <p:grpSpPr>
          <a:xfrm>
            <a:off x="8788200" y="152400"/>
            <a:ext cx="203400" cy="203400"/>
            <a:chOff x="8788200" y="152400"/>
            <a:chExt cx="203400" cy="203400"/>
          </a:xfrm>
        </p:grpSpPr>
        <p:cxnSp>
          <p:nvCxnSpPr>
            <p:cNvPr id="1009" name="Google Shape;1009;p20"/>
            <p:cNvCxnSpPr/>
            <p:nvPr/>
          </p:nvCxnSpPr>
          <p:spPr>
            <a:xfrm rot="10800000">
              <a:off x="88383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0"/>
            <p:cNvCxnSpPr/>
            <p:nvPr/>
          </p:nvCxnSpPr>
          <p:spPr>
            <a:xfrm>
              <a:off x="87882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1" name="Google Shape;1011;p20"/>
          <p:cNvGrpSpPr/>
          <p:nvPr/>
        </p:nvGrpSpPr>
        <p:grpSpPr>
          <a:xfrm>
            <a:off x="152400" y="4787700"/>
            <a:ext cx="203400" cy="203400"/>
            <a:chOff x="152400" y="4787700"/>
            <a:chExt cx="203400" cy="203400"/>
          </a:xfrm>
        </p:grpSpPr>
        <p:cxnSp>
          <p:nvCxnSpPr>
            <p:cNvPr id="1012" name="Google Shape;1012;p20"/>
            <p:cNvCxnSpPr/>
            <p:nvPr/>
          </p:nvCxnSpPr>
          <p:spPr>
            <a:xfrm>
              <a:off x="1524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0"/>
            <p:cNvCxnSpPr/>
            <p:nvPr/>
          </p:nvCxnSpPr>
          <p:spPr>
            <a:xfrm rot="10800000">
              <a:off x="3558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4500454" y="229043"/>
            <a:ext cx="2006525" cy="233400"/>
            <a:chOff x="4500454" y="501843"/>
            <a:chExt cx="2006525" cy="233400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4500454" y="501843"/>
              <a:ext cx="961200" cy="233400"/>
              <a:chOff x="4500454" y="501843"/>
              <a:chExt cx="961200" cy="233400"/>
            </a:xfrm>
          </p:grpSpPr>
          <p:sp>
            <p:nvSpPr>
              <p:cNvPr id="14" name="Google Shape;14;p3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 flipH="1">
              <a:off x="54656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55417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6218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57019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57820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58621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59462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0223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61024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61825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62626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63427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64268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41" name="Google Shape;41;p3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3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3" name="Google Shape;43;p3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44" name="Google Shape;44;p3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3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" name="Google Shape;46;p3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47" name="Google Shape;47;p3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" name="Google Shape;49;p3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50" name="Google Shape;50;p3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2" name="Google Shape;52;p3"/>
          <p:cNvSpPr txBox="1"/>
          <p:nvPr>
            <p:ph type="title"/>
          </p:nvPr>
        </p:nvSpPr>
        <p:spPr>
          <a:xfrm>
            <a:off x="3181500" y="2190200"/>
            <a:ext cx="4616700" cy="714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3" name="Google Shape;53;p3"/>
          <p:cNvSpPr txBox="1"/>
          <p:nvPr>
            <p:ph hasCustomPrompt="1" idx="2" type="title"/>
          </p:nvPr>
        </p:nvSpPr>
        <p:spPr>
          <a:xfrm>
            <a:off x="1679004" y="2086550"/>
            <a:ext cx="1100700" cy="92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" name="Google Shape;54;p3"/>
          <p:cNvSpPr txBox="1"/>
          <p:nvPr>
            <p:ph idx="1" type="subTitle"/>
          </p:nvPr>
        </p:nvSpPr>
        <p:spPr>
          <a:xfrm>
            <a:off x="3181500" y="2904800"/>
            <a:ext cx="4616700" cy="31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2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1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16" name="Google Shape;1016;p21"/>
          <p:cNvSpPr txBox="1"/>
          <p:nvPr>
            <p:ph idx="1" type="subTitle"/>
          </p:nvPr>
        </p:nvSpPr>
        <p:spPr>
          <a:xfrm>
            <a:off x="720025" y="1062400"/>
            <a:ext cx="77040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17" name="Google Shape;1017;p21"/>
          <p:cNvGrpSpPr/>
          <p:nvPr/>
        </p:nvGrpSpPr>
        <p:grpSpPr>
          <a:xfrm>
            <a:off x="152400" y="152400"/>
            <a:ext cx="203400" cy="203400"/>
            <a:chOff x="152400" y="152400"/>
            <a:chExt cx="203400" cy="203400"/>
          </a:xfrm>
        </p:grpSpPr>
        <p:cxnSp>
          <p:nvCxnSpPr>
            <p:cNvPr id="1018" name="Google Shape;1018;p21"/>
            <p:cNvCxnSpPr/>
            <p:nvPr/>
          </p:nvCxnSpPr>
          <p:spPr>
            <a:xfrm>
              <a:off x="1524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3558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0" name="Google Shape;1020;p21"/>
          <p:cNvGrpSpPr/>
          <p:nvPr/>
        </p:nvGrpSpPr>
        <p:grpSpPr>
          <a:xfrm>
            <a:off x="8788200" y="4787700"/>
            <a:ext cx="203400" cy="203400"/>
            <a:chOff x="8788200" y="4787700"/>
            <a:chExt cx="203400" cy="203400"/>
          </a:xfrm>
        </p:grpSpPr>
        <p:cxnSp>
          <p:nvCxnSpPr>
            <p:cNvPr id="1021" name="Google Shape;1021;p21"/>
            <p:cNvCxnSpPr/>
            <p:nvPr/>
          </p:nvCxnSpPr>
          <p:spPr>
            <a:xfrm rot="10800000">
              <a:off x="88383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 rot="10800000">
              <a:off x="87882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21"/>
          <p:cNvGrpSpPr/>
          <p:nvPr/>
        </p:nvGrpSpPr>
        <p:grpSpPr>
          <a:xfrm>
            <a:off x="8788200" y="152400"/>
            <a:ext cx="203400" cy="203400"/>
            <a:chOff x="8788200" y="152400"/>
            <a:chExt cx="203400" cy="203400"/>
          </a:xfrm>
        </p:grpSpPr>
        <p:cxnSp>
          <p:nvCxnSpPr>
            <p:cNvPr id="1024" name="Google Shape;1024;p21"/>
            <p:cNvCxnSpPr/>
            <p:nvPr/>
          </p:nvCxnSpPr>
          <p:spPr>
            <a:xfrm rot="10800000">
              <a:off x="88383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87882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6" name="Google Shape;1026;p21"/>
          <p:cNvGrpSpPr/>
          <p:nvPr/>
        </p:nvGrpSpPr>
        <p:grpSpPr>
          <a:xfrm>
            <a:off x="152400" y="4787700"/>
            <a:ext cx="203400" cy="203400"/>
            <a:chOff x="152400" y="4787700"/>
            <a:chExt cx="203400" cy="203400"/>
          </a:xfrm>
        </p:grpSpPr>
        <p:cxnSp>
          <p:nvCxnSpPr>
            <p:cNvPr id="1027" name="Google Shape;1027;p21"/>
            <p:cNvCxnSpPr/>
            <p:nvPr/>
          </p:nvCxnSpPr>
          <p:spPr>
            <a:xfrm>
              <a:off x="1524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 rot="10800000">
              <a:off x="3558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9" name="Google Shape;1029;p21"/>
          <p:cNvGrpSpPr/>
          <p:nvPr/>
        </p:nvGrpSpPr>
        <p:grpSpPr>
          <a:xfrm flipH="1">
            <a:off x="4304588" y="-152657"/>
            <a:ext cx="534824" cy="543464"/>
            <a:chOff x="447691" y="3715093"/>
            <a:chExt cx="534824" cy="543464"/>
          </a:xfrm>
        </p:grpSpPr>
        <p:grpSp>
          <p:nvGrpSpPr>
            <p:cNvPr id="1030" name="Google Shape;1030;p21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1031" name="Google Shape;1031;p21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1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1037" name="Google Shape;1037;p21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1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2" name="Google Shape;1042;p21"/>
          <p:cNvGrpSpPr/>
          <p:nvPr/>
        </p:nvGrpSpPr>
        <p:grpSpPr>
          <a:xfrm>
            <a:off x="8182804" y="2586368"/>
            <a:ext cx="961200" cy="233400"/>
            <a:chOff x="4500454" y="501843"/>
            <a:chExt cx="961200" cy="233400"/>
          </a:xfrm>
        </p:grpSpPr>
        <p:sp>
          <p:nvSpPr>
            <p:cNvPr id="1043" name="Google Shape;1043;p21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1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1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1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1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1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1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1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1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1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21"/>
          <p:cNvGrpSpPr/>
          <p:nvPr/>
        </p:nvGrpSpPr>
        <p:grpSpPr>
          <a:xfrm>
            <a:off x="196066" y="2819768"/>
            <a:ext cx="400311" cy="391064"/>
            <a:chOff x="1533750" y="266175"/>
            <a:chExt cx="342000" cy="334100"/>
          </a:xfrm>
        </p:grpSpPr>
        <p:sp>
          <p:nvSpPr>
            <p:cNvPr id="1056" name="Google Shape;1056;p21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21"/>
          <p:cNvGrpSpPr/>
          <p:nvPr/>
        </p:nvGrpSpPr>
        <p:grpSpPr>
          <a:xfrm>
            <a:off x="3832150" y="4608493"/>
            <a:ext cx="2006525" cy="233400"/>
            <a:chOff x="4500454" y="501843"/>
            <a:chExt cx="2006525" cy="233400"/>
          </a:xfrm>
        </p:grpSpPr>
        <p:grpSp>
          <p:nvGrpSpPr>
            <p:cNvPr id="1062" name="Google Shape;1062;p21"/>
            <p:cNvGrpSpPr/>
            <p:nvPr/>
          </p:nvGrpSpPr>
          <p:grpSpPr>
            <a:xfrm>
              <a:off x="4500454" y="501843"/>
              <a:ext cx="961200" cy="233400"/>
              <a:chOff x="4500454" y="501843"/>
              <a:chExt cx="961200" cy="233400"/>
            </a:xfrm>
          </p:grpSpPr>
          <p:sp>
            <p:nvSpPr>
              <p:cNvPr id="1063" name="Google Shape;1063;p21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5" name="Google Shape;1075;p21"/>
            <p:cNvSpPr/>
            <p:nvPr/>
          </p:nvSpPr>
          <p:spPr>
            <a:xfrm flipH="1">
              <a:off x="54656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1"/>
            <p:cNvSpPr/>
            <p:nvPr/>
          </p:nvSpPr>
          <p:spPr>
            <a:xfrm flipH="1">
              <a:off x="55417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1"/>
            <p:cNvSpPr/>
            <p:nvPr/>
          </p:nvSpPr>
          <p:spPr>
            <a:xfrm flipH="1">
              <a:off x="56218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1"/>
            <p:cNvSpPr/>
            <p:nvPr/>
          </p:nvSpPr>
          <p:spPr>
            <a:xfrm flipH="1">
              <a:off x="57019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1"/>
            <p:cNvSpPr/>
            <p:nvPr/>
          </p:nvSpPr>
          <p:spPr>
            <a:xfrm flipH="1">
              <a:off x="57820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 flipH="1">
              <a:off x="58621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 flipH="1">
              <a:off x="59462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1"/>
            <p:cNvSpPr/>
            <p:nvPr/>
          </p:nvSpPr>
          <p:spPr>
            <a:xfrm flipH="1">
              <a:off x="60223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1"/>
            <p:cNvSpPr/>
            <p:nvPr/>
          </p:nvSpPr>
          <p:spPr>
            <a:xfrm flipH="1">
              <a:off x="61024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1"/>
            <p:cNvSpPr/>
            <p:nvPr/>
          </p:nvSpPr>
          <p:spPr>
            <a:xfrm flipH="1">
              <a:off x="61825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 flipH="1">
              <a:off x="62626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 flipH="1">
              <a:off x="63427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 flipH="1">
              <a:off x="64268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2_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2"/>
          <p:cNvGrpSpPr/>
          <p:nvPr/>
        </p:nvGrpSpPr>
        <p:grpSpPr>
          <a:xfrm>
            <a:off x="152400" y="152400"/>
            <a:ext cx="203400" cy="203400"/>
            <a:chOff x="152400" y="152400"/>
            <a:chExt cx="203400" cy="203400"/>
          </a:xfrm>
        </p:grpSpPr>
        <p:cxnSp>
          <p:nvCxnSpPr>
            <p:cNvPr id="1090" name="Google Shape;1090;p22"/>
            <p:cNvCxnSpPr/>
            <p:nvPr/>
          </p:nvCxnSpPr>
          <p:spPr>
            <a:xfrm>
              <a:off x="1524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2"/>
            <p:cNvCxnSpPr/>
            <p:nvPr/>
          </p:nvCxnSpPr>
          <p:spPr>
            <a:xfrm>
              <a:off x="3558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2" name="Google Shape;1092;p22"/>
          <p:cNvGrpSpPr/>
          <p:nvPr/>
        </p:nvGrpSpPr>
        <p:grpSpPr>
          <a:xfrm>
            <a:off x="8788200" y="4787700"/>
            <a:ext cx="203400" cy="203400"/>
            <a:chOff x="8788200" y="4787700"/>
            <a:chExt cx="203400" cy="203400"/>
          </a:xfrm>
        </p:grpSpPr>
        <p:cxnSp>
          <p:nvCxnSpPr>
            <p:cNvPr id="1093" name="Google Shape;1093;p22"/>
            <p:cNvCxnSpPr/>
            <p:nvPr/>
          </p:nvCxnSpPr>
          <p:spPr>
            <a:xfrm rot="10800000">
              <a:off x="88383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2"/>
            <p:cNvCxnSpPr/>
            <p:nvPr/>
          </p:nvCxnSpPr>
          <p:spPr>
            <a:xfrm rot="10800000">
              <a:off x="87882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5" name="Google Shape;1095;p22"/>
          <p:cNvGrpSpPr/>
          <p:nvPr/>
        </p:nvGrpSpPr>
        <p:grpSpPr>
          <a:xfrm>
            <a:off x="8788200" y="152400"/>
            <a:ext cx="203400" cy="203400"/>
            <a:chOff x="8788200" y="152400"/>
            <a:chExt cx="203400" cy="203400"/>
          </a:xfrm>
        </p:grpSpPr>
        <p:cxnSp>
          <p:nvCxnSpPr>
            <p:cNvPr id="1096" name="Google Shape;1096;p22"/>
            <p:cNvCxnSpPr/>
            <p:nvPr/>
          </p:nvCxnSpPr>
          <p:spPr>
            <a:xfrm rot="10800000">
              <a:off x="8838300" y="3558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2"/>
            <p:cNvCxnSpPr/>
            <p:nvPr/>
          </p:nvCxnSpPr>
          <p:spPr>
            <a:xfrm>
              <a:off x="8788200" y="1524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8" name="Google Shape;1098;p22"/>
          <p:cNvGrpSpPr/>
          <p:nvPr/>
        </p:nvGrpSpPr>
        <p:grpSpPr>
          <a:xfrm>
            <a:off x="152400" y="4787700"/>
            <a:ext cx="203400" cy="203400"/>
            <a:chOff x="152400" y="4787700"/>
            <a:chExt cx="203400" cy="203400"/>
          </a:xfrm>
        </p:grpSpPr>
        <p:cxnSp>
          <p:nvCxnSpPr>
            <p:cNvPr id="1099" name="Google Shape;1099;p22"/>
            <p:cNvCxnSpPr/>
            <p:nvPr/>
          </p:nvCxnSpPr>
          <p:spPr>
            <a:xfrm>
              <a:off x="152400" y="4787700"/>
              <a:ext cx="15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2"/>
            <p:cNvCxnSpPr/>
            <p:nvPr/>
          </p:nvCxnSpPr>
          <p:spPr>
            <a:xfrm rot="10800000">
              <a:off x="355800" y="4837800"/>
              <a:ext cx="0" cy="15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1" name="Google Shape;1101;p22"/>
          <p:cNvSpPr txBox="1"/>
          <p:nvPr>
            <p:ph type="title"/>
          </p:nvPr>
        </p:nvSpPr>
        <p:spPr>
          <a:xfrm>
            <a:off x="2011050" y="1760150"/>
            <a:ext cx="51219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02" name="Google Shape;1102;p22"/>
          <p:cNvSpPr txBox="1"/>
          <p:nvPr>
            <p:ph idx="1" type="subTitle"/>
          </p:nvPr>
        </p:nvSpPr>
        <p:spPr>
          <a:xfrm>
            <a:off x="2011050" y="2538675"/>
            <a:ext cx="51219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3" name="Google Shape;1103;p22"/>
          <p:cNvGrpSpPr/>
          <p:nvPr/>
        </p:nvGrpSpPr>
        <p:grpSpPr>
          <a:xfrm flipH="1">
            <a:off x="4169563" y="-178382"/>
            <a:ext cx="534824" cy="543464"/>
            <a:chOff x="447691" y="3715093"/>
            <a:chExt cx="534824" cy="543464"/>
          </a:xfrm>
        </p:grpSpPr>
        <p:grpSp>
          <p:nvGrpSpPr>
            <p:cNvPr id="1104" name="Google Shape;1104;p22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1105" name="Google Shape;1105;p22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22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1111" name="Google Shape;1111;p22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6" name="Google Shape;1116;p22"/>
          <p:cNvGrpSpPr/>
          <p:nvPr/>
        </p:nvGrpSpPr>
        <p:grpSpPr>
          <a:xfrm>
            <a:off x="-176834" y="2800468"/>
            <a:ext cx="400311" cy="391064"/>
            <a:chOff x="1533750" y="266175"/>
            <a:chExt cx="342000" cy="334100"/>
          </a:xfrm>
        </p:grpSpPr>
        <p:sp>
          <p:nvSpPr>
            <p:cNvPr id="1117" name="Google Shape;1117;p22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AND_BODY_1_2_1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23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124" name="Google Shape;1124;p23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125" name="Google Shape;1125;p23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23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7" name="Google Shape;1127;p23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128" name="Google Shape;1128;p23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23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0" name="Google Shape;1130;p23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131" name="Google Shape;1131;p23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23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3" name="Google Shape;1133;p23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134" name="Google Shape;1134;p23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23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36" name="Google Shape;1136;p23"/>
          <p:cNvGrpSpPr/>
          <p:nvPr/>
        </p:nvGrpSpPr>
        <p:grpSpPr>
          <a:xfrm flipH="1">
            <a:off x="4169563" y="-178382"/>
            <a:ext cx="534824" cy="543464"/>
            <a:chOff x="447691" y="3715093"/>
            <a:chExt cx="534824" cy="543464"/>
          </a:xfrm>
        </p:grpSpPr>
        <p:grpSp>
          <p:nvGrpSpPr>
            <p:cNvPr id="1137" name="Google Shape;1137;p23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1138" name="Google Shape;1138;p23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3" name="Google Shape;1143;p23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1144" name="Google Shape;1144;p23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3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3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3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3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9" name="Google Shape;1149;p23"/>
          <p:cNvGrpSpPr/>
          <p:nvPr/>
        </p:nvGrpSpPr>
        <p:grpSpPr>
          <a:xfrm>
            <a:off x="-176834" y="2800468"/>
            <a:ext cx="400311" cy="391064"/>
            <a:chOff x="1533750" y="266175"/>
            <a:chExt cx="342000" cy="334100"/>
          </a:xfrm>
        </p:grpSpPr>
        <p:sp>
          <p:nvSpPr>
            <p:cNvPr id="1150" name="Google Shape;1150;p23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5" name="Google Shape;1155;p23"/>
          <p:cNvSpPr txBox="1"/>
          <p:nvPr>
            <p:ph type="title"/>
          </p:nvPr>
        </p:nvSpPr>
        <p:spPr>
          <a:xfrm>
            <a:off x="1146838" y="909300"/>
            <a:ext cx="2711700" cy="21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56" name="Google Shape;1156;p23"/>
          <p:cNvSpPr txBox="1"/>
          <p:nvPr>
            <p:ph idx="1" type="subTitle"/>
          </p:nvPr>
        </p:nvSpPr>
        <p:spPr>
          <a:xfrm>
            <a:off x="1151338" y="3100502"/>
            <a:ext cx="27117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23"/>
          <p:cNvSpPr/>
          <p:nvPr>
            <p:ph idx="2" type="pic"/>
          </p:nvPr>
        </p:nvSpPr>
        <p:spPr>
          <a:xfrm>
            <a:off x="5159313" y="769050"/>
            <a:ext cx="2994600" cy="360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24"/>
          <p:cNvSpPr txBox="1"/>
          <p:nvPr>
            <p:ph idx="1" type="subTitle"/>
          </p:nvPr>
        </p:nvSpPr>
        <p:spPr>
          <a:xfrm>
            <a:off x="2247202" y="1378100"/>
            <a:ext cx="46497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60" name="Google Shape;1160;p24"/>
          <p:cNvSpPr txBox="1"/>
          <p:nvPr>
            <p:ph idx="2" type="subTitle"/>
          </p:nvPr>
        </p:nvSpPr>
        <p:spPr>
          <a:xfrm>
            <a:off x="2247202" y="3028400"/>
            <a:ext cx="46497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61" name="Google Shape;1161;p24"/>
          <p:cNvSpPr txBox="1"/>
          <p:nvPr>
            <p:ph idx="3" type="subTitle"/>
          </p:nvPr>
        </p:nvSpPr>
        <p:spPr>
          <a:xfrm>
            <a:off x="2247206" y="1747700"/>
            <a:ext cx="46497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2" name="Google Shape;1162;p24"/>
          <p:cNvSpPr txBox="1"/>
          <p:nvPr>
            <p:ph idx="4" type="subTitle"/>
          </p:nvPr>
        </p:nvSpPr>
        <p:spPr>
          <a:xfrm>
            <a:off x="2247206" y="3398000"/>
            <a:ext cx="46497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3" name="Google Shape;1163;p24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1164" name="Google Shape;1164;p24"/>
          <p:cNvGrpSpPr/>
          <p:nvPr/>
        </p:nvGrpSpPr>
        <p:grpSpPr>
          <a:xfrm>
            <a:off x="4" y="-177332"/>
            <a:ext cx="8629049" cy="5376439"/>
            <a:chOff x="4" y="-177332"/>
            <a:chExt cx="8629049" cy="5376439"/>
          </a:xfrm>
        </p:grpSpPr>
        <p:grpSp>
          <p:nvGrpSpPr>
            <p:cNvPr id="1165" name="Google Shape;1165;p24"/>
            <p:cNvGrpSpPr/>
            <p:nvPr/>
          </p:nvGrpSpPr>
          <p:grpSpPr>
            <a:xfrm flipH="1">
              <a:off x="7894188" y="-177332"/>
              <a:ext cx="534823" cy="543464"/>
              <a:chOff x="447691" y="3715093"/>
              <a:chExt cx="534824" cy="543464"/>
            </a:xfrm>
          </p:grpSpPr>
          <p:grpSp>
            <p:nvGrpSpPr>
              <p:cNvPr id="1166" name="Google Shape;1166;p24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1167" name="Google Shape;1167;p24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24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24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24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24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2" name="Google Shape;1172;p24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1173" name="Google Shape;1173;p24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24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24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24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24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78" name="Google Shape;1178;p24"/>
            <p:cNvGrpSpPr/>
            <p:nvPr/>
          </p:nvGrpSpPr>
          <p:grpSpPr>
            <a:xfrm>
              <a:off x="8228741" y="2376218"/>
              <a:ext cx="400311" cy="391064"/>
              <a:chOff x="1533750" y="266175"/>
              <a:chExt cx="342000" cy="334100"/>
            </a:xfrm>
          </p:grpSpPr>
          <p:sp>
            <p:nvSpPr>
              <p:cNvPr id="1179" name="Google Shape;1179;p24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4" name="Google Shape;1184;p24"/>
            <p:cNvGrpSpPr/>
            <p:nvPr/>
          </p:nvGrpSpPr>
          <p:grpSpPr>
            <a:xfrm>
              <a:off x="4" y="2076600"/>
              <a:ext cx="961200" cy="233400"/>
              <a:chOff x="4500454" y="501843"/>
              <a:chExt cx="961200" cy="233400"/>
            </a:xfrm>
          </p:grpSpPr>
          <p:sp>
            <p:nvSpPr>
              <p:cNvPr id="1185" name="Google Shape;1185;p24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7" name="Google Shape;1197;p24"/>
            <p:cNvGrpSpPr/>
            <p:nvPr/>
          </p:nvGrpSpPr>
          <p:grpSpPr>
            <a:xfrm>
              <a:off x="1850688" y="4655643"/>
              <a:ext cx="534824" cy="543464"/>
              <a:chOff x="447691" y="3715093"/>
              <a:chExt cx="534824" cy="543464"/>
            </a:xfrm>
          </p:grpSpPr>
          <p:grpSp>
            <p:nvGrpSpPr>
              <p:cNvPr id="1198" name="Google Shape;1198;p24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1199" name="Google Shape;1199;p24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4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24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24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4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4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1205" name="Google Shape;1205;p24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4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24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24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24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10" name="Google Shape;1210;p24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211" name="Google Shape;1211;p24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212" name="Google Shape;1212;p24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24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14" name="Google Shape;1214;p24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215" name="Google Shape;1215;p24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6" name="Google Shape;1216;p24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17" name="Google Shape;1217;p24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218" name="Google Shape;1218;p24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9" name="Google Shape;1219;p24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20" name="Google Shape;1220;p24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221" name="Google Shape;1221;p24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24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5"/>
          <p:cNvSpPr txBox="1"/>
          <p:nvPr>
            <p:ph idx="1" type="subTitle"/>
          </p:nvPr>
        </p:nvSpPr>
        <p:spPr>
          <a:xfrm>
            <a:off x="828300" y="1653450"/>
            <a:ext cx="3667500" cy="25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5" name="Google Shape;1225;p25"/>
          <p:cNvSpPr txBox="1"/>
          <p:nvPr>
            <p:ph idx="2" type="subTitle"/>
          </p:nvPr>
        </p:nvSpPr>
        <p:spPr>
          <a:xfrm>
            <a:off x="4648203" y="1653450"/>
            <a:ext cx="3667500" cy="25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6" name="Google Shape;1226;p25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1227" name="Google Shape;1227;p25"/>
          <p:cNvGrpSpPr/>
          <p:nvPr/>
        </p:nvGrpSpPr>
        <p:grpSpPr>
          <a:xfrm flipH="1">
            <a:off x="7894188" y="-177332"/>
            <a:ext cx="534823" cy="543464"/>
            <a:chOff x="447691" y="3715093"/>
            <a:chExt cx="534824" cy="543464"/>
          </a:xfrm>
        </p:grpSpPr>
        <p:grpSp>
          <p:nvGrpSpPr>
            <p:cNvPr id="1228" name="Google Shape;1228;p25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1229" name="Google Shape;1229;p25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5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5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4" name="Google Shape;1234;p25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1235" name="Google Shape;1235;p25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5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5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5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5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0" name="Google Shape;1240;p25"/>
          <p:cNvGrpSpPr/>
          <p:nvPr/>
        </p:nvGrpSpPr>
        <p:grpSpPr>
          <a:xfrm>
            <a:off x="8517816" y="2376218"/>
            <a:ext cx="400311" cy="391064"/>
            <a:chOff x="1533750" y="266175"/>
            <a:chExt cx="342000" cy="334100"/>
          </a:xfrm>
        </p:grpSpPr>
        <p:sp>
          <p:nvSpPr>
            <p:cNvPr id="1241" name="Google Shape;1241;p25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25"/>
          <p:cNvGrpSpPr/>
          <p:nvPr/>
        </p:nvGrpSpPr>
        <p:grpSpPr>
          <a:xfrm>
            <a:off x="-361496" y="2076600"/>
            <a:ext cx="961200" cy="233400"/>
            <a:chOff x="4500454" y="501843"/>
            <a:chExt cx="961200" cy="233400"/>
          </a:xfrm>
        </p:grpSpPr>
        <p:sp>
          <p:nvSpPr>
            <p:cNvPr id="1247" name="Google Shape;1247;p25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25"/>
          <p:cNvGrpSpPr/>
          <p:nvPr/>
        </p:nvGrpSpPr>
        <p:grpSpPr>
          <a:xfrm>
            <a:off x="1850688" y="4655643"/>
            <a:ext cx="534824" cy="543464"/>
            <a:chOff x="447691" y="3715093"/>
            <a:chExt cx="534824" cy="543464"/>
          </a:xfrm>
        </p:grpSpPr>
        <p:grpSp>
          <p:nvGrpSpPr>
            <p:cNvPr id="1260" name="Google Shape;1260;p25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1261" name="Google Shape;1261;p25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5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5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5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5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6" name="Google Shape;1266;p25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1267" name="Google Shape;1267;p25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5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5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5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5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2" name="Google Shape;1272;p25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273" name="Google Shape;1273;p25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274" name="Google Shape;1274;p25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25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76" name="Google Shape;1276;p25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277" name="Google Shape;1277;p25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25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79" name="Google Shape;1279;p25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280" name="Google Shape;1280;p25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25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82" name="Google Shape;1282;p25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283" name="Google Shape;1283;p25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25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6"/>
          <p:cNvSpPr txBox="1"/>
          <p:nvPr>
            <p:ph idx="1" type="subTitle"/>
          </p:nvPr>
        </p:nvSpPr>
        <p:spPr>
          <a:xfrm>
            <a:off x="1099050" y="1525025"/>
            <a:ext cx="6945900" cy="37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87" name="Google Shape;1287;p26"/>
          <p:cNvSpPr txBox="1"/>
          <p:nvPr>
            <p:ph idx="2" type="subTitle"/>
          </p:nvPr>
        </p:nvSpPr>
        <p:spPr>
          <a:xfrm>
            <a:off x="1099050" y="1837725"/>
            <a:ext cx="69459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26"/>
          <p:cNvSpPr txBox="1"/>
          <p:nvPr>
            <p:ph idx="3" type="subTitle"/>
          </p:nvPr>
        </p:nvSpPr>
        <p:spPr>
          <a:xfrm>
            <a:off x="1099050" y="2869569"/>
            <a:ext cx="69459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26"/>
          <p:cNvSpPr txBox="1"/>
          <p:nvPr>
            <p:ph idx="4" type="subTitle"/>
          </p:nvPr>
        </p:nvSpPr>
        <p:spPr>
          <a:xfrm>
            <a:off x="1099050" y="3901400"/>
            <a:ext cx="69459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26"/>
          <p:cNvSpPr txBox="1"/>
          <p:nvPr>
            <p:ph idx="5" type="subTitle"/>
          </p:nvPr>
        </p:nvSpPr>
        <p:spPr>
          <a:xfrm>
            <a:off x="1099050" y="2556827"/>
            <a:ext cx="6945900" cy="37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91" name="Google Shape;1291;p26"/>
          <p:cNvSpPr txBox="1"/>
          <p:nvPr>
            <p:ph idx="6" type="subTitle"/>
          </p:nvPr>
        </p:nvSpPr>
        <p:spPr>
          <a:xfrm>
            <a:off x="1099050" y="3588629"/>
            <a:ext cx="6945900" cy="37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92" name="Google Shape;1292;p26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1293" name="Google Shape;1293;p26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294" name="Google Shape;1294;p26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295" name="Google Shape;1295;p26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26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7" name="Google Shape;1297;p26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298" name="Google Shape;1298;p26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9" name="Google Shape;1299;p26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00" name="Google Shape;1300;p26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301" name="Google Shape;1301;p26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26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03" name="Google Shape;1303;p26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304" name="Google Shape;1304;p26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5" name="Google Shape;1305;p26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7"/>
          <p:cNvSpPr txBox="1"/>
          <p:nvPr>
            <p:ph idx="1" type="subTitle"/>
          </p:nvPr>
        </p:nvSpPr>
        <p:spPr>
          <a:xfrm>
            <a:off x="2354550" y="1281275"/>
            <a:ext cx="44349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08" name="Google Shape;1308;p27"/>
          <p:cNvSpPr txBox="1"/>
          <p:nvPr>
            <p:ph idx="2" type="subTitle"/>
          </p:nvPr>
        </p:nvSpPr>
        <p:spPr>
          <a:xfrm>
            <a:off x="2354550" y="2348576"/>
            <a:ext cx="44349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09" name="Google Shape;1309;p27"/>
          <p:cNvSpPr txBox="1"/>
          <p:nvPr>
            <p:ph idx="3" type="subTitle"/>
          </p:nvPr>
        </p:nvSpPr>
        <p:spPr>
          <a:xfrm>
            <a:off x="2354550" y="3415876"/>
            <a:ext cx="44349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10" name="Google Shape;1310;p27"/>
          <p:cNvSpPr txBox="1"/>
          <p:nvPr>
            <p:ph idx="4" type="subTitle"/>
          </p:nvPr>
        </p:nvSpPr>
        <p:spPr>
          <a:xfrm>
            <a:off x="2354550" y="1676925"/>
            <a:ext cx="4434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1" name="Google Shape;1311;p27"/>
          <p:cNvSpPr txBox="1"/>
          <p:nvPr>
            <p:ph idx="5" type="subTitle"/>
          </p:nvPr>
        </p:nvSpPr>
        <p:spPr>
          <a:xfrm>
            <a:off x="2354550" y="2744238"/>
            <a:ext cx="4434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27"/>
          <p:cNvSpPr txBox="1"/>
          <p:nvPr>
            <p:ph idx="6" type="subTitle"/>
          </p:nvPr>
        </p:nvSpPr>
        <p:spPr>
          <a:xfrm>
            <a:off x="2354550" y="3811552"/>
            <a:ext cx="4434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27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1314" name="Google Shape;1314;p27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315" name="Google Shape;1315;p27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316" name="Google Shape;1316;p27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27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18" name="Google Shape;1318;p27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319" name="Google Shape;1319;p27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27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21" name="Google Shape;1321;p27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322" name="Google Shape;1322;p27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27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24" name="Google Shape;1324;p27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325" name="Google Shape;1325;p27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7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27" name="Google Shape;1327;p27"/>
          <p:cNvGrpSpPr/>
          <p:nvPr/>
        </p:nvGrpSpPr>
        <p:grpSpPr>
          <a:xfrm>
            <a:off x="-26884" y="-172257"/>
            <a:ext cx="9317285" cy="5619864"/>
            <a:chOff x="-26884" y="-172257"/>
            <a:chExt cx="9317285" cy="5619864"/>
          </a:xfrm>
        </p:grpSpPr>
        <p:grpSp>
          <p:nvGrpSpPr>
            <p:cNvPr id="1328" name="Google Shape;1328;p27"/>
            <p:cNvGrpSpPr/>
            <p:nvPr/>
          </p:nvGrpSpPr>
          <p:grpSpPr>
            <a:xfrm>
              <a:off x="4228741" y="4904143"/>
              <a:ext cx="534824" cy="543464"/>
              <a:chOff x="4228741" y="4904143"/>
              <a:chExt cx="534824" cy="543464"/>
            </a:xfrm>
          </p:grpSpPr>
          <p:grpSp>
            <p:nvGrpSpPr>
              <p:cNvPr id="1329" name="Google Shape;1329;p27"/>
              <p:cNvGrpSpPr/>
              <p:nvPr/>
            </p:nvGrpSpPr>
            <p:grpSpPr>
              <a:xfrm>
                <a:off x="4228741" y="4904143"/>
                <a:ext cx="400311" cy="391064"/>
                <a:chOff x="1533750" y="266175"/>
                <a:chExt cx="342000" cy="334100"/>
              </a:xfrm>
            </p:grpSpPr>
            <p:sp>
              <p:nvSpPr>
                <p:cNvPr id="1330" name="Google Shape;1330;p27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27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27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7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27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5" name="Google Shape;1335;p27"/>
              <p:cNvGrpSpPr/>
              <p:nvPr/>
            </p:nvGrpSpPr>
            <p:grpSpPr>
              <a:xfrm>
                <a:off x="4363254" y="5056543"/>
                <a:ext cx="400311" cy="391064"/>
                <a:chOff x="1533750" y="266175"/>
                <a:chExt cx="342000" cy="334100"/>
              </a:xfrm>
            </p:grpSpPr>
            <p:sp>
              <p:nvSpPr>
                <p:cNvPr id="1336" name="Google Shape;1336;p27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27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7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27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27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41" name="Google Shape;1341;p27"/>
            <p:cNvGrpSpPr/>
            <p:nvPr/>
          </p:nvGrpSpPr>
          <p:grpSpPr>
            <a:xfrm>
              <a:off x="8489401" y="1119168"/>
              <a:ext cx="801000" cy="233400"/>
              <a:chOff x="7867801" y="1119168"/>
              <a:chExt cx="801000" cy="233400"/>
            </a:xfrm>
          </p:grpSpPr>
          <p:sp>
            <p:nvSpPr>
              <p:cNvPr id="1342" name="Google Shape;1342;p27"/>
              <p:cNvSpPr/>
              <p:nvPr/>
            </p:nvSpPr>
            <p:spPr>
              <a:xfrm flipH="1">
                <a:off x="7867801" y="1199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 flipH="1">
                <a:off x="7947901" y="11191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 flipH="1">
                <a:off x="8028001" y="11191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 flipH="1">
                <a:off x="8108101" y="11923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 flipH="1">
                <a:off x="8188201" y="1272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 flipH="1">
                <a:off x="8268301" y="1272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 flipH="1">
                <a:off x="8352426" y="11923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 flipH="1">
                <a:off x="8428501" y="11191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 flipH="1">
                <a:off x="8508601" y="11191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 flipH="1">
                <a:off x="8588701" y="11923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4296004" y="-172257"/>
              <a:ext cx="400311" cy="391064"/>
              <a:chOff x="4296004" y="-172257"/>
              <a:chExt cx="400311" cy="391064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4376066" y="67930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4456128" y="-12133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4536190" y="-92195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4296004" y="138745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4616253" y="-172257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8" name="Google Shape;1358;p27"/>
            <p:cNvGrpSpPr/>
            <p:nvPr/>
          </p:nvGrpSpPr>
          <p:grpSpPr>
            <a:xfrm>
              <a:off x="8188204" y="4229243"/>
              <a:ext cx="961200" cy="233400"/>
              <a:chOff x="8188204" y="4229243"/>
              <a:chExt cx="961200" cy="233400"/>
            </a:xfrm>
          </p:grpSpPr>
          <p:sp>
            <p:nvSpPr>
              <p:cNvPr id="1359" name="Google Shape;1359;p27"/>
              <p:cNvSpPr/>
              <p:nvPr/>
            </p:nvSpPr>
            <p:spPr>
              <a:xfrm flipH="1">
                <a:off x="8188204" y="43093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 flipH="1">
                <a:off x="8268304" y="4229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 flipH="1">
                <a:off x="8348404" y="4229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 flipH="1">
                <a:off x="8428504" y="43024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 flipH="1">
                <a:off x="8508604" y="43825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 flipH="1">
                <a:off x="8588704" y="43825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 flipH="1">
                <a:off x="8672829" y="43024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 flipH="1">
                <a:off x="8748904" y="4229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 flipH="1">
                <a:off x="8829004" y="4229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 flipH="1">
                <a:off x="8909104" y="43024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7"/>
              <p:cNvSpPr/>
              <p:nvPr/>
            </p:nvSpPr>
            <p:spPr>
              <a:xfrm flipH="1">
                <a:off x="8989204" y="43825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7"/>
              <p:cNvSpPr/>
              <p:nvPr/>
            </p:nvSpPr>
            <p:spPr>
              <a:xfrm flipH="1">
                <a:off x="9069304" y="43825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1" name="Google Shape;1371;p27"/>
            <p:cNvGrpSpPr/>
            <p:nvPr/>
          </p:nvGrpSpPr>
          <p:grpSpPr>
            <a:xfrm>
              <a:off x="-26884" y="2628349"/>
              <a:ext cx="724925" cy="233400"/>
              <a:chOff x="-26884" y="2628349"/>
              <a:chExt cx="724925" cy="233400"/>
            </a:xfrm>
          </p:grpSpPr>
          <p:sp>
            <p:nvSpPr>
              <p:cNvPr id="1372" name="Google Shape;1372;p27"/>
              <p:cNvSpPr/>
              <p:nvPr/>
            </p:nvSpPr>
            <p:spPr>
              <a:xfrm flipH="1">
                <a:off x="-26884" y="2781649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 flipH="1">
                <a:off x="53216" y="2781649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 flipH="1">
                <a:off x="137341" y="2701549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 flipH="1">
                <a:off x="213416" y="2628349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 flipH="1">
                <a:off x="293516" y="2628349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 flipH="1">
                <a:off x="373616" y="2701549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 flipH="1">
                <a:off x="453716" y="2781649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 flipH="1">
                <a:off x="533816" y="2781649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 flipH="1">
                <a:off x="617941" y="2701549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"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8"/>
          <p:cNvSpPr txBox="1"/>
          <p:nvPr>
            <p:ph idx="1" type="subTitle"/>
          </p:nvPr>
        </p:nvSpPr>
        <p:spPr>
          <a:xfrm>
            <a:off x="2477250" y="1546507"/>
            <a:ext cx="41895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28"/>
          <p:cNvSpPr txBox="1"/>
          <p:nvPr>
            <p:ph idx="2" type="subTitle"/>
          </p:nvPr>
        </p:nvSpPr>
        <p:spPr>
          <a:xfrm>
            <a:off x="2477250" y="1179000"/>
            <a:ext cx="41895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84" name="Google Shape;1384;p28"/>
          <p:cNvSpPr txBox="1"/>
          <p:nvPr>
            <p:ph idx="3" type="subTitle"/>
          </p:nvPr>
        </p:nvSpPr>
        <p:spPr>
          <a:xfrm>
            <a:off x="2477250" y="2555331"/>
            <a:ext cx="41895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5" name="Google Shape;1385;p28"/>
          <p:cNvSpPr txBox="1"/>
          <p:nvPr>
            <p:ph idx="4" type="subTitle"/>
          </p:nvPr>
        </p:nvSpPr>
        <p:spPr>
          <a:xfrm>
            <a:off x="2477250" y="2187825"/>
            <a:ext cx="41895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86" name="Google Shape;1386;p28"/>
          <p:cNvSpPr txBox="1"/>
          <p:nvPr>
            <p:ph idx="5" type="subTitle"/>
          </p:nvPr>
        </p:nvSpPr>
        <p:spPr>
          <a:xfrm>
            <a:off x="2477250" y="3712650"/>
            <a:ext cx="41895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7" name="Google Shape;1387;p28"/>
          <p:cNvSpPr txBox="1"/>
          <p:nvPr>
            <p:ph idx="6" type="subTitle"/>
          </p:nvPr>
        </p:nvSpPr>
        <p:spPr>
          <a:xfrm>
            <a:off x="2477250" y="3345143"/>
            <a:ext cx="41895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1388" name="Google Shape;1388;p28"/>
          <p:cNvGrpSpPr/>
          <p:nvPr/>
        </p:nvGrpSpPr>
        <p:grpSpPr>
          <a:xfrm>
            <a:off x="4" y="-142682"/>
            <a:ext cx="9143986" cy="5127350"/>
            <a:chOff x="4" y="-142682"/>
            <a:chExt cx="9143986" cy="5127350"/>
          </a:xfrm>
        </p:grpSpPr>
        <p:grpSp>
          <p:nvGrpSpPr>
            <p:cNvPr id="1389" name="Google Shape;1389;p28"/>
            <p:cNvGrpSpPr/>
            <p:nvPr/>
          </p:nvGrpSpPr>
          <p:grpSpPr>
            <a:xfrm>
              <a:off x="4" y="2359593"/>
              <a:ext cx="534824" cy="543464"/>
              <a:chOff x="4" y="2359593"/>
              <a:chExt cx="534824" cy="543464"/>
            </a:xfrm>
          </p:grpSpPr>
          <p:grpSp>
            <p:nvGrpSpPr>
              <p:cNvPr id="1390" name="Google Shape;1390;p28"/>
              <p:cNvGrpSpPr/>
              <p:nvPr/>
            </p:nvGrpSpPr>
            <p:grpSpPr>
              <a:xfrm flipH="1">
                <a:off x="134516" y="2359593"/>
                <a:ext cx="400311" cy="391064"/>
                <a:chOff x="1533750" y="266175"/>
                <a:chExt cx="342000" cy="334100"/>
              </a:xfrm>
            </p:grpSpPr>
            <p:sp>
              <p:nvSpPr>
                <p:cNvPr id="1391" name="Google Shape;1391;p28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2" name="Google Shape;1392;p28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28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28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28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6" name="Google Shape;1396;p28"/>
              <p:cNvGrpSpPr/>
              <p:nvPr/>
            </p:nvGrpSpPr>
            <p:grpSpPr>
              <a:xfrm flipH="1">
                <a:off x="4" y="2511993"/>
                <a:ext cx="400311" cy="391064"/>
                <a:chOff x="1533750" y="266175"/>
                <a:chExt cx="342000" cy="334100"/>
              </a:xfrm>
            </p:grpSpPr>
            <p:sp>
              <p:nvSpPr>
                <p:cNvPr id="1397" name="Google Shape;1397;p28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28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28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28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28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02" name="Google Shape;1402;p28"/>
            <p:cNvGrpSpPr/>
            <p:nvPr/>
          </p:nvGrpSpPr>
          <p:grpSpPr>
            <a:xfrm>
              <a:off x="2211163" y="-142682"/>
              <a:ext cx="534824" cy="543464"/>
              <a:chOff x="2211163" y="-142682"/>
              <a:chExt cx="534824" cy="543464"/>
            </a:xfrm>
          </p:grpSpPr>
          <p:grpSp>
            <p:nvGrpSpPr>
              <p:cNvPr id="1403" name="Google Shape;1403;p28"/>
              <p:cNvGrpSpPr/>
              <p:nvPr/>
            </p:nvGrpSpPr>
            <p:grpSpPr>
              <a:xfrm>
                <a:off x="2211163" y="-142682"/>
                <a:ext cx="400311" cy="391064"/>
                <a:chOff x="1533750" y="266175"/>
                <a:chExt cx="342000" cy="334100"/>
              </a:xfrm>
            </p:grpSpPr>
            <p:sp>
              <p:nvSpPr>
                <p:cNvPr id="1404" name="Google Shape;1404;p28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28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28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28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28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28"/>
              <p:cNvGrpSpPr/>
              <p:nvPr/>
            </p:nvGrpSpPr>
            <p:grpSpPr>
              <a:xfrm>
                <a:off x="2345676" y="9718"/>
                <a:ext cx="400311" cy="391064"/>
                <a:chOff x="1533750" y="266175"/>
                <a:chExt cx="342000" cy="334100"/>
              </a:xfrm>
            </p:grpSpPr>
            <p:sp>
              <p:nvSpPr>
                <p:cNvPr id="1410" name="Google Shape;1410;p28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28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28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28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28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5" name="Google Shape;1415;p28"/>
            <p:cNvGrpSpPr/>
            <p:nvPr/>
          </p:nvGrpSpPr>
          <p:grpSpPr>
            <a:xfrm>
              <a:off x="8743679" y="1222900"/>
              <a:ext cx="400311" cy="391064"/>
              <a:chOff x="8743679" y="1222900"/>
              <a:chExt cx="400311" cy="391064"/>
            </a:xfrm>
          </p:grpSpPr>
          <p:sp>
            <p:nvSpPr>
              <p:cNvPr id="1416" name="Google Shape;1416;p28"/>
              <p:cNvSpPr/>
              <p:nvPr/>
            </p:nvSpPr>
            <p:spPr>
              <a:xfrm>
                <a:off x="8823741" y="1463087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903803" y="1383024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8"/>
              <p:cNvSpPr/>
              <p:nvPr/>
            </p:nvSpPr>
            <p:spPr>
              <a:xfrm>
                <a:off x="8983865" y="1302962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8"/>
              <p:cNvSpPr/>
              <p:nvPr/>
            </p:nvSpPr>
            <p:spPr>
              <a:xfrm>
                <a:off x="8743679" y="1533902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8"/>
              <p:cNvSpPr/>
              <p:nvPr/>
            </p:nvSpPr>
            <p:spPr>
              <a:xfrm>
                <a:off x="9063928" y="1222900"/>
                <a:ext cx="80062" cy="80062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1" name="Google Shape;1421;p28"/>
            <p:cNvGrpSpPr/>
            <p:nvPr/>
          </p:nvGrpSpPr>
          <p:grpSpPr>
            <a:xfrm>
              <a:off x="3568729" y="4751268"/>
              <a:ext cx="961200" cy="233400"/>
              <a:chOff x="4500454" y="501843"/>
              <a:chExt cx="961200" cy="233400"/>
            </a:xfrm>
          </p:grpSpPr>
          <p:sp>
            <p:nvSpPr>
              <p:cNvPr id="1422" name="Google Shape;1422;p28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8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8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8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8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8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8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8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8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4" name="Google Shape;1434;p28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435" name="Google Shape;1435;p28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436" name="Google Shape;1436;p28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28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38" name="Google Shape;1438;p28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439" name="Google Shape;1439;p28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28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41" name="Google Shape;1441;p28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442" name="Google Shape;1442;p28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28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44" name="Google Shape;1444;p28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445" name="Google Shape;1445;p28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28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47" name="Google Shape;1447;p28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9"/>
          <p:cNvSpPr txBox="1"/>
          <p:nvPr>
            <p:ph idx="1" type="subTitle"/>
          </p:nvPr>
        </p:nvSpPr>
        <p:spPr>
          <a:xfrm>
            <a:off x="1764525" y="1494468"/>
            <a:ext cx="2280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50" name="Google Shape;1450;p29"/>
          <p:cNvSpPr txBox="1"/>
          <p:nvPr>
            <p:ph idx="2" type="subTitle"/>
          </p:nvPr>
        </p:nvSpPr>
        <p:spPr>
          <a:xfrm>
            <a:off x="1764576" y="1875094"/>
            <a:ext cx="22806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1" name="Google Shape;1451;p29"/>
          <p:cNvSpPr txBox="1"/>
          <p:nvPr>
            <p:ph idx="3" type="subTitle"/>
          </p:nvPr>
        </p:nvSpPr>
        <p:spPr>
          <a:xfrm>
            <a:off x="5098873" y="1875094"/>
            <a:ext cx="22806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2" name="Google Shape;1452;p29"/>
          <p:cNvSpPr txBox="1"/>
          <p:nvPr>
            <p:ph idx="4" type="subTitle"/>
          </p:nvPr>
        </p:nvSpPr>
        <p:spPr>
          <a:xfrm>
            <a:off x="1764576" y="3359057"/>
            <a:ext cx="22806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3" name="Google Shape;1453;p29"/>
          <p:cNvSpPr txBox="1"/>
          <p:nvPr>
            <p:ph idx="5" type="subTitle"/>
          </p:nvPr>
        </p:nvSpPr>
        <p:spPr>
          <a:xfrm>
            <a:off x="5098873" y="3359057"/>
            <a:ext cx="22806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4" name="Google Shape;1454;p29"/>
          <p:cNvSpPr txBox="1"/>
          <p:nvPr>
            <p:ph idx="6" type="subTitle"/>
          </p:nvPr>
        </p:nvSpPr>
        <p:spPr>
          <a:xfrm>
            <a:off x="1764585" y="2978431"/>
            <a:ext cx="2280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55" name="Google Shape;1455;p29"/>
          <p:cNvSpPr txBox="1"/>
          <p:nvPr>
            <p:ph idx="7" type="subTitle"/>
          </p:nvPr>
        </p:nvSpPr>
        <p:spPr>
          <a:xfrm>
            <a:off x="5098875" y="1494468"/>
            <a:ext cx="2280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56" name="Google Shape;1456;p29"/>
          <p:cNvSpPr txBox="1"/>
          <p:nvPr>
            <p:ph idx="8" type="subTitle"/>
          </p:nvPr>
        </p:nvSpPr>
        <p:spPr>
          <a:xfrm>
            <a:off x="5098875" y="2978431"/>
            <a:ext cx="2280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57" name="Google Shape;1457;p29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1458" name="Google Shape;1458;p29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459" name="Google Shape;1459;p29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460" name="Google Shape;1460;p29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29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62" name="Google Shape;1462;p29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463" name="Google Shape;1463;p29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29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65" name="Google Shape;1465;p29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466" name="Google Shape;1466;p29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29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68" name="Google Shape;1468;p29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469" name="Google Shape;1469;p29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29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1" name="Google Shape;1471;p29"/>
          <p:cNvGrpSpPr/>
          <p:nvPr/>
        </p:nvGrpSpPr>
        <p:grpSpPr>
          <a:xfrm>
            <a:off x="-566496" y="-156782"/>
            <a:ext cx="9710500" cy="5092775"/>
            <a:chOff x="-566496" y="-156782"/>
            <a:chExt cx="9710500" cy="5092775"/>
          </a:xfrm>
        </p:grpSpPr>
        <p:grpSp>
          <p:nvGrpSpPr>
            <p:cNvPr id="1472" name="Google Shape;1472;p29"/>
            <p:cNvGrpSpPr/>
            <p:nvPr/>
          </p:nvGrpSpPr>
          <p:grpSpPr>
            <a:xfrm>
              <a:off x="1387504" y="-156782"/>
              <a:ext cx="534824" cy="543464"/>
              <a:chOff x="1387504" y="-156782"/>
              <a:chExt cx="534824" cy="543464"/>
            </a:xfrm>
          </p:grpSpPr>
          <p:grpSp>
            <p:nvGrpSpPr>
              <p:cNvPr id="1473" name="Google Shape;1473;p29"/>
              <p:cNvGrpSpPr/>
              <p:nvPr/>
            </p:nvGrpSpPr>
            <p:grpSpPr>
              <a:xfrm flipH="1">
                <a:off x="1522016" y="-156782"/>
                <a:ext cx="400311" cy="391064"/>
                <a:chOff x="1533750" y="266175"/>
                <a:chExt cx="342000" cy="334100"/>
              </a:xfrm>
            </p:grpSpPr>
            <p:sp>
              <p:nvSpPr>
                <p:cNvPr id="1474" name="Google Shape;1474;p29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29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29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29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29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9" name="Google Shape;1479;p29"/>
              <p:cNvGrpSpPr/>
              <p:nvPr/>
            </p:nvGrpSpPr>
            <p:grpSpPr>
              <a:xfrm flipH="1">
                <a:off x="1387504" y="-4382"/>
                <a:ext cx="400311" cy="391064"/>
                <a:chOff x="1533750" y="266175"/>
                <a:chExt cx="342000" cy="334100"/>
              </a:xfrm>
            </p:grpSpPr>
            <p:sp>
              <p:nvSpPr>
                <p:cNvPr id="1480" name="Google Shape;1480;p29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29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29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29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29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85" name="Google Shape;1485;p29"/>
            <p:cNvGrpSpPr/>
            <p:nvPr/>
          </p:nvGrpSpPr>
          <p:grpSpPr>
            <a:xfrm>
              <a:off x="8182804" y="4146043"/>
              <a:ext cx="961200" cy="233400"/>
              <a:chOff x="8182804" y="4146043"/>
              <a:chExt cx="961200" cy="233400"/>
            </a:xfrm>
          </p:grpSpPr>
          <p:sp>
            <p:nvSpPr>
              <p:cNvPr id="1486" name="Google Shape;1486;p29"/>
              <p:cNvSpPr/>
              <p:nvPr/>
            </p:nvSpPr>
            <p:spPr>
              <a:xfrm flipH="1">
                <a:off x="8182804" y="4226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 flipH="1">
                <a:off x="8262904" y="4146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 flipH="1">
                <a:off x="8343004" y="4146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 flipH="1">
                <a:off x="8423104" y="4219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 flipH="1">
                <a:off x="8503204" y="42993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 flipH="1">
                <a:off x="8583304" y="42993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 flipH="1">
                <a:off x="8667429" y="4219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9"/>
              <p:cNvSpPr/>
              <p:nvPr/>
            </p:nvSpPr>
            <p:spPr>
              <a:xfrm flipH="1">
                <a:off x="8743504" y="4146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 flipH="1">
                <a:off x="8823604" y="4146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 flipH="1">
                <a:off x="8903704" y="4219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 flipH="1">
                <a:off x="8983804" y="42993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 flipH="1">
                <a:off x="9063904" y="42993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8" name="Google Shape;1498;p29"/>
            <p:cNvGrpSpPr/>
            <p:nvPr/>
          </p:nvGrpSpPr>
          <p:grpSpPr>
            <a:xfrm>
              <a:off x="8462941" y="1485693"/>
              <a:ext cx="534824" cy="543464"/>
              <a:chOff x="8462941" y="1485693"/>
              <a:chExt cx="534824" cy="543464"/>
            </a:xfrm>
          </p:grpSpPr>
          <p:grpSp>
            <p:nvGrpSpPr>
              <p:cNvPr id="1499" name="Google Shape;1499;p29"/>
              <p:cNvGrpSpPr/>
              <p:nvPr/>
            </p:nvGrpSpPr>
            <p:grpSpPr>
              <a:xfrm>
                <a:off x="8462941" y="1485693"/>
                <a:ext cx="400311" cy="391064"/>
                <a:chOff x="1533750" y="266175"/>
                <a:chExt cx="342000" cy="334100"/>
              </a:xfrm>
            </p:grpSpPr>
            <p:sp>
              <p:nvSpPr>
                <p:cNvPr id="1500" name="Google Shape;1500;p29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29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29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29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29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5" name="Google Shape;1505;p29"/>
              <p:cNvGrpSpPr/>
              <p:nvPr/>
            </p:nvGrpSpPr>
            <p:grpSpPr>
              <a:xfrm>
                <a:off x="8597454" y="1638093"/>
                <a:ext cx="400311" cy="391064"/>
                <a:chOff x="1533750" y="266175"/>
                <a:chExt cx="342000" cy="334100"/>
              </a:xfrm>
            </p:grpSpPr>
            <p:sp>
              <p:nvSpPr>
                <p:cNvPr id="1506" name="Google Shape;1506;p29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29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29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29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29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11" name="Google Shape;1511;p29"/>
            <p:cNvGrpSpPr/>
            <p:nvPr/>
          </p:nvGrpSpPr>
          <p:grpSpPr>
            <a:xfrm>
              <a:off x="-566496" y="3013243"/>
              <a:ext cx="1281600" cy="233400"/>
              <a:chOff x="-566496" y="3013243"/>
              <a:chExt cx="1281600" cy="233400"/>
            </a:xfrm>
          </p:grpSpPr>
          <p:sp>
            <p:nvSpPr>
              <p:cNvPr id="1512" name="Google Shape;1512;p29"/>
              <p:cNvSpPr/>
              <p:nvPr/>
            </p:nvSpPr>
            <p:spPr>
              <a:xfrm flipH="1">
                <a:off x="-566496" y="30933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 flipH="1">
                <a:off x="-486396" y="3013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 flipH="1">
                <a:off x="-406296" y="3013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 flipH="1">
                <a:off x="-326196" y="30864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 flipH="1">
                <a:off x="-246096" y="31665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 flipH="1">
                <a:off x="-165996" y="31665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 flipH="1">
                <a:off x="-81871" y="30864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 flipH="1">
                <a:off x="-5796" y="3013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 flipH="1">
                <a:off x="74304" y="3013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 flipH="1">
                <a:off x="154404" y="30864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 flipH="1">
                <a:off x="234504" y="31665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 flipH="1">
                <a:off x="314604" y="31665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 flipH="1">
                <a:off x="398729" y="30864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 flipH="1">
                <a:off x="474804" y="3013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 flipH="1">
                <a:off x="554904" y="30132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 flipH="1">
                <a:off x="635004" y="30864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8" name="Google Shape;1528;p29"/>
            <p:cNvGrpSpPr/>
            <p:nvPr/>
          </p:nvGrpSpPr>
          <p:grpSpPr>
            <a:xfrm>
              <a:off x="4610038" y="4702593"/>
              <a:ext cx="965225" cy="233400"/>
              <a:chOff x="4610038" y="4702593"/>
              <a:chExt cx="965225" cy="233400"/>
            </a:xfrm>
          </p:grpSpPr>
          <p:sp>
            <p:nvSpPr>
              <p:cNvPr id="1529" name="Google Shape;1529;p29"/>
              <p:cNvSpPr/>
              <p:nvPr/>
            </p:nvSpPr>
            <p:spPr>
              <a:xfrm flipH="1">
                <a:off x="4610038" y="47025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 flipH="1">
                <a:off x="4690138" y="47025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 flipH="1">
                <a:off x="4770238" y="47757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 flipH="1">
                <a:off x="4850338" y="48558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 flipH="1">
                <a:off x="4930438" y="48558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 flipH="1">
                <a:off x="5014563" y="47757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 flipH="1">
                <a:off x="5090638" y="47025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 flipH="1">
                <a:off x="5170738" y="47025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 flipH="1">
                <a:off x="5250838" y="47757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 flipH="1">
                <a:off x="5330938" y="48558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 flipH="1">
                <a:off x="5411038" y="48558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 flipH="1">
                <a:off x="5495163" y="477579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2" name="Google Shape;1542;p30"/>
          <p:cNvGrpSpPr/>
          <p:nvPr/>
        </p:nvGrpSpPr>
        <p:grpSpPr>
          <a:xfrm>
            <a:off x="-709646" y="-208132"/>
            <a:ext cx="10116750" cy="5166725"/>
            <a:chOff x="-709646" y="-208132"/>
            <a:chExt cx="10116750" cy="5166725"/>
          </a:xfrm>
        </p:grpSpPr>
        <p:grpSp>
          <p:nvGrpSpPr>
            <p:cNvPr id="1543" name="Google Shape;1543;p30"/>
            <p:cNvGrpSpPr/>
            <p:nvPr/>
          </p:nvGrpSpPr>
          <p:grpSpPr>
            <a:xfrm>
              <a:off x="-178259" y="-208132"/>
              <a:ext cx="9585362" cy="5166725"/>
              <a:chOff x="-178259" y="-208132"/>
              <a:chExt cx="9585362" cy="5166725"/>
            </a:xfrm>
          </p:grpSpPr>
          <p:grpSp>
            <p:nvGrpSpPr>
              <p:cNvPr id="1544" name="Google Shape;1544;p30"/>
              <p:cNvGrpSpPr/>
              <p:nvPr/>
            </p:nvGrpSpPr>
            <p:grpSpPr>
              <a:xfrm>
                <a:off x="-178259" y="-208132"/>
                <a:ext cx="7665670" cy="5166725"/>
                <a:chOff x="-178259" y="-208132"/>
                <a:chExt cx="7665670" cy="5166725"/>
              </a:xfrm>
            </p:grpSpPr>
            <p:grpSp>
              <p:nvGrpSpPr>
                <p:cNvPr id="1545" name="Google Shape;1545;p30"/>
                <p:cNvGrpSpPr/>
                <p:nvPr/>
              </p:nvGrpSpPr>
              <p:grpSpPr>
                <a:xfrm flipH="1">
                  <a:off x="6952588" y="-208132"/>
                  <a:ext cx="534823" cy="543464"/>
                  <a:chOff x="447691" y="3715093"/>
                  <a:chExt cx="534824" cy="543464"/>
                </a:xfrm>
              </p:grpSpPr>
              <p:grpSp>
                <p:nvGrpSpPr>
                  <p:cNvPr id="1546" name="Google Shape;1546;p30"/>
                  <p:cNvGrpSpPr/>
                  <p:nvPr/>
                </p:nvGrpSpPr>
                <p:grpSpPr>
                  <a:xfrm flipH="1">
                    <a:off x="582204" y="3715093"/>
                    <a:ext cx="400311" cy="391064"/>
                    <a:chOff x="1533750" y="266175"/>
                    <a:chExt cx="342000" cy="334100"/>
                  </a:xfrm>
                </p:grpSpPr>
                <p:sp>
                  <p:nvSpPr>
                    <p:cNvPr id="1547" name="Google Shape;1547;p30"/>
                    <p:cNvSpPr/>
                    <p:nvPr/>
                  </p:nvSpPr>
                  <p:spPr>
                    <a:xfrm>
                      <a:off x="1602150" y="4713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8" name="Google Shape;1548;p30"/>
                    <p:cNvSpPr/>
                    <p:nvPr/>
                  </p:nvSpPr>
                  <p:spPr>
                    <a:xfrm>
                      <a:off x="1670550" y="4029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9" name="Google Shape;1549;p30"/>
                    <p:cNvSpPr/>
                    <p:nvPr/>
                  </p:nvSpPr>
                  <p:spPr>
                    <a:xfrm>
                      <a:off x="1738950" y="3345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0" name="Google Shape;1550;p30"/>
                    <p:cNvSpPr/>
                    <p:nvPr/>
                  </p:nvSpPr>
                  <p:spPr>
                    <a:xfrm>
                      <a:off x="1533750" y="5318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1" name="Google Shape;1551;p30"/>
                    <p:cNvSpPr/>
                    <p:nvPr/>
                  </p:nvSpPr>
                  <p:spPr>
                    <a:xfrm>
                      <a:off x="1807350" y="2661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52" name="Google Shape;1552;p30"/>
                  <p:cNvGrpSpPr/>
                  <p:nvPr/>
                </p:nvGrpSpPr>
                <p:grpSpPr>
                  <a:xfrm flipH="1">
                    <a:off x="447691" y="3867493"/>
                    <a:ext cx="400311" cy="391064"/>
                    <a:chOff x="1533750" y="266175"/>
                    <a:chExt cx="342000" cy="334100"/>
                  </a:xfrm>
                </p:grpSpPr>
                <p:sp>
                  <p:nvSpPr>
                    <p:cNvPr id="1553" name="Google Shape;1553;p30"/>
                    <p:cNvSpPr/>
                    <p:nvPr/>
                  </p:nvSpPr>
                  <p:spPr>
                    <a:xfrm>
                      <a:off x="1602150" y="4713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4" name="Google Shape;1554;p30"/>
                    <p:cNvSpPr/>
                    <p:nvPr/>
                  </p:nvSpPr>
                  <p:spPr>
                    <a:xfrm>
                      <a:off x="1670550" y="4029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5" name="Google Shape;1555;p30"/>
                    <p:cNvSpPr/>
                    <p:nvPr/>
                  </p:nvSpPr>
                  <p:spPr>
                    <a:xfrm>
                      <a:off x="1738950" y="3345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6" name="Google Shape;1556;p30"/>
                    <p:cNvSpPr/>
                    <p:nvPr/>
                  </p:nvSpPr>
                  <p:spPr>
                    <a:xfrm>
                      <a:off x="1533750" y="5318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7" name="Google Shape;1557;p30"/>
                    <p:cNvSpPr/>
                    <p:nvPr/>
                  </p:nvSpPr>
                  <p:spPr>
                    <a:xfrm>
                      <a:off x="1807350" y="266175"/>
                      <a:ext cx="68400" cy="68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558" name="Google Shape;1558;p30"/>
                <p:cNvGrpSpPr/>
                <p:nvPr/>
              </p:nvGrpSpPr>
              <p:grpSpPr>
                <a:xfrm>
                  <a:off x="3568738" y="4725193"/>
                  <a:ext cx="2006525" cy="233400"/>
                  <a:chOff x="4500454" y="501843"/>
                  <a:chExt cx="2006525" cy="233400"/>
                </a:xfrm>
              </p:grpSpPr>
              <p:grpSp>
                <p:nvGrpSpPr>
                  <p:cNvPr id="1559" name="Google Shape;1559;p30"/>
                  <p:cNvGrpSpPr/>
                  <p:nvPr/>
                </p:nvGrpSpPr>
                <p:grpSpPr>
                  <a:xfrm>
                    <a:off x="4500454" y="501843"/>
                    <a:ext cx="961200" cy="233400"/>
                    <a:chOff x="4500454" y="501843"/>
                    <a:chExt cx="961200" cy="233400"/>
                  </a:xfrm>
                </p:grpSpPr>
                <p:sp>
                  <p:nvSpPr>
                    <p:cNvPr id="1560" name="Google Shape;1560;p30"/>
                    <p:cNvSpPr/>
                    <p:nvPr/>
                  </p:nvSpPr>
                  <p:spPr>
                    <a:xfrm flipH="1">
                      <a:off x="4500454" y="5819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1" name="Google Shape;1561;p30"/>
                    <p:cNvSpPr/>
                    <p:nvPr/>
                  </p:nvSpPr>
                  <p:spPr>
                    <a:xfrm flipH="1">
                      <a:off x="4580554" y="5018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2" name="Google Shape;1562;p30"/>
                    <p:cNvSpPr/>
                    <p:nvPr/>
                  </p:nvSpPr>
                  <p:spPr>
                    <a:xfrm flipH="1">
                      <a:off x="4660654" y="5018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3" name="Google Shape;1563;p30"/>
                    <p:cNvSpPr/>
                    <p:nvPr/>
                  </p:nvSpPr>
                  <p:spPr>
                    <a:xfrm flipH="1">
                      <a:off x="4740754" y="5750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4" name="Google Shape;1564;p30"/>
                    <p:cNvSpPr/>
                    <p:nvPr/>
                  </p:nvSpPr>
                  <p:spPr>
                    <a:xfrm flipH="1">
                      <a:off x="4820854" y="6551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5" name="Google Shape;1565;p30"/>
                    <p:cNvSpPr/>
                    <p:nvPr/>
                  </p:nvSpPr>
                  <p:spPr>
                    <a:xfrm flipH="1">
                      <a:off x="4900954" y="6551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6" name="Google Shape;1566;p30"/>
                    <p:cNvSpPr/>
                    <p:nvPr/>
                  </p:nvSpPr>
                  <p:spPr>
                    <a:xfrm flipH="1">
                      <a:off x="4985079" y="5750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7" name="Google Shape;1567;p30"/>
                    <p:cNvSpPr/>
                    <p:nvPr/>
                  </p:nvSpPr>
                  <p:spPr>
                    <a:xfrm flipH="1">
                      <a:off x="5061154" y="5018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8" name="Google Shape;1568;p30"/>
                    <p:cNvSpPr/>
                    <p:nvPr/>
                  </p:nvSpPr>
                  <p:spPr>
                    <a:xfrm flipH="1">
                      <a:off x="5141254" y="5018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9" name="Google Shape;1569;p30"/>
                    <p:cNvSpPr/>
                    <p:nvPr/>
                  </p:nvSpPr>
                  <p:spPr>
                    <a:xfrm flipH="1">
                      <a:off x="5221354" y="5750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0" name="Google Shape;1570;p30"/>
                    <p:cNvSpPr/>
                    <p:nvPr/>
                  </p:nvSpPr>
                  <p:spPr>
                    <a:xfrm flipH="1">
                      <a:off x="5301454" y="6551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1" name="Google Shape;1571;p30"/>
                    <p:cNvSpPr/>
                    <p:nvPr/>
                  </p:nvSpPr>
                  <p:spPr>
                    <a:xfrm flipH="1">
                      <a:off x="5381554" y="655143"/>
                      <a:ext cx="80100" cy="801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572" name="Google Shape;1572;p30"/>
                  <p:cNvSpPr/>
                  <p:nvPr/>
                </p:nvSpPr>
                <p:spPr>
                  <a:xfrm flipH="1">
                    <a:off x="5465679" y="5750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3" name="Google Shape;1573;p30"/>
                  <p:cNvSpPr/>
                  <p:nvPr/>
                </p:nvSpPr>
                <p:spPr>
                  <a:xfrm flipH="1">
                    <a:off x="5541754" y="5018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4" name="Google Shape;1574;p30"/>
                  <p:cNvSpPr/>
                  <p:nvPr/>
                </p:nvSpPr>
                <p:spPr>
                  <a:xfrm flipH="1">
                    <a:off x="5621854" y="5018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5" name="Google Shape;1575;p30"/>
                  <p:cNvSpPr/>
                  <p:nvPr/>
                </p:nvSpPr>
                <p:spPr>
                  <a:xfrm flipH="1">
                    <a:off x="5701954" y="5750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6" name="Google Shape;1576;p30"/>
                  <p:cNvSpPr/>
                  <p:nvPr/>
                </p:nvSpPr>
                <p:spPr>
                  <a:xfrm flipH="1">
                    <a:off x="5782054" y="6551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7" name="Google Shape;1577;p30"/>
                  <p:cNvSpPr/>
                  <p:nvPr/>
                </p:nvSpPr>
                <p:spPr>
                  <a:xfrm flipH="1">
                    <a:off x="5862154" y="6551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8" name="Google Shape;1578;p30"/>
                  <p:cNvSpPr/>
                  <p:nvPr/>
                </p:nvSpPr>
                <p:spPr>
                  <a:xfrm flipH="1">
                    <a:off x="5946279" y="5750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9" name="Google Shape;1579;p30"/>
                  <p:cNvSpPr/>
                  <p:nvPr/>
                </p:nvSpPr>
                <p:spPr>
                  <a:xfrm flipH="1">
                    <a:off x="6022354" y="5018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0" name="Google Shape;1580;p30"/>
                  <p:cNvSpPr/>
                  <p:nvPr/>
                </p:nvSpPr>
                <p:spPr>
                  <a:xfrm flipH="1">
                    <a:off x="6102454" y="5018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1" name="Google Shape;1581;p30"/>
                  <p:cNvSpPr/>
                  <p:nvPr/>
                </p:nvSpPr>
                <p:spPr>
                  <a:xfrm flipH="1">
                    <a:off x="6182554" y="5750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2" name="Google Shape;1582;p30"/>
                  <p:cNvSpPr/>
                  <p:nvPr/>
                </p:nvSpPr>
                <p:spPr>
                  <a:xfrm flipH="1">
                    <a:off x="6262654" y="6551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3" name="Google Shape;1583;p30"/>
                  <p:cNvSpPr/>
                  <p:nvPr/>
                </p:nvSpPr>
                <p:spPr>
                  <a:xfrm flipH="1">
                    <a:off x="6342754" y="6551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4" name="Google Shape;1584;p30"/>
                  <p:cNvSpPr/>
                  <p:nvPr/>
                </p:nvSpPr>
                <p:spPr>
                  <a:xfrm flipH="1">
                    <a:off x="6426879" y="575043"/>
                    <a:ext cx="80100" cy="80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85" name="Google Shape;1585;p30"/>
                <p:cNvGrpSpPr/>
                <p:nvPr/>
              </p:nvGrpSpPr>
              <p:grpSpPr>
                <a:xfrm>
                  <a:off x="-178259" y="2428768"/>
                  <a:ext cx="400311" cy="391064"/>
                  <a:chOff x="1533750" y="266175"/>
                  <a:chExt cx="342000" cy="334100"/>
                </a:xfrm>
              </p:grpSpPr>
              <p:sp>
                <p:nvSpPr>
                  <p:cNvPr id="1586" name="Google Shape;1586;p30"/>
                  <p:cNvSpPr/>
                  <p:nvPr/>
                </p:nvSpPr>
                <p:spPr>
                  <a:xfrm>
                    <a:off x="1602150" y="4713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7" name="Google Shape;1587;p30"/>
                  <p:cNvSpPr/>
                  <p:nvPr/>
                </p:nvSpPr>
                <p:spPr>
                  <a:xfrm>
                    <a:off x="1670550" y="4029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8" name="Google Shape;1588;p30"/>
                  <p:cNvSpPr/>
                  <p:nvPr/>
                </p:nvSpPr>
                <p:spPr>
                  <a:xfrm>
                    <a:off x="1738950" y="3345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9" name="Google Shape;1589;p30"/>
                  <p:cNvSpPr/>
                  <p:nvPr/>
                </p:nvSpPr>
                <p:spPr>
                  <a:xfrm>
                    <a:off x="1533750" y="5318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0" name="Google Shape;1590;p30"/>
                  <p:cNvSpPr/>
                  <p:nvPr/>
                </p:nvSpPr>
                <p:spPr>
                  <a:xfrm>
                    <a:off x="1807350" y="2661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91" name="Google Shape;1591;p30"/>
              <p:cNvGrpSpPr/>
              <p:nvPr/>
            </p:nvGrpSpPr>
            <p:grpSpPr>
              <a:xfrm>
                <a:off x="8445904" y="1263218"/>
                <a:ext cx="961200" cy="233400"/>
                <a:chOff x="4500454" y="501843"/>
                <a:chExt cx="961200" cy="233400"/>
              </a:xfrm>
            </p:grpSpPr>
            <p:sp>
              <p:nvSpPr>
                <p:cNvPr id="1592" name="Google Shape;1592;p30"/>
                <p:cNvSpPr/>
                <p:nvPr/>
              </p:nvSpPr>
              <p:spPr>
                <a:xfrm flipH="1">
                  <a:off x="4500454" y="5819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30"/>
                <p:cNvSpPr/>
                <p:nvPr/>
              </p:nvSpPr>
              <p:spPr>
                <a:xfrm flipH="1">
                  <a:off x="45805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30"/>
                <p:cNvSpPr/>
                <p:nvPr/>
              </p:nvSpPr>
              <p:spPr>
                <a:xfrm flipH="1">
                  <a:off x="46606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30"/>
                <p:cNvSpPr/>
                <p:nvPr/>
              </p:nvSpPr>
              <p:spPr>
                <a:xfrm flipH="1">
                  <a:off x="47407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30"/>
                <p:cNvSpPr/>
                <p:nvPr/>
              </p:nvSpPr>
              <p:spPr>
                <a:xfrm flipH="1">
                  <a:off x="48208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7" name="Google Shape;1597;p30"/>
                <p:cNvSpPr/>
                <p:nvPr/>
              </p:nvSpPr>
              <p:spPr>
                <a:xfrm flipH="1">
                  <a:off x="49009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8" name="Google Shape;1598;p30"/>
                <p:cNvSpPr/>
                <p:nvPr/>
              </p:nvSpPr>
              <p:spPr>
                <a:xfrm flipH="1">
                  <a:off x="4985079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9" name="Google Shape;1599;p30"/>
                <p:cNvSpPr/>
                <p:nvPr/>
              </p:nvSpPr>
              <p:spPr>
                <a:xfrm flipH="1">
                  <a:off x="50611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0" name="Google Shape;1600;p30"/>
                <p:cNvSpPr/>
                <p:nvPr/>
              </p:nvSpPr>
              <p:spPr>
                <a:xfrm flipH="1">
                  <a:off x="51412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30"/>
                <p:cNvSpPr/>
                <p:nvPr/>
              </p:nvSpPr>
              <p:spPr>
                <a:xfrm flipH="1">
                  <a:off x="52213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30"/>
                <p:cNvSpPr/>
                <p:nvPr/>
              </p:nvSpPr>
              <p:spPr>
                <a:xfrm flipH="1">
                  <a:off x="53014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30"/>
                <p:cNvSpPr/>
                <p:nvPr/>
              </p:nvSpPr>
              <p:spPr>
                <a:xfrm flipH="1">
                  <a:off x="53815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04" name="Google Shape;1604;p30"/>
            <p:cNvGrpSpPr/>
            <p:nvPr/>
          </p:nvGrpSpPr>
          <p:grpSpPr>
            <a:xfrm>
              <a:off x="-709646" y="983218"/>
              <a:ext cx="1281600" cy="233400"/>
              <a:chOff x="715091" y="4058268"/>
              <a:chExt cx="1281600" cy="233400"/>
            </a:xfrm>
          </p:grpSpPr>
          <p:sp>
            <p:nvSpPr>
              <p:cNvPr id="1605" name="Google Shape;1605;p30"/>
              <p:cNvSpPr/>
              <p:nvPr/>
            </p:nvSpPr>
            <p:spPr>
              <a:xfrm flipH="1">
                <a:off x="715091" y="41383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0"/>
              <p:cNvSpPr/>
              <p:nvPr/>
            </p:nvSpPr>
            <p:spPr>
              <a:xfrm flipH="1">
                <a:off x="7951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0"/>
              <p:cNvSpPr/>
              <p:nvPr/>
            </p:nvSpPr>
            <p:spPr>
              <a:xfrm flipH="1">
                <a:off x="8752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0"/>
              <p:cNvSpPr/>
              <p:nvPr/>
            </p:nvSpPr>
            <p:spPr>
              <a:xfrm flipH="1">
                <a:off x="955391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0"/>
              <p:cNvSpPr/>
              <p:nvPr/>
            </p:nvSpPr>
            <p:spPr>
              <a:xfrm flipH="1">
                <a:off x="10354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0"/>
              <p:cNvSpPr/>
              <p:nvPr/>
            </p:nvSpPr>
            <p:spPr>
              <a:xfrm flipH="1">
                <a:off x="11155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0"/>
              <p:cNvSpPr/>
              <p:nvPr/>
            </p:nvSpPr>
            <p:spPr>
              <a:xfrm flipH="1">
                <a:off x="1199716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0"/>
              <p:cNvSpPr/>
              <p:nvPr/>
            </p:nvSpPr>
            <p:spPr>
              <a:xfrm flipH="1">
                <a:off x="12757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0"/>
              <p:cNvSpPr/>
              <p:nvPr/>
            </p:nvSpPr>
            <p:spPr>
              <a:xfrm flipH="1">
                <a:off x="13558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0"/>
              <p:cNvSpPr/>
              <p:nvPr/>
            </p:nvSpPr>
            <p:spPr>
              <a:xfrm flipH="1">
                <a:off x="1435991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0"/>
              <p:cNvSpPr/>
              <p:nvPr/>
            </p:nvSpPr>
            <p:spPr>
              <a:xfrm flipH="1">
                <a:off x="15160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0"/>
              <p:cNvSpPr/>
              <p:nvPr/>
            </p:nvSpPr>
            <p:spPr>
              <a:xfrm flipH="1">
                <a:off x="15961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0"/>
              <p:cNvSpPr/>
              <p:nvPr/>
            </p:nvSpPr>
            <p:spPr>
              <a:xfrm flipH="1">
                <a:off x="1680316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0"/>
              <p:cNvSpPr/>
              <p:nvPr/>
            </p:nvSpPr>
            <p:spPr>
              <a:xfrm flipH="1">
                <a:off x="17563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0"/>
              <p:cNvSpPr/>
              <p:nvPr/>
            </p:nvSpPr>
            <p:spPr>
              <a:xfrm flipH="1">
                <a:off x="18364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0"/>
              <p:cNvSpPr/>
              <p:nvPr/>
            </p:nvSpPr>
            <p:spPr>
              <a:xfrm flipH="1">
                <a:off x="1916591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1" name="Google Shape;1621;p30"/>
          <p:cNvSpPr txBox="1"/>
          <p:nvPr>
            <p:ph idx="1" type="subTitle"/>
          </p:nvPr>
        </p:nvSpPr>
        <p:spPr>
          <a:xfrm>
            <a:off x="1926757" y="1651300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2" name="Google Shape;1622;p30"/>
          <p:cNvSpPr txBox="1"/>
          <p:nvPr>
            <p:ph idx="2" type="subTitle"/>
          </p:nvPr>
        </p:nvSpPr>
        <p:spPr>
          <a:xfrm>
            <a:off x="1926757" y="3649450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3" name="Google Shape;1623;p30"/>
          <p:cNvSpPr txBox="1"/>
          <p:nvPr>
            <p:ph idx="3" type="subTitle"/>
          </p:nvPr>
        </p:nvSpPr>
        <p:spPr>
          <a:xfrm>
            <a:off x="5105243" y="1651300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4" name="Google Shape;1624;p30"/>
          <p:cNvSpPr txBox="1"/>
          <p:nvPr>
            <p:ph idx="4" type="subTitle"/>
          </p:nvPr>
        </p:nvSpPr>
        <p:spPr>
          <a:xfrm>
            <a:off x="1926757" y="2650375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5" name="Google Shape;1625;p30"/>
          <p:cNvSpPr txBox="1"/>
          <p:nvPr>
            <p:ph idx="5" type="subTitle"/>
          </p:nvPr>
        </p:nvSpPr>
        <p:spPr>
          <a:xfrm>
            <a:off x="5105243" y="2650374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6" name="Google Shape;1626;p30"/>
          <p:cNvSpPr txBox="1"/>
          <p:nvPr>
            <p:ph idx="6" type="subTitle"/>
          </p:nvPr>
        </p:nvSpPr>
        <p:spPr>
          <a:xfrm>
            <a:off x="5105243" y="3649448"/>
            <a:ext cx="2107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7" name="Google Shape;1627;p30"/>
          <p:cNvSpPr txBox="1"/>
          <p:nvPr>
            <p:ph idx="7" type="subTitle"/>
          </p:nvPr>
        </p:nvSpPr>
        <p:spPr>
          <a:xfrm>
            <a:off x="1926757" y="1305036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28" name="Google Shape;1628;p30"/>
          <p:cNvSpPr txBox="1"/>
          <p:nvPr>
            <p:ph idx="8" type="subTitle"/>
          </p:nvPr>
        </p:nvSpPr>
        <p:spPr>
          <a:xfrm>
            <a:off x="1926757" y="3303185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29" name="Google Shape;1629;p30"/>
          <p:cNvSpPr txBox="1"/>
          <p:nvPr>
            <p:ph idx="9" type="subTitle"/>
          </p:nvPr>
        </p:nvSpPr>
        <p:spPr>
          <a:xfrm>
            <a:off x="5105243" y="1305036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30" name="Google Shape;1630;p30"/>
          <p:cNvSpPr txBox="1"/>
          <p:nvPr>
            <p:ph idx="13" type="subTitle"/>
          </p:nvPr>
        </p:nvSpPr>
        <p:spPr>
          <a:xfrm>
            <a:off x="1926757" y="2304110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31" name="Google Shape;1631;p30"/>
          <p:cNvSpPr txBox="1"/>
          <p:nvPr>
            <p:ph idx="14" type="subTitle"/>
          </p:nvPr>
        </p:nvSpPr>
        <p:spPr>
          <a:xfrm>
            <a:off x="5105243" y="2304110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32" name="Google Shape;1632;p30"/>
          <p:cNvSpPr txBox="1"/>
          <p:nvPr>
            <p:ph idx="15" type="subTitle"/>
          </p:nvPr>
        </p:nvSpPr>
        <p:spPr>
          <a:xfrm>
            <a:off x="5105243" y="3303185"/>
            <a:ext cx="2112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1633" name="Google Shape;1633;p30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634" name="Google Shape;1634;p30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635" name="Google Shape;1635;p30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6" name="Google Shape;1636;p30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37" name="Google Shape;1637;p30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638" name="Google Shape;1638;p30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9" name="Google Shape;1639;p30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40" name="Google Shape;1640;p30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641" name="Google Shape;1641;p30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2" name="Google Shape;1642;p30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43" name="Google Shape;1643;p30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644" name="Google Shape;1644;p30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5" name="Google Shape;1645;p30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6" name="Google Shape;1646;p30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" type="subTitle"/>
          </p:nvPr>
        </p:nvSpPr>
        <p:spPr>
          <a:xfrm>
            <a:off x="720000" y="1062400"/>
            <a:ext cx="7704000" cy="3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4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59" name="Google Shape;59;p4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60" name="Google Shape;60;p4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4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" name="Google Shape;62;p4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63" name="Google Shape;63;p4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4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" name="Google Shape;65;p4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66" name="Google Shape;66;p4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4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8" name="Google Shape;68;p4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69" name="Google Shape;69;p4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4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1" name="Google Shape;71;p4"/>
          <p:cNvGrpSpPr/>
          <p:nvPr/>
        </p:nvGrpSpPr>
        <p:grpSpPr>
          <a:xfrm flipH="1">
            <a:off x="8559579" y="723568"/>
            <a:ext cx="534823" cy="543464"/>
            <a:chOff x="447691" y="3715093"/>
            <a:chExt cx="534824" cy="543464"/>
          </a:xfrm>
        </p:grpSpPr>
        <p:grpSp>
          <p:nvGrpSpPr>
            <p:cNvPr id="72" name="Google Shape;72;p4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4"/>
          <p:cNvGrpSpPr/>
          <p:nvPr/>
        </p:nvGrpSpPr>
        <p:grpSpPr>
          <a:xfrm>
            <a:off x="1084029" y="-7"/>
            <a:ext cx="400311" cy="391064"/>
            <a:chOff x="1533750" y="266175"/>
            <a:chExt cx="342000" cy="334100"/>
          </a:xfrm>
        </p:grpSpPr>
        <p:sp>
          <p:nvSpPr>
            <p:cNvPr id="85" name="Google Shape;85;p4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4"/>
          <p:cNvGrpSpPr/>
          <p:nvPr/>
        </p:nvGrpSpPr>
        <p:grpSpPr>
          <a:xfrm>
            <a:off x="3568738" y="4779868"/>
            <a:ext cx="961200" cy="233400"/>
            <a:chOff x="4500454" y="501843"/>
            <a:chExt cx="961200" cy="233400"/>
          </a:xfrm>
        </p:grpSpPr>
        <p:sp>
          <p:nvSpPr>
            <p:cNvPr id="91" name="Google Shape;91;p4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4"/>
          <p:cNvGrpSpPr/>
          <p:nvPr/>
        </p:nvGrpSpPr>
        <p:grpSpPr>
          <a:xfrm>
            <a:off x="8598304" y="4237818"/>
            <a:ext cx="961200" cy="233400"/>
            <a:chOff x="4500454" y="501843"/>
            <a:chExt cx="961200" cy="233400"/>
          </a:xfrm>
        </p:grpSpPr>
        <p:sp>
          <p:nvSpPr>
            <p:cNvPr id="104" name="Google Shape;104;p4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4"/>
          <p:cNvGrpSpPr/>
          <p:nvPr/>
        </p:nvGrpSpPr>
        <p:grpSpPr>
          <a:xfrm>
            <a:off x="-735946" y="4261943"/>
            <a:ext cx="1281600" cy="233400"/>
            <a:chOff x="715091" y="4058268"/>
            <a:chExt cx="1281600" cy="233400"/>
          </a:xfrm>
        </p:grpSpPr>
        <p:sp>
          <p:nvSpPr>
            <p:cNvPr id="117" name="Google Shape;117;p4"/>
            <p:cNvSpPr/>
            <p:nvPr/>
          </p:nvSpPr>
          <p:spPr>
            <a:xfrm flipH="1">
              <a:off x="715091" y="41383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flipH="1">
              <a:off x="7951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flipH="1">
              <a:off x="8752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flipH="1">
              <a:off x="9553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10354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flipH="1">
              <a:off x="11155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flipH="1">
              <a:off x="1199716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12757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flipH="1">
              <a:off x="13558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flipH="1">
              <a:off x="14359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flipH="1">
              <a:off x="15160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flipH="1">
              <a:off x="15961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flipH="1">
              <a:off x="1680316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flipH="1">
              <a:off x="17563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18364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19165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31"/>
          <p:cNvSpPr txBox="1"/>
          <p:nvPr>
            <p:ph hasCustomPrompt="1" type="title"/>
          </p:nvPr>
        </p:nvSpPr>
        <p:spPr>
          <a:xfrm>
            <a:off x="3431700" y="2571681"/>
            <a:ext cx="228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649" name="Google Shape;1649;p31"/>
          <p:cNvSpPr txBox="1"/>
          <p:nvPr>
            <p:ph hasCustomPrompt="1" idx="2" type="title"/>
          </p:nvPr>
        </p:nvSpPr>
        <p:spPr>
          <a:xfrm>
            <a:off x="1222825" y="1482356"/>
            <a:ext cx="228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650" name="Google Shape;1650;p31"/>
          <p:cNvSpPr txBox="1"/>
          <p:nvPr>
            <p:ph hasCustomPrompt="1" idx="3" type="title"/>
          </p:nvPr>
        </p:nvSpPr>
        <p:spPr>
          <a:xfrm>
            <a:off x="5640580" y="1482356"/>
            <a:ext cx="228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651" name="Google Shape;1651;p31"/>
          <p:cNvSpPr txBox="1"/>
          <p:nvPr>
            <p:ph idx="1" type="subTitle"/>
          </p:nvPr>
        </p:nvSpPr>
        <p:spPr>
          <a:xfrm>
            <a:off x="1222817" y="2012769"/>
            <a:ext cx="22806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2" name="Google Shape;1652;p31"/>
          <p:cNvSpPr txBox="1"/>
          <p:nvPr>
            <p:ph idx="4" type="subTitle"/>
          </p:nvPr>
        </p:nvSpPr>
        <p:spPr>
          <a:xfrm>
            <a:off x="3431700" y="3102244"/>
            <a:ext cx="22806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3" name="Google Shape;1653;p31"/>
          <p:cNvSpPr txBox="1"/>
          <p:nvPr>
            <p:ph idx="5" type="subTitle"/>
          </p:nvPr>
        </p:nvSpPr>
        <p:spPr>
          <a:xfrm>
            <a:off x="5640583" y="2012769"/>
            <a:ext cx="2280600" cy="55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4" name="Google Shape;1654;p31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655" name="Google Shape;1655;p31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656" name="Google Shape;1656;p31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7" name="Google Shape;1657;p31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58" name="Google Shape;1658;p31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659" name="Google Shape;1659;p31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0" name="Google Shape;1660;p31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61" name="Google Shape;1661;p31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662" name="Google Shape;1662;p31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3" name="Google Shape;1663;p31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64" name="Google Shape;1664;p31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665" name="Google Shape;1665;p31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6" name="Google Shape;1666;p31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67" name="Google Shape;1667;p31"/>
          <p:cNvGrpSpPr/>
          <p:nvPr/>
        </p:nvGrpSpPr>
        <p:grpSpPr>
          <a:xfrm>
            <a:off x="4" y="-152657"/>
            <a:ext cx="9448800" cy="5304614"/>
            <a:chOff x="4" y="-152657"/>
            <a:chExt cx="9448800" cy="5304614"/>
          </a:xfrm>
        </p:grpSpPr>
        <p:grpSp>
          <p:nvGrpSpPr>
            <p:cNvPr id="1668" name="Google Shape;1668;p31"/>
            <p:cNvGrpSpPr/>
            <p:nvPr/>
          </p:nvGrpSpPr>
          <p:grpSpPr>
            <a:xfrm>
              <a:off x="4" y="-152657"/>
              <a:ext cx="9143999" cy="5304614"/>
              <a:chOff x="4" y="-152657"/>
              <a:chExt cx="9143999" cy="5304614"/>
            </a:xfrm>
          </p:grpSpPr>
          <p:grpSp>
            <p:nvGrpSpPr>
              <p:cNvPr id="1669" name="Google Shape;1669;p31"/>
              <p:cNvGrpSpPr/>
              <p:nvPr/>
            </p:nvGrpSpPr>
            <p:grpSpPr>
              <a:xfrm>
                <a:off x="1719091" y="4608493"/>
                <a:ext cx="534824" cy="543464"/>
                <a:chOff x="447691" y="3715093"/>
                <a:chExt cx="534824" cy="543464"/>
              </a:xfrm>
            </p:grpSpPr>
            <p:grpSp>
              <p:nvGrpSpPr>
                <p:cNvPr id="1670" name="Google Shape;1670;p31"/>
                <p:cNvGrpSpPr/>
                <p:nvPr/>
              </p:nvGrpSpPr>
              <p:grpSpPr>
                <a:xfrm flipH="1">
                  <a:off x="582204" y="3715093"/>
                  <a:ext cx="400311" cy="391064"/>
                  <a:chOff x="1533750" y="266175"/>
                  <a:chExt cx="342000" cy="334100"/>
                </a:xfrm>
              </p:grpSpPr>
              <p:sp>
                <p:nvSpPr>
                  <p:cNvPr id="1671" name="Google Shape;1671;p31"/>
                  <p:cNvSpPr/>
                  <p:nvPr/>
                </p:nvSpPr>
                <p:spPr>
                  <a:xfrm>
                    <a:off x="1602150" y="4713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2" name="Google Shape;1672;p31"/>
                  <p:cNvSpPr/>
                  <p:nvPr/>
                </p:nvSpPr>
                <p:spPr>
                  <a:xfrm>
                    <a:off x="1670550" y="4029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3" name="Google Shape;1673;p31"/>
                  <p:cNvSpPr/>
                  <p:nvPr/>
                </p:nvSpPr>
                <p:spPr>
                  <a:xfrm>
                    <a:off x="1738950" y="3345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4" name="Google Shape;1674;p31"/>
                  <p:cNvSpPr/>
                  <p:nvPr/>
                </p:nvSpPr>
                <p:spPr>
                  <a:xfrm>
                    <a:off x="1533750" y="5318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5" name="Google Shape;1675;p31"/>
                  <p:cNvSpPr/>
                  <p:nvPr/>
                </p:nvSpPr>
                <p:spPr>
                  <a:xfrm>
                    <a:off x="1807350" y="2661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76" name="Google Shape;1676;p31"/>
                <p:cNvGrpSpPr/>
                <p:nvPr/>
              </p:nvGrpSpPr>
              <p:grpSpPr>
                <a:xfrm flipH="1">
                  <a:off x="447691" y="3867493"/>
                  <a:ext cx="400311" cy="391064"/>
                  <a:chOff x="1533750" y="266175"/>
                  <a:chExt cx="342000" cy="334100"/>
                </a:xfrm>
              </p:grpSpPr>
              <p:sp>
                <p:nvSpPr>
                  <p:cNvPr id="1677" name="Google Shape;1677;p31"/>
                  <p:cNvSpPr/>
                  <p:nvPr/>
                </p:nvSpPr>
                <p:spPr>
                  <a:xfrm>
                    <a:off x="1602150" y="4713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8" name="Google Shape;1678;p31"/>
                  <p:cNvSpPr/>
                  <p:nvPr/>
                </p:nvSpPr>
                <p:spPr>
                  <a:xfrm>
                    <a:off x="1670550" y="4029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9" name="Google Shape;1679;p31"/>
                  <p:cNvSpPr/>
                  <p:nvPr/>
                </p:nvSpPr>
                <p:spPr>
                  <a:xfrm>
                    <a:off x="1738950" y="3345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0" name="Google Shape;1680;p31"/>
                  <p:cNvSpPr/>
                  <p:nvPr/>
                </p:nvSpPr>
                <p:spPr>
                  <a:xfrm>
                    <a:off x="1533750" y="5318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1" name="Google Shape;1681;p31"/>
                  <p:cNvSpPr/>
                  <p:nvPr/>
                </p:nvSpPr>
                <p:spPr>
                  <a:xfrm>
                    <a:off x="1807350" y="2661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82" name="Google Shape;1682;p31"/>
              <p:cNvGrpSpPr/>
              <p:nvPr/>
            </p:nvGrpSpPr>
            <p:grpSpPr>
              <a:xfrm flipH="1">
                <a:off x="4304588" y="-152657"/>
                <a:ext cx="534824" cy="543464"/>
                <a:chOff x="447691" y="3715093"/>
                <a:chExt cx="534824" cy="543464"/>
              </a:xfrm>
            </p:grpSpPr>
            <p:grpSp>
              <p:nvGrpSpPr>
                <p:cNvPr id="1683" name="Google Shape;1683;p31"/>
                <p:cNvGrpSpPr/>
                <p:nvPr/>
              </p:nvGrpSpPr>
              <p:grpSpPr>
                <a:xfrm flipH="1">
                  <a:off x="582204" y="3715093"/>
                  <a:ext cx="400311" cy="391064"/>
                  <a:chOff x="1533750" y="266175"/>
                  <a:chExt cx="342000" cy="334100"/>
                </a:xfrm>
              </p:grpSpPr>
              <p:sp>
                <p:nvSpPr>
                  <p:cNvPr id="1684" name="Google Shape;1684;p31"/>
                  <p:cNvSpPr/>
                  <p:nvPr/>
                </p:nvSpPr>
                <p:spPr>
                  <a:xfrm>
                    <a:off x="1602150" y="4713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5" name="Google Shape;1685;p31"/>
                  <p:cNvSpPr/>
                  <p:nvPr/>
                </p:nvSpPr>
                <p:spPr>
                  <a:xfrm>
                    <a:off x="1670550" y="4029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6" name="Google Shape;1686;p31"/>
                  <p:cNvSpPr/>
                  <p:nvPr/>
                </p:nvSpPr>
                <p:spPr>
                  <a:xfrm>
                    <a:off x="1738950" y="3345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7" name="Google Shape;1687;p31"/>
                  <p:cNvSpPr/>
                  <p:nvPr/>
                </p:nvSpPr>
                <p:spPr>
                  <a:xfrm>
                    <a:off x="1533750" y="5318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8" name="Google Shape;1688;p31"/>
                  <p:cNvSpPr/>
                  <p:nvPr/>
                </p:nvSpPr>
                <p:spPr>
                  <a:xfrm>
                    <a:off x="1807350" y="2661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89" name="Google Shape;1689;p31"/>
                <p:cNvGrpSpPr/>
                <p:nvPr/>
              </p:nvGrpSpPr>
              <p:grpSpPr>
                <a:xfrm flipH="1">
                  <a:off x="447691" y="3867493"/>
                  <a:ext cx="400311" cy="391064"/>
                  <a:chOff x="1533750" y="266175"/>
                  <a:chExt cx="342000" cy="334100"/>
                </a:xfrm>
              </p:grpSpPr>
              <p:sp>
                <p:nvSpPr>
                  <p:cNvPr id="1690" name="Google Shape;1690;p31"/>
                  <p:cNvSpPr/>
                  <p:nvPr/>
                </p:nvSpPr>
                <p:spPr>
                  <a:xfrm>
                    <a:off x="1602150" y="4713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1" name="Google Shape;1691;p31"/>
                  <p:cNvSpPr/>
                  <p:nvPr/>
                </p:nvSpPr>
                <p:spPr>
                  <a:xfrm>
                    <a:off x="1670550" y="4029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2" name="Google Shape;1692;p31"/>
                  <p:cNvSpPr/>
                  <p:nvPr/>
                </p:nvSpPr>
                <p:spPr>
                  <a:xfrm>
                    <a:off x="1738950" y="3345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3" name="Google Shape;1693;p31"/>
                  <p:cNvSpPr/>
                  <p:nvPr/>
                </p:nvSpPr>
                <p:spPr>
                  <a:xfrm>
                    <a:off x="1533750" y="5318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4" name="Google Shape;1694;p31"/>
                  <p:cNvSpPr/>
                  <p:nvPr/>
                </p:nvSpPr>
                <p:spPr>
                  <a:xfrm>
                    <a:off x="1807350" y="266175"/>
                    <a:ext cx="68400" cy="684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95" name="Google Shape;1695;p31"/>
              <p:cNvGrpSpPr/>
              <p:nvPr/>
            </p:nvGrpSpPr>
            <p:grpSpPr>
              <a:xfrm>
                <a:off x="4" y="1132143"/>
                <a:ext cx="961200" cy="233400"/>
                <a:chOff x="4500454" y="501843"/>
                <a:chExt cx="961200" cy="233400"/>
              </a:xfrm>
            </p:grpSpPr>
            <p:sp>
              <p:nvSpPr>
                <p:cNvPr id="1696" name="Google Shape;1696;p31"/>
                <p:cNvSpPr/>
                <p:nvPr/>
              </p:nvSpPr>
              <p:spPr>
                <a:xfrm flipH="1">
                  <a:off x="4500454" y="5819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31"/>
                <p:cNvSpPr/>
                <p:nvPr/>
              </p:nvSpPr>
              <p:spPr>
                <a:xfrm flipH="1">
                  <a:off x="45805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31"/>
                <p:cNvSpPr/>
                <p:nvPr/>
              </p:nvSpPr>
              <p:spPr>
                <a:xfrm flipH="1">
                  <a:off x="46606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31"/>
                <p:cNvSpPr/>
                <p:nvPr/>
              </p:nvSpPr>
              <p:spPr>
                <a:xfrm flipH="1">
                  <a:off x="47407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0" name="Google Shape;1700;p31"/>
                <p:cNvSpPr/>
                <p:nvPr/>
              </p:nvSpPr>
              <p:spPr>
                <a:xfrm flipH="1">
                  <a:off x="48208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1" name="Google Shape;1701;p31"/>
                <p:cNvSpPr/>
                <p:nvPr/>
              </p:nvSpPr>
              <p:spPr>
                <a:xfrm flipH="1">
                  <a:off x="49009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2" name="Google Shape;1702;p31"/>
                <p:cNvSpPr/>
                <p:nvPr/>
              </p:nvSpPr>
              <p:spPr>
                <a:xfrm flipH="1">
                  <a:off x="4985079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31"/>
                <p:cNvSpPr/>
                <p:nvPr/>
              </p:nvSpPr>
              <p:spPr>
                <a:xfrm flipH="1">
                  <a:off x="50611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4" name="Google Shape;1704;p31"/>
                <p:cNvSpPr/>
                <p:nvPr/>
              </p:nvSpPr>
              <p:spPr>
                <a:xfrm flipH="1">
                  <a:off x="51412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5" name="Google Shape;1705;p31"/>
                <p:cNvSpPr/>
                <p:nvPr/>
              </p:nvSpPr>
              <p:spPr>
                <a:xfrm flipH="1">
                  <a:off x="52213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31"/>
                <p:cNvSpPr/>
                <p:nvPr/>
              </p:nvSpPr>
              <p:spPr>
                <a:xfrm flipH="1">
                  <a:off x="53014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7" name="Google Shape;1707;p31"/>
                <p:cNvSpPr/>
                <p:nvPr/>
              </p:nvSpPr>
              <p:spPr>
                <a:xfrm flipH="1">
                  <a:off x="53815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8" name="Google Shape;1708;p31"/>
              <p:cNvGrpSpPr/>
              <p:nvPr/>
            </p:nvGrpSpPr>
            <p:grpSpPr>
              <a:xfrm>
                <a:off x="8743691" y="1334018"/>
                <a:ext cx="400311" cy="391064"/>
                <a:chOff x="1533750" y="266175"/>
                <a:chExt cx="342000" cy="334100"/>
              </a:xfrm>
            </p:grpSpPr>
            <p:sp>
              <p:nvSpPr>
                <p:cNvPr id="1709" name="Google Shape;1709;p31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31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1" name="Google Shape;1711;p31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31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31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14" name="Google Shape;1714;p31"/>
            <p:cNvGrpSpPr/>
            <p:nvPr/>
          </p:nvGrpSpPr>
          <p:grpSpPr>
            <a:xfrm>
              <a:off x="8167204" y="4034293"/>
              <a:ext cx="1281600" cy="233400"/>
              <a:chOff x="715091" y="4058268"/>
              <a:chExt cx="1281600" cy="233400"/>
            </a:xfrm>
          </p:grpSpPr>
          <p:sp>
            <p:nvSpPr>
              <p:cNvPr id="1715" name="Google Shape;1715;p31"/>
              <p:cNvSpPr/>
              <p:nvPr/>
            </p:nvSpPr>
            <p:spPr>
              <a:xfrm flipH="1">
                <a:off x="715091" y="41383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 flipH="1">
                <a:off x="7951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 flipH="1">
                <a:off x="8752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 flipH="1">
                <a:off x="955391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 flipH="1">
                <a:off x="10354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 flipH="1">
                <a:off x="11155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 flipH="1">
                <a:off x="1199716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1"/>
              <p:cNvSpPr/>
              <p:nvPr/>
            </p:nvSpPr>
            <p:spPr>
              <a:xfrm flipH="1">
                <a:off x="12757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1"/>
              <p:cNvSpPr/>
              <p:nvPr/>
            </p:nvSpPr>
            <p:spPr>
              <a:xfrm flipH="1">
                <a:off x="13558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 flipH="1">
                <a:off x="1435991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 flipH="1">
                <a:off x="15160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 flipH="1">
                <a:off x="15961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 flipH="1">
                <a:off x="1680316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 flipH="1">
                <a:off x="17563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 flipH="1">
                <a:off x="18364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 flipH="1">
                <a:off x="1916591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2" name="Google Shape;1732;p32"/>
          <p:cNvGrpSpPr/>
          <p:nvPr/>
        </p:nvGrpSpPr>
        <p:grpSpPr>
          <a:xfrm>
            <a:off x="4" y="132718"/>
            <a:ext cx="9143986" cy="5162014"/>
            <a:chOff x="4" y="132718"/>
            <a:chExt cx="9143986" cy="5162014"/>
          </a:xfrm>
        </p:grpSpPr>
        <p:grpSp>
          <p:nvGrpSpPr>
            <p:cNvPr id="1733" name="Google Shape;1733;p32"/>
            <p:cNvGrpSpPr/>
            <p:nvPr/>
          </p:nvGrpSpPr>
          <p:grpSpPr>
            <a:xfrm>
              <a:off x="4" y="883093"/>
              <a:ext cx="534824" cy="543464"/>
              <a:chOff x="447691" y="3715093"/>
              <a:chExt cx="534824" cy="543464"/>
            </a:xfrm>
          </p:grpSpPr>
          <p:grpSp>
            <p:nvGrpSpPr>
              <p:cNvPr id="1734" name="Google Shape;1734;p32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1735" name="Google Shape;1735;p32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32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32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32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32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40" name="Google Shape;1740;p32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1741" name="Google Shape;1741;p32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32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32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32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32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6" name="Google Shape;1746;p32"/>
            <p:cNvGrpSpPr/>
            <p:nvPr/>
          </p:nvGrpSpPr>
          <p:grpSpPr>
            <a:xfrm>
              <a:off x="3568791" y="132718"/>
              <a:ext cx="2006525" cy="233400"/>
              <a:chOff x="4500454" y="501843"/>
              <a:chExt cx="2006525" cy="233400"/>
            </a:xfrm>
          </p:grpSpPr>
          <p:grpSp>
            <p:nvGrpSpPr>
              <p:cNvPr id="1747" name="Google Shape;1747;p32"/>
              <p:cNvGrpSpPr/>
              <p:nvPr/>
            </p:nvGrpSpPr>
            <p:grpSpPr>
              <a:xfrm>
                <a:off x="4500454" y="501843"/>
                <a:ext cx="961200" cy="233400"/>
                <a:chOff x="4500454" y="501843"/>
                <a:chExt cx="961200" cy="233400"/>
              </a:xfrm>
            </p:grpSpPr>
            <p:sp>
              <p:nvSpPr>
                <p:cNvPr id="1748" name="Google Shape;1748;p32"/>
                <p:cNvSpPr/>
                <p:nvPr/>
              </p:nvSpPr>
              <p:spPr>
                <a:xfrm flipH="1">
                  <a:off x="4500454" y="5819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32"/>
                <p:cNvSpPr/>
                <p:nvPr/>
              </p:nvSpPr>
              <p:spPr>
                <a:xfrm flipH="1">
                  <a:off x="45805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32"/>
                <p:cNvSpPr/>
                <p:nvPr/>
              </p:nvSpPr>
              <p:spPr>
                <a:xfrm flipH="1">
                  <a:off x="46606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32"/>
                <p:cNvSpPr/>
                <p:nvPr/>
              </p:nvSpPr>
              <p:spPr>
                <a:xfrm flipH="1">
                  <a:off x="47407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32"/>
                <p:cNvSpPr/>
                <p:nvPr/>
              </p:nvSpPr>
              <p:spPr>
                <a:xfrm flipH="1">
                  <a:off x="48208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32"/>
                <p:cNvSpPr/>
                <p:nvPr/>
              </p:nvSpPr>
              <p:spPr>
                <a:xfrm flipH="1">
                  <a:off x="49009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32"/>
                <p:cNvSpPr/>
                <p:nvPr/>
              </p:nvSpPr>
              <p:spPr>
                <a:xfrm flipH="1">
                  <a:off x="4985079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32"/>
                <p:cNvSpPr/>
                <p:nvPr/>
              </p:nvSpPr>
              <p:spPr>
                <a:xfrm flipH="1">
                  <a:off x="50611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32"/>
                <p:cNvSpPr/>
                <p:nvPr/>
              </p:nvSpPr>
              <p:spPr>
                <a:xfrm flipH="1">
                  <a:off x="51412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32"/>
                <p:cNvSpPr/>
                <p:nvPr/>
              </p:nvSpPr>
              <p:spPr>
                <a:xfrm flipH="1">
                  <a:off x="52213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32"/>
                <p:cNvSpPr/>
                <p:nvPr/>
              </p:nvSpPr>
              <p:spPr>
                <a:xfrm flipH="1">
                  <a:off x="53014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32"/>
                <p:cNvSpPr/>
                <p:nvPr/>
              </p:nvSpPr>
              <p:spPr>
                <a:xfrm flipH="1">
                  <a:off x="53815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0" name="Google Shape;1760;p32"/>
              <p:cNvSpPr/>
              <p:nvPr/>
            </p:nvSpPr>
            <p:spPr>
              <a:xfrm flipH="1">
                <a:off x="54656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2"/>
              <p:cNvSpPr/>
              <p:nvPr/>
            </p:nvSpPr>
            <p:spPr>
              <a:xfrm flipH="1">
                <a:off x="55417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2"/>
              <p:cNvSpPr/>
              <p:nvPr/>
            </p:nvSpPr>
            <p:spPr>
              <a:xfrm flipH="1">
                <a:off x="56218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2"/>
              <p:cNvSpPr/>
              <p:nvPr/>
            </p:nvSpPr>
            <p:spPr>
              <a:xfrm flipH="1">
                <a:off x="57019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2"/>
              <p:cNvSpPr/>
              <p:nvPr/>
            </p:nvSpPr>
            <p:spPr>
              <a:xfrm flipH="1">
                <a:off x="57820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2"/>
              <p:cNvSpPr/>
              <p:nvPr/>
            </p:nvSpPr>
            <p:spPr>
              <a:xfrm flipH="1">
                <a:off x="58621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2"/>
              <p:cNvSpPr/>
              <p:nvPr/>
            </p:nvSpPr>
            <p:spPr>
              <a:xfrm flipH="1">
                <a:off x="59462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 flipH="1">
                <a:off x="60223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2"/>
              <p:cNvSpPr/>
              <p:nvPr/>
            </p:nvSpPr>
            <p:spPr>
              <a:xfrm flipH="1">
                <a:off x="61024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2"/>
              <p:cNvSpPr/>
              <p:nvPr/>
            </p:nvSpPr>
            <p:spPr>
              <a:xfrm flipH="1">
                <a:off x="61825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2"/>
              <p:cNvSpPr/>
              <p:nvPr/>
            </p:nvSpPr>
            <p:spPr>
              <a:xfrm flipH="1">
                <a:off x="62626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2"/>
              <p:cNvSpPr/>
              <p:nvPr/>
            </p:nvSpPr>
            <p:spPr>
              <a:xfrm flipH="1">
                <a:off x="63427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2"/>
              <p:cNvSpPr/>
              <p:nvPr/>
            </p:nvSpPr>
            <p:spPr>
              <a:xfrm flipH="1">
                <a:off x="64268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3" name="Google Shape;1773;p32"/>
            <p:cNvGrpSpPr/>
            <p:nvPr/>
          </p:nvGrpSpPr>
          <p:grpSpPr>
            <a:xfrm>
              <a:off x="8743679" y="805168"/>
              <a:ext cx="400311" cy="391064"/>
              <a:chOff x="1533750" y="266175"/>
              <a:chExt cx="342000" cy="334100"/>
            </a:xfrm>
          </p:grpSpPr>
          <p:sp>
            <p:nvSpPr>
              <p:cNvPr id="1774" name="Google Shape;1774;p32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2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9" name="Google Shape;1779;p32"/>
            <p:cNvGrpSpPr/>
            <p:nvPr/>
          </p:nvGrpSpPr>
          <p:grpSpPr>
            <a:xfrm flipH="1">
              <a:off x="4304588" y="4751268"/>
              <a:ext cx="534824" cy="543464"/>
              <a:chOff x="447691" y="3715093"/>
              <a:chExt cx="534824" cy="543464"/>
            </a:xfrm>
          </p:grpSpPr>
          <p:grpSp>
            <p:nvGrpSpPr>
              <p:cNvPr id="1780" name="Google Shape;1780;p32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1781" name="Google Shape;1781;p32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32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32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32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32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6" name="Google Shape;1786;p32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1787" name="Google Shape;1787;p32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32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32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32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32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92" name="Google Shape;1792;p32"/>
          <p:cNvSpPr txBox="1"/>
          <p:nvPr>
            <p:ph type="ctrTitle"/>
          </p:nvPr>
        </p:nvSpPr>
        <p:spPr>
          <a:xfrm>
            <a:off x="2569200" y="550401"/>
            <a:ext cx="40056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3" name="Google Shape;1793;p32"/>
          <p:cNvSpPr txBox="1"/>
          <p:nvPr>
            <p:ph idx="1" type="subTitle"/>
          </p:nvPr>
        </p:nvSpPr>
        <p:spPr>
          <a:xfrm>
            <a:off x="2569200" y="1584646"/>
            <a:ext cx="40056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32"/>
          <p:cNvSpPr txBox="1"/>
          <p:nvPr/>
        </p:nvSpPr>
        <p:spPr>
          <a:xfrm>
            <a:off x="2569200" y="3562710"/>
            <a:ext cx="400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highlight>
                <a:srgbClr val="DFDEFC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795" name="Google Shape;1795;p32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796" name="Google Shape;1796;p32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797" name="Google Shape;1797;p32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32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99" name="Google Shape;1799;p32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800" name="Google Shape;1800;p32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1" name="Google Shape;1801;p32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2" name="Google Shape;1802;p32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803" name="Google Shape;1803;p32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32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5" name="Google Shape;1805;p32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806" name="Google Shape;1806;p32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32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9" name="Google Shape;1809;p33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810" name="Google Shape;1810;p33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811" name="Google Shape;1811;p33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33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13" name="Google Shape;1813;p33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814" name="Google Shape;1814;p33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5" name="Google Shape;1815;p33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16" name="Google Shape;1816;p33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817" name="Google Shape;1817;p33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8" name="Google Shape;1818;p33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19" name="Google Shape;1819;p33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820" name="Google Shape;1820;p33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1" name="Google Shape;1821;p33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22" name="Google Shape;1822;p33"/>
          <p:cNvGrpSpPr/>
          <p:nvPr/>
        </p:nvGrpSpPr>
        <p:grpSpPr>
          <a:xfrm flipH="1">
            <a:off x="4304588" y="-152657"/>
            <a:ext cx="534824" cy="543464"/>
            <a:chOff x="447691" y="3715093"/>
            <a:chExt cx="534824" cy="543464"/>
          </a:xfrm>
        </p:grpSpPr>
        <p:grpSp>
          <p:nvGrpSpPr>
            <p:cNvPr id="1823" name="Google Shape;1823;p33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3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3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9" name="Google Shape;1829;p33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1830" name="Google Shape;1830;p33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3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3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3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3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5" name="Google Shape;1835;p33"/>
          <p:cNvGrpSpPr/>
          <p:nvPr/>
        </p:nvGrpSpPr>
        <p:grpSpPr>
          <a:xfrm>
            <a:off x="8182804" y="2586368"/>
            <a:ext cx="961200" cy="233400"/>
            <a:chOff x="4500454" y="501843"/>
            <a:chExt cx="961200" cy="233400"/>
          </a:xfrm>
        </p:grpSpPr>
        <p:sp>
          <p:nvSpPr>
            <p:cNvPr id="1836" name="Google Shape;1836;p33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8" name="Google Shape;1848;p33"/>
          <p:cNvGrpSpPr/>
          <p:nvPr/>
        </p:nvGrpSpPr>
        <p:grpSpPr>
          <a:xfrm>
            <a:off x="514941" y="1387443"/>
            <a:ext cx="400311" cy="391064"/>
            <a:chOff x="1533750" y="266175"/>
            <a:chExt cx="342000" cy="334100"/>
          </a:xfrm>
        </p:grpSpPr>
        <p:sp>
          <p:nvSpPr>
            <p:cNvPr id="1849" name="Google Shape;1849;p33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4" name="Google Shape;1854;p33"/>
          <p:cNvGrpSpPr/>
          <p:nvPr/>
        </p:nvGrpSpPr>
        <p:grpSpPr>
          <a:xfrm>
            <a:off x="3568725" y="4491793"/>
            <a:ext cx="2006525" cy="233400"/>
            <a:chOff x="4500454" y="501843"/>
            <a:chExt cx="2006525" cy="233400"/>
          </a:xfrm>
        </p:grpSpPr>
        <p:grpSp>
          <p:nvGrpSpPr>
            <p:cNvPr id="1855" name="Google Shape;1855;p33"/>
            <p:cNvGrpSpPr/>
            <p:nvPr/>
          </p:nvGrpSpPr>
          <p:grpSpPr>
            <a:xfrm>
              <a:off x="4500454" y="501843"/>
              <a:ext cx="961200" cy="233400"/>
              <a:chOff x="4500454" y="501843"/>
              <a:chExt cx="961200" cy="233400"/>
            </a:xfrm>
          </p:grpSpPr>
          <p:sp>
            <p:nvSpPr>
              <p:cNvPr id="1856" name="Google Shape;1856;p33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3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3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3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3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3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3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3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3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3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3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3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8" name="Google Shape;1868;p33"/>
            <p:cNvSpPr/>
            <p:nvPr/>
          </p:nvSpPr>
          <p:spPr>
            <a:xfrm flipH="1">
              <a:off x="54656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 flipH="1">
              <a:off x="55417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 flipH="1">
              <a:off x="56218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 flipH="1">
              <a:off x="57019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 flipH="1">
              <a:off x="57820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 flipH="1">
              <a:off x="58621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 flipH="1">
              <a:off x="59462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 flipH="1">
              <a:off x="60223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 flipH="1">
              <a:off x="61024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 flipH="1">
              <a:off x="61825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 flipH="1">
              <a:off x="62626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 flipH="1">
              <a:off x="63427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 flipH="1">
              <a:off x="64268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34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1883" name="Google Shape;1883;p34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1884" name="Google Shape;1884;p34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5" name="Google Shape;1885;p34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86" name="Google Shape;1886;p34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1887" name="Google Shape;1887;p34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8" name="Google Shape;1888;p34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89" name="Google Shape;1889;p34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1890" name="Google Shape;1890;p34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1" name="Google Shape;1891;p34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92" name="Google Shape;1892;p34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1893" name="Google Shape;1893;p34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4" name="Google Shape;1894;p34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95" name="Google Shape;1895;p34"/>
          <p:cNvGrpSpPr/>
          <p:nvPr/>
        </p:nvGrpSpPr>
        <p:grpSpPr>
          <a:xfrm flipH="1">
            <a:off x="4228741" y="4904143"/>
            <a:ext cx="534824" cy="543464"/>
            <a:chOff x="447691" y="3715093"/>
            <a:chExt cx="534824" cy="543464"/>
          </a:xfrm>
        </p:grpSpPr>
        <p:grpSp>
          <p:nvGrpSpPr>
            <p:cNvPr id="1896" name="Google Shape;1896;p34"/>
            <p:cNvGrpSpPr/>
            <p:nvPr/>
          </p:nvGrpSpPr>
          <p:grpSpPr>
            <a:xfrm flipH="1">
              <a:off x="582204" y="3715093"/>
              <a:ext cx="400311" cy="391064"/>
              <a:chOff x="1533750" y="266175"/>
              <a:chExt cx="342000" cy="334100"/>
            </a:xfrm>
          </p:grpSpPr>
          <p:sp>
            <p:nvSpPr>
              <p:cNvPr id="1897" name="Google Shape;1897;p34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2" name="Google Shape;1902;p34"/>
            <p:cNvGrpSpPr/>
            <p:nvPr/>
          </p:nvGrpSpPr>
          <p:grpSpPr>
            <a:xfrm flipH="1">
              <a:off x="447691" y="3867493"/>
              <a:ext cx="400311" cy="391064"/>
              <a:chOff x="1533750" y="266175"/>
              <a:chExt cx="342000" cy="334100"/>
            </a:xfrm>
          </p:grpSpPr>
          <p:sp>
            <p:nvSpPr>
              <p:cNvPr id="1903" name="Google Shape;1903;p34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8" name="Google Shape;1908;p34"/>
          <p:cNvGrpSpPr/>
          <p:nvPr/>
        </p:nvGrpSpPr>
        <p:grpSpPr>
          <a:xfrm>
            <a:off x="7867801" y="1119168"/>
            <a:ext cx="1281600" cy="233400"/>
            <a:chOff x="715091" y="4058268"/>
            <a:chExt cx="1281600" cy="233400"/>
          </a:xfrm>
        </p:grpSpPr>
        <p:sp>
          <p:nvSpPr>
            <p:cNvPr id="1909" name="Google Shape;1909;p34"/>
            <p:cNvSpPr/>
            <p:nvPr/>
          </p:nvSpPr>
          <p:spPr>
            <a:xfrm flipH="1">
              <a:off x="715091" y="41383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 flipH="1">
              <a:off x="7951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 flipH="1">
              <a:off x="8752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 flipH="1">
              <a:off x="9553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 flipH="1">
              <a:off x="10354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 flipH="1">
              <a:off x="11155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 flipH="1">
              <a:off x="1199716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 flipH="1">
              <a:off x="12757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 flipH="1">
              <a:off x="13558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 flipH="1">
              <a:off x="14359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 flipH="1">
              <a:off x="15160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 flipH="1">
              <a:off x="1596191" y="42115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 flipH="1">
              <a:off x="1680316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 flipH="1">
              <a:off x="17563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 flipH="1">
              <a:off x="1836491" y="40582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 flipH="1">
              <a:off x="1916591" y="4131468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Google Shape;1925;p34"/>
          <p:cNvGrpSpPr/>
          <p:nvPr/>
        </p:nvGrpSpPr>
        <p:grpSpPr>
          <a:xfrm>
            <a:off x="4296004" y="-172257"/>
            <a:ext cx="400311" cy="391064"/>
            <a:chOff x="1533750" y="266175"/>
            <a:chExt cx="342000" cy="334100"/>
          </a:xfrm>
        </p:grpSpPr>
        <p:sp>
          <p:nvSpPr>
            <p:cNvPr id="1926" name="Google Shape;1926;p34"/>
            <p:cNvSpPr/>
            <p:nvPr/>
          </p:nvSpPr>
          <p:spPr>
            <a:xfrm>
              <a:off x="1602150" y="4713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1670550" y="4029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1738950" y="3345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1533750" y="5318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1807350" y="266175"/>
              <a:ext cx="68400" cy="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1" name="Google Shape;1931;p34"/>
          <p:cNvGrpSpPr/>
          <p:nvPr/>
        </p:nvGrpSpPr>
        <p:grpSpPr>
          <a:xfrm>
            <a:off x="8188204" y="4229243"/>
            <a:ext cx="961200" cy="233400"/>
            <a:chOff x="4500454" y="501843"/>
            <a:chExt cx="961200" cy="233400"/>
          </a:xfrm>
        </p:grpSpPr>
        <p:sp>
          <p:nvSpPr>
            <p:cNvPr id="1932" name="Google Shape;1932;p34"/>
            <p:cNvSpPr/>
            <p:nvPr/>
          </p:nvSpPr>
          <p:spPr>
            <a:xfrm flipH="1">
              <a:off x="4500454" y="5819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 flipH="1">
              <a:off x="45805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 flipH="1">
              <a:off x="46606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 flipH="1">
              <a:off x="47407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 flipH="1">
              <a:off x="48208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 flipH="1">
              <a:off x="49009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 flipH="1">
              <a:off x="49850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 flipH="1">
              <a:off x="50611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 flipH="1">
              <a:off x="51412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 flipH="1">
              <a:off x="52213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 flipH="1">
              <a:off x="53014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 flipH="1">
              <a:off x="53815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4" name="Google Shape;1944;p34"/>
          <p:cNvGrpSpPr/>
          <p:nvPr/>
        </p:nvGrpSpPr>
        <p:grpSpPr>
          <a:xfrm>
            <a:off x="-20759" y="2628349"/>
            <a:ext cx="2006525" cy="233400"/>
            <a:chOff x="4500454" y="501843"/>
            <a:chExt cx="2006525" cy="233400"/>
          </a:xfrm>
        </p:grpSpPr>
        <p:grpSp>
          <p:nvGrpSpPr>
            <p:cNvPr id="1945" name="Google Shape;1945;p34"/>
            <p:cNvGrpSpPr/>
            <p:nvPr/>
          </p:nvGrpSpPr>
          <p:grpSpPr>
            <a:xfrm>
              <a:off x="4500454" y="501843"/>
              <a:ext cx="961200" cy="233400"/>
              <a:chOff x="4500454" y="501843"/>
              <a:chExt cx="961200" cy="233400"/>
            </a:xfrm>
          </p:grpSpPr>
          <p:sp>
            <p:nvSpPr>
              <p:cNvPr id="1946" name="Google Shape;1946;p34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4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4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4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4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4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4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4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4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4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4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4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8" name="Google Shape;1958;p34"/>
            <p:cNvSpPr/>
            <p:nvPr/>
          </p:nvSpPr>
          <p:spPr>
            <a:xfrm flipH="1">
              <a:off x="54656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 flipH="1">
              <a:off x="55417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 flipH="1">
              <a:off x="56218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 flipH="1">
              <a:off x="57019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 flipH="1">
              <a:off x="57820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 flipH="1">
              <a:off x="58621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 flipH="1">
              <a:off x="59462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 flipH="1">
              <a:off x="60223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 flipH="1">
              <a:off x="6102454" y="5018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 flipH="1">
              <a:off x="6182554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 flipH="1">
              <a:off x="62626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 flipH="1">
              <a:off x="6342754" y="6551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 flipH="1">
              <a:off x="6426879" y="575043"/>
              <a:ext cx="80100" cy="8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1290763" y="3129339"/>
            <a:ext cx="2907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2" type="subTitle"/>
          </p:nvPr>
        </p:nvSpPr>
        <p:spPr>
          <a:xfrm>
            <a:off x="4945638" y="3129339"/>
            <a:ext cx="2907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6" name="Google Shape;136;p5"/>
          <p:cNvSpPr txBox="1"/>
          <p:nvPr>
            <p:ph idx="3" type="subTitle"/>
          </p:nvPr>
        </p:nvSpPr>
        <p:spPr>
          <a:xfrm>
            <a:off x="1290763" y="3485075"/>
            <a:ext cx="2907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4" type="subTitle"/>
          </p:nvPr>
        </p:nvSpPr>
        <p:spPr>
          <a:xfrm>
            <a:off x="4945638" y="3485075"/>
            <a:ext cx="2907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139" name="Google Shape;139;p5"/>
          <p:cNvGrpSpPr/>
          <p:nvPr/>
        </p:nvGrpSpPr>
        <p:grpSpPr>
          <a:xfrm>
            <a:off x="-134396" y="132718"/>
            <a:ext cx="9278386" cy="5162014"/>
            <a:chOff x="-134396" y="132718"/>
            <a:chExt cx="9278386" cy="5162014"/>
          </a:xfrm>
        </p:grpSpPr>
        <p:grpSp>
          <p:nvGrpSpPr>
            <p:cNvPr id="140" name="Google Shape;140;p5"/>
            <p:cNvGrpSpPr/>
            <p:nvPr/>
          </p:nvGrpSpPr>
          <p:grpSpPr>
            <a:xfrm>
              <a:off x="-134396" y="883093"/>
              <a:ext cx="534824" cy="543464"/>
              <a:chOff x="447691" y="3715093"/>
              <a:chExt cx="534824" cy="543464"/>
            </a:xfrm>
          </p:grpSpPr>
          <p:grpSp>
            <p:nvGrpSpPr>
              <p:cNvPr id="141" name="Google Shape;141;p5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5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5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5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" name="Google Shape;147;p5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148" name="Google Shape;148;p5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5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5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5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5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3" name="Google Shape;153;p5"/>
            <p:cNvGrpSpPr/>
            <p:nvPr/>
          </p:nvGrpSpPr>
          <p:grpSpPr>
            <a:xfrm>
              <a:off x="3568791" y="132718"/>
              <a:ext cx="2006525" cy="233400"/>
              <a:chOff x="4500454" y="501843"/>
              <a:chExt cx="2006525" cy="233400"/>
            </a:xfrm>
          </p:grpSpPr>
          <p:grpSp>
            <p:nvGrpSpPr>
              <p:cNvPr id="154" name="Google Shape;154;p5"/>
              <p:cNvGrpSpPr/>
              <p:nvPr/>
            </p:nvGrpSpPr>
            <p:grpSpPr>
              <a:xfrm>
                <a:off x="4500454" y="501843"/>
                <a:ext cx="961200" cy="233400"/>
                <a:chOff x="4500454" y="501843"/>
                <a:chExt cx="961200" cy="233400"/>
              </a:xfrm>
            </p:grpSpPr>
            <p:sp>
              <p:nvSpPr>
                <p:cNvPr id="155" name="Google Shape;155;p5"/>
                <p:cNvSpPr/>
                <p:nvPr/>
              </p:nvSpPr>
              <p:spPr>
                <a:xfrm flipH="1">
                  <a:off x="4500454" y="5819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5"/>
                <p:cNvSpPr/>
                <p:nvPr/>
              </p:nvSpPr>
              <p:spPr>
                <a:xfrm flipH="1">
                  <a:off x="45805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 flipH="1">
                  <a:off x="46606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 flipH="1">
                  <a:off x="47407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5"/>
                <p:cNvSpPr/>
                <p:nvPr/>
              </p:nvSpPr>
              <p:spPr>
                <a:xfrm flipH="1">
                  <a:off x="48208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5"/>
                <p:cNvSpPr/>
                <p:nvPr/>
              </p:nvSpPr>
              <p:spPr>
                <a:xfrm flipH="1">
                  <a:off x="49009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5"/>
                <p:cNvSpPr/>
                <p:nvPr/>
              </p:nvSpPr>
              <p:spPr>
                <a:xfrm flipH="1">
                  <a:off x="4985079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5"/>
                <p:cNvSpPr/>
                <p:nvPr/>
              </p:nvSpPr>
              <p:spPr>
                <a:xfrm flipH="1">
                  <a:off x="50611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5"/>
                <p:cNvSpPr/>
                <p:nvPr/>
              </p:nvSpPr>
              <p:spPr>
                <a:xfrm flipH="1">
                  <a:off x="5141254" y="5018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5"/>
                <p:cNvSpPr/>
                <p:nvPr/>
              </p:nvSpPr>
              <p:spPr>
                <a:xfrm flipH="1">
                  <a:off x="5221354" y="5750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5"/>
                <p:cNvSpPr/>
                <p:nvPr/>
              </p:nvSpPr>
              <p:spPr>
                <a:xfrm flipH="1">
                  <a:off x="53014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5"/>
                <p:cNvSpPr/>
                <p:nvPr/>
              </p:nvSpPr>
              <p:spPr>
                <a:xfrm flipH="1">
                  <a:off x="5381554" y="655143"/>
                  <a:ext cx="80100" cy="8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7" name="Google Shape;167;p5"/>
              <p:cNvSpPr/>
              <p:nvPr/>
            </p:nvSpPr>
            <p:spPr>
              <a:xfrm flipH="1">
                <a:off x="54656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 flipH="1">
                <a:off x="55417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 flipH="1">
                <a:off x="56218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 flipH="1">
                <a:off x="57019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 flipH="1">
                <a:off x="57820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 flipH="1">
                <a:off x="58621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 flipH="1">
                <a:off x="59462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 flipH="1">
                <a:off x="60223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 flipH="1">
                <a:off x="61024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 flipH="1">
                <a:off x="61825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flipH="1">
                <a:off x="62626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flipH="1">
                <a:off x="63427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flipH="1">
                <a:off x="64268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5"/>
            <p:cNvGrpSpPr/>
            <p:nvPr/>
          </p:nvGrpSpPr>
          <p:grpSpPr>
            <a:xfrm>
              <a:off x="8743679" y="805168"/>
              <a:ext cx="400311" cy="391064"/>
              <a:chOff x="1533750" y="266175"/>
              <a:chExt cx="342000" cy="334100"/>
            </a:xfrm>
          </p:grpSpPr>
          <p:sp>
            <p:nvSpPr>
              <p:cNvPr id="181" name="Google Shape;181;p5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4304588" y="4751268"/>
              <a:ext cx="534824" cy="543464"/>
              <a:chOff x="447691" y="3715093"/>
              <a:chExt cx="534824" cy="543464"/>
            </a:xfrm>
          </p:grpSpPr>
          <p:grpSp>
            <p:nvGrpSpPr>
              <p:cNvPr id="187" name="Google Shape;187;p5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188" name="Google Shape;188;p5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" name="Google Shape;193;p5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194" name="Google Shape;194;p5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5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5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5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99" name="Google Shape;199;p5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200" name="Google Shape;200;p5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201" name="Google Shape;201;p5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5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3" name="Google Shape;203;p5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204" name="Google Shape;204;p5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6" name="Google Shape;206;p5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207" name="Google Shape;207;p5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9" name="Google Shape;209;p5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210" name="Google Shape;210;p5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6"/>
          <p:cNvGrpSpPr/>
          <p:nvPr/>
        </p:nvGrpSpPr>
        <p:grpSpPr>
          <a:xfrm>
            <a:off x="-109071" y="132718"/>
            <a:ext cx="9813950" cy="5162014"/>
            <a:chOff x="-109071" y="132718"/>
            <a:chExt cx="9813950" cy="5162014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-109071" y="883093"/>
              <a:ext cx="534824" cy="543464"/>
              <a:chOff x="447691" y="3715093"/>
              <a:chExt cx="534824" cy="543464"/>
            </a:xfrm>
          </p:grpSpPr>
          <p:grpSp>
            <p:nvGrpSpPr>
              <p:cNvPr id="215" name="Google Shape;215;p6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216" name="Google Shape;216;p6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6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6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6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6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1" name="Google Shape;221;p6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222" name="Google Shape;222;p6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6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6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6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6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7" name="Google Shape;227;p6"/>
            <p:cNvGrpSpPr/>
            <p:nvPr/>
          </p:nvGrpSpPr>
          <p:grpSpPr>
            <a:xfrm flipH="1">
              <a:off x="4304588" y="4751268"/>
              <a:ext cx="534824" cy="543464"/>
              <a:chOff x="447691" y="3715093"/>
              <a:chExt cx="534824" cy="543464"/>
            </a:xfrm>
          </p:grpSpPr>
          <p:grpSp>
            <p:nvGrpSpPr>
              <p:cNvPr id="228" name="Google Shape;228;p6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229" name="Google Shape;229;p6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6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6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6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4" name="Google Shape;234;p6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235" name="Google Shape;235;p6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6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6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6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6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0" name="Google Shape;240;p6"/>
            <p:cNvGrpSpPr/>
            <p:nvPr/>
          </p:nvGrpSpPr>
          <p:grpSpPr>
            <a:xfrm>
              <a:off x="3568791" y="132718"/>
              <a:ext cx="961200" cy="233400"/>
              <a:chOff x="4500454" y="501843"/>
              <a:chExt cx="961200" cy="233400"/>
            </a:xfrm>
          </p:grpSpPr>
          <p:sp>
            <p:nvSpPr>
              <p:cNvPr id="241" name="Google Shape;241;p6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743679" y="805168"/>
              <a:ext cx="400311" cy="391064"/>
              <a:chOff x="1533750" y="266175"/>
              <a:chExt cx="342000" cy="334100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6"/>
            <p:cNvGrpSpPr/>
            <p:nvPr/>
          </p:nvGrpSpPr>
          <p:grpSpPr>
            <a:xfrm>
              <a:off x="8743679" y="3394218"/>
              <a:ext cx="961200" cy="233400"/>
              <a:chOff x="4500454" y="501843"/>
              <a:chExt cx="961200" cy="233400"/>
            </a:xfrm>
          </p:grpSpPr>
          <p:sp>
            <p:nvSpPr>
              <p:cNvPr id="260" name="Google Shape;260;p6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2" name="Google Shape;272;p6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273" name="Google Shape;273;p6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274" name="Google Shape;274;p6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6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277" name="Google Shape;277;p6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9" name="Google Shape;279;p6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280" name="Google Shape;280;p6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2" name="Google Shape;282;p6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283" name="Google Shape;283;p6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5" name="Google Shape;285;p6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/>
          <p:nvPr>
            <p:ph idx="1" type="body"/>
          </p:nvPr>
        </p:nvSpPr>
        <p:spPr>
          <a:xfrm>
            <a:off x="1232301" y="1662750"/>
            <a:ext cx="45690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type="title"/>
          </p:nvPr>
        </p:nvSpPr>
        <p:spPr>
          <a:xfrm>
            <a:off x="715100" y="366131"/>
            <a:ext cx="7713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grpSp>
        <p:nvGrpSpPr>
          <p:cNvPr id="289" name="Google Shape;289;p7"/>
          <p:cNvGrpSpPr/>
          <p:nvPr/>
        </p:nvGrpSpPr>
        <p:grpSpPr>
          <a:xfrm>
            <a:off x="-305446" y="-89057"/>
            <a:ext cx="9449458" cy="3938475"/>
            <a:chOff x="-305446" y="-89057"/>
            <a:chExt cx="9449458" cy="3938475"/>
          </a:xfrm>
        </p:grpSpPr>
        <p:grpSp>
          <p:nvGrpSpPr>
            <p:cNvPr id="290" name="Google Shape;290;p7"/>
            <p:cNvGrpSpPr/>
            <p:nvPr/>
          </p:nvGrpSpPr>
          <p:grpSpPr>
            <a:xfrm>
              <a:off x="4" y="883093"/>
              <a:ext cx="534824" cy="543464"/>
              <a:chOff x="447691" y="3715093"/>
              <a:chExt cx="534824" cy="543464"/>
            </a:xfrm>
          </p:grpSpPr>
          <p:grpSp>
            <p:nvGrpSpPr>
              <p:cNvPr id="291" name="Google Shape;291;p7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292" name="Google Shape;292;p7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7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7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7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" name="Google Shape;297;p7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298" name="Google Shape;298;p7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7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7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7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7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3" name="Google Shape;303;p7"/>
            <p:cNvGrpSpPr/>
            <p:nvPr/>
          </p:nvGrpSpPr>
          <p:grpSpPr>
            <a:xfrm>
              <a:off x="7412754" y="-89057"/>
              <a:ext cx="400311" cy="391064"/>
              <a:chOff x="1533750" y="266175"/>
              <a:chExt cx="342000" cy="334100"/>
            </a:xfrm>
          </p:grpSpPr>
          <p:sp>
            <p:nvSpPr>
              <p:cNvPr id="304" name="Google Shape;304;p7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7"/>
            <p:cNvGrpSpPr/>
            <p:nvPr/>
          </p:nvGrpSpPr>
          <p:grpSpPr>
            <a:xfrm>
              <a:off x="-305446" y="3616018"/>
              <a:ext cx="961200" cy="233400"/>
              <a:chOff x="4500454" y="501843"/>
              <a:chExt cx="961200" cy="233400"/>
            </a:xfrm>
          </p:grpSpPr>
          <p:sp>
            <p:nvSpPr>
              <p:cNvPr id="310" name="Google Shape;310;p7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7"/>
            <p:cNvGrpSpPr/>
            <p:nvPr/>
          </p:nvGrpSpPr>
          <p:grpSpPr>
            <a:xfrm flipH="1">
              <a:off x="8609188" y="2972893"/>
              <a:ext cx="534823" cy="543464"/>
              <a:chOff x="447691" y="3715093"/>
              <a:chExt cx="534824" cy="543464"/>
            </a:xfrm>
          </p:grpSpPr>
          <p:grpSp>
            <p:nvGrpSpPr>
              <p:cNvPr id="323" name="Google Shape;323;p7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324" name="Google Shape;324;p7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7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7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7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330" name="Google Shape;330;p7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7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7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35" name="Google Shape;335;p7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336" name="Google Shape;336;p7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337" name="Google Shape;337;p7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9" name="Google Shape;339;p7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340" name="Google Shape;340;p7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2" name="Google Shape;342;p7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343" name="Google Shape;343;p7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5" name="Google Shape;345;p7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346" name="Google Shape;346;p7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 txBox="1"/>
          <p:nvPr>
            <p:ph type="title"/>
          </p:nvPr>
        </p:nvSpPr>
        <p:spPr>
          <a:xfrm>
            <a:off x="1858500" y="1610276"/>
            <a:ext cx="5427000" cy="17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50" name="Google Shape;350;p8"/>
          <p:cNvGrpSpPr/>
          <p:nvPr/>
        </p:nvGrpSpPr>
        <p:grpSpPr>
          <a:xfrm>
            <a:off x="214941" y="-152657"/>
            <a:ext cx="8929062" cy="2972425"/>
            <a:chOff x="214941" y="-152657"/>
            <a:chExt cx="8929062" cy="2972425"/>
          </a:xfrm>
        </p:grpSpPr>
        <p:grpSp>
          <p:nvGrpSpPr>
            <p:cNvPr id="351" name="Google Shape;351;p8"/>
            <p:cNvGrpSpPr/>
            <p:nvPr/>
          </p:nvGrpSpPr>
          <p:grpSpPr>
            <a:xfrm flipH="1">
              <a:off x="4304588" y="-152657"/>
              <a:ext cx="534824" cy="543464"/>
              <a:chOff x="447691" y="3715093"/>
              <a:chExt cx="534824" cy="543464"/>
            </a:xfrm>
          </p:grpSpPr>
          <p:grpSp>
            <p:nvGrpSpPr>
              <p:cNvPr id="352" name="Google Shape;352;p8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353" name="Google Shape;353;p8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8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8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8" name="Google Shape;358;p8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359" name="Google Shape;359;p8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8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8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8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4" name="Google Shape;364;p8"/>
            <p:cNvGrpSpPr/>
            <p:nvPr/>
          </p:nvGrpSpPr>
          <p:grpSpPr>
            <a:xfrm>
              <a:off x="8182804" y="2586368"/>
              <a:ext cx="961200" cy="233400"/>
              <a:chOff x="4500454" y="501843"/>
              <a:chExt cx="961200" cy="233400"/>
            </a:xfrm>
          </p:grpSpPr>
          <p:sp>
            <p:nvSpPr>
              <p:cNvPr id="365" name="Google Shape;365;p8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8"/>
            <p:cNvGrpSpPr/>
            <p:nvPr/>
          </p:nvGrpSpPr>
          <p:grpSpPr>
            <a:xfrm>
              <a:off x="214941" y="1387443"/>
              <a:ext cx="400311" cy="391064"/>
              <a:chOff x="1533750" y="266175"/>
              <a:chExt cx="342000" cy="334100"/>
            </a:xfrm>
          </p:grpSpPr>
          <p:sp>
            <p:nvSpPr>
              <p:cNvPr id="378" name="Google Shape;378;p8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" name="Google Shape;383;p8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384" name="Google Shape;384;p8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385" name="Google Shape;385;p8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8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87" name="Google Shape;387;p8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388" name="Google Shape;388;p8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8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0" name="Google Shape;390;p8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391" name="Google Shape;391;p8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3" name="Google Shape;393;p8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394" name="Google Shape;394;p8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"/>
          <p:cNvSpPr txBox="1"/>
          <p:nvPr>
            <p:ph idx="1" type="subTitle"/>
          </p:nvPr>
        </p:nvSpPr>
        <p:spPr>
          <a:xfrm>
            <a:off x="2037075" y="2617250"/>
            <a:ext cx="50700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8" name="Google Shape;398;p9"/>
          <p:cNvGrpSpPr/>
          <p:nvPr/>
        </p:nvGrpSpPr>
        <p:grpSpPr>
          <a:xfrm>
            <a:off x="152400" y="152400"/>
            <a:ext cx="8839200" cy="4838700"/>
            <a:chOff x="152400" y="152400"/>
            <a:chExt cx="8839200" cy="4838700"/>
          </a:xfrm>
        </p:grpSpPr>
        <p:grpSp>
          <p:nvGrpSpPr>
            <p:cNvPr id="399" name="Google Shape;399;p9"/>
            <p:cNvGrpSpPr/>
            <p:nvPr/>
          </p:nvGrpSpPr>
          <p:grpSpPr>
            <a:xfrm>
              <a:off x="152400" y="152400"/>
              <a:ext cx="203400" cy="203400"/>
              <a:chOff x="152400" y="152400"/>
              <a:chExt cx="203400" cy="203400"/>
            </a:xfrm>
          </p:grpSpPr>
          <p:cxnSp>
            <p:nvCxnSpPr>
              <p:cNvPr id="400" name="Google Shape;400;p9"/>
              <p:cNvCxnSpPr/>
              <p:nvPr/>
            </p:nvCxnSpPr>
            <p:spPr>
              <a:xfrm>
                <a:off x="1524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9"/>
              <p:cNvCxnSpPr/>
              <p:nvPr/>
            </p:nvCxnSpPr>
            <p:spPr>
              <a:xfrm>
                <a:off x="3558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2" name="Google Shape;402;p9"/>
            <p:cNvGrpSpPr/>
            <p:nvPr/>
          </p:nvGrpSpPr>
          <p:grpSpPr>
            <a:xfrm>
              <a:off x="8788200" y="4787700"/>
              <a:ext cx="203400" cy="203400"/>
              <a:chOff x="8788200" y="4787700"/>
              <a:chExt cx="203400" cy="203400"/>
            </a:xfrm>
          </p:grpSpPr>
          <p:cxnSp>
            <p:nvCxnSpPr>
              <p:cNvPr id="403" name="Google Shape;403;p9"/>
              <p:cNvCxnSpPr/>
              <p:nvPr/>
            </p:nvCxnSpPr>
            <p:spPr>
              <a:xfrm rot="10800000">
                <a:off x="88383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9"/>
              <p:cNvCxnSpPr/>
              <p:nvPr/>
            </p:nvCxnSpPr>
            <p:spPr>
              <a:xfrm rot="10800000">
                <a:off x="87882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5" name="Google Shape;405;p9"/>
            <p:cNvGrpSpPr/>
            <p:nvPr/>
          </p:nvGrpSpPr>
          <p:grpSpPr>
            <a:xfrm>
              <a:off x="8788200" y="152400"/>
              <a:ext cx="203400" cy="203400"/>
              <a:chOff x="8788200" y="152400"/>
              <a:chExt cx="203400" cy="203400"/>
            </a:xfrm>
          </p:grpSpPr>
          <p:cxnSp>
            <p:nvCxnSpPr>
              <p:cNvPr id="406" name="Google Shape;406;p9"/>
              <p:cNvCxnSpPr/>
              <p:nvPr/>
            </p:nvCxnSpPr>
            <p:spPr>
              <a:xfrm rot="10800000">
                <a:off x="8838300" y="3558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9"/>
              <p:cNvCxnSpPr/>
              <p:nvPr/>
            </p:nvCxnSpPr>
            <p:spPr>
              <a:xfrm>
                <a:off x="8788200" y="1524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8" name="Google Shape;408;p9"/>
            <p:cNvGrpSpPr/>
            <p:nvPr/>
          </p:nvGrpSpPr>
          <p:grpSpPr>
            <a:xfrm>
              <a:off x="152400" y="4787700"/>
              <a:ext cx="203400" cy="203400"/>
              <a:chOff x="152400" y="4787700"/>
              <a:chExt cx="203400" cy="203400"/>
            </a:xfrm>
          </p:grpSpPr>
          <p:cxnSp>
            <p:nvCxnSpPr>
              <p:cNvPr id="409" name="Google Shape;409;p9"/>
              <p:cNvCxnSpPr/>
              <p:nvPr/>
            </p:nvCxnSpPr>
            <p:spPr>
              <a:xfrm>
                <a:off x="152400" y="4787700"/>
                <a:ext cx="15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9"/>
              <p:cNvCxnSpPr/>
              <p:nvPr/>
            </p:nvCxnSpPr>
            <p:spPr>
              <a:xfrm rot="10800000">
                <a:off x="355800" y="4837800"/>
                <a:ext cx="0" cy="15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11" name="Google Shape;411;p9"/>
          <p:cNvGrpSpPr/>
          <p:nvPr/>
        </p:nvGrpSpPr>
        <p:grpSpPr>
          <a:xfrm>
            <a:off x="-725846" y="-374457"/>
            <a:ext cx="10115950" cy="5353064"/>
            <a:chOff x="-725846" y="-374457"/>
            <a:chExt cx="10115950" cy="5353064"/>
          </a:xfrm>
        </p:grpSpPr>
        <p:grpSp>
          <p:nvGrpSpPr>
            <p:cNvPr id="412" name="Google Shape;412;p9"/>
            <p:cNvGrpSpPr/>
            <p:nvPr/>
          </p:nvGrpSpPr>
          <p:grpSpPr>
            <a:xfrm>
              <a:off x="1047829" y="-374457"/>
              <a:ext cx="534824" cy="543464"/>
              <a:chOff x="447691" y="3715093"/>
              <a:chExt cx="534824" cy="543464"/>
            </a:xfrm>
          </p:grpSpPr>
          <p:grpSp>
            <p:nvGrpSpPr>
              <p:cNvPr id="413" name="Google Shape;413;p9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414" name="Google Shape;414;p9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" name="Google Shape;419;p9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420" name="Google Shape;420;p9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5" name="Google Shape;425;p9"/>
            <p:cNvGrpSpPr/>
            <p:nvPr/>
          </p:nvGrpSpPr>
          <p:grpSpPr>
            <a:xfrm>
              <a:off x="-725846" y="4096793"/>
              <a:ext cx="1281600" cy="233400"/>
              <a:chOff x="715091" y="4058268"/>
              <a:chExt cx="1281600" cy="233400"/>
            </a:xfrm>
          </p:grpSpPr>
          <p:sp>
            <p:nvSpPr>
              <p:cNvPr id="426" name="Google Shape;426;p9"/>
              <p:cNvSpPr/>
              <p:nvPr/>
            </p:nvSpPr>
            <p:spPr>
              <a:xfrm flipH="1">
                <a:off x="715091" y="41383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 flipH="1">
                <a:off x="7951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 flipH="1">
                <a:off x="8752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 flipH="1">
                <a:off x="955391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 flipH="1">
                <a:off x="10354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 flipH="1">
                <a:off x="11155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 flipH="1">
                <a:off x="1199716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 flipH="1">
                <a:off x="12757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 flipH="1">
                <a:off x="13558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 flipH="1">
                <a:off x="1435991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 flipH="1">
                <a:off x="15160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 flipH="1">
                <a:off x="1596191" y="42115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 flipH="1">
                <a:off x="1680316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 flipH="1">
                <a:off x="17563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 flipH="1">
                <a:off x="1836491" y="40582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 flipH="1">
                <a:off x="1916591" y="4131468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9"/>
            <p:cNvGrpSpPr/>
            <p:nvPr/>
          </p:nvGrpSpPr>
          <p:grpSpPr>
            <a:xfrm>
              <a:off x="8820079" y="1073268"/>
              <a:ext cx="400311" cy="391064"/>
              <a:chOff x="1533750" y="266175"/>
              <a:chExt cx="342000" cy="334100"/>
            </a:xfrm>
          </p:grpSpPr>
          <p:sp>
            <p:nvSpPr>
              <p:cNvPr id="443" name="Google Shape;443;p9"/>
              <p:cNvSpPr/>
              <p:nvPr/>
            </p:nvSpPr>
            <p:spPr>
              <a:xfrm>
                <a:off x="1602150" y="4713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1670550" y="4029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1738950" y="3345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1533750" y="5318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1807350" y="266175"/>
                <a:ext cx="68400" cy="68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9"/>
            <p:cNvGrpSpPr/>
            <p:nvPr/>
          </p:nvGrpSpPr>
          <p:grpSpPr>
            <a:xfrm>
              <a:off x="8428904" y="3992793"/>
              <a:ext cx="961200" cy="233400"/>
              <a:chOff x="4500454" y="501843"/>
              <a:chExt cx="961200" cy="233400"/>
            </a:xfrm>
          </p:grpSpPr>
          <p:sp>
            <p:nvSpPr>
              <p:cNvPr id="449" name="Google Shape;449;p9"/>
              <p:cNvSpPr/>
              <p:nvPr/>
            </p:nvSpPr>
            <p:spPr>
              <a:xfrm flipH="1">
                <a:off x="4500454" y="5819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 flipH="1">
                <a:off x="45805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 flipH="1">
                <a:off x="46606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 flipH="1">
                <a:off x="47407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 flipH="1">
                <a:off x="48208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 flipH="1">
                <a:off x="49009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 flipH="1">
                <a:off x="4985079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 flipH="1">
                <a:off x="50611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 flipH="1">
                <a:off x="5141254" y="5018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 flipH="1">
                <a:off x="5221354" y="5750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 flipH="1">
                <a:off x="53014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 flipH="1">
                <a:off x="5381554" y="655143"/>
                <a:ext cx="80100" cy="8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9"/>
            <p:cNvGrpSpPr/>
            <p:nvPr/>
          </p:nvGrpSpPr>
          <p:grpSpPr>
            <a:xfrm flipH="1">
              <a:off x="4623454" y="4435143"/>
              <a:ext cx="534824" cy="543464"/>
              <a:chOff x="447691" y="3715093"/>
              <a:chExt cx="534824" cy="543464"/>
            </a:xfrm>
          </p:grpSpPr>
          <p:grpSp>
            <p:nvGrpSpPr>
              <p:cNvPr id="462" name="Google Shape;462;p9"/>
              <p:cNvGrpSpPr/>
              <p:nvPr/>
            </p:nvGrpSpPr>
            <p:grpSpPr>
              <a:xfrm flipH="1">
                <a:off x="582204" y="3715093"/>
                <a:ext cx="400311" cy="391064"/>
                <a:chOff x="1533750" y="266175"/>
                <a:chExt cx="342000" cy="334100"/>
              </a:xfrm>
            </p:grpSpPr>
            <p:sp>
              <p:nvSpPr>
                <p:cNvPr id="463" name="Google Shape;463;p9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9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9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9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9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8" name="Google Shape;468;p9"/>
              <p:cNvGrpSpPr/>
              <p:nvPr/>
            </p:nvGrpSpPr>
            <p:grpSpPr>
              <a:xfrm flipH="1">
                <a:off x="447691" y="3867493"/>
                <a:ext cx="400311" cy="391064"/>
                <a:chOff x="1533750" y="266175"/>
                <a:chExt cx="342000" cy="334100"/>
              </a:xfrm>
            </p:grpSpPr>
            <p:sp>
              <p:nvSpPr>
                <p:cNvPr id="469" name="Google Shape;469;p9"/>
                <p:cNvSpPr/>
                <p:nvPr/>
              </p:nvSpPr>
              <p:spPr>
                <a:xfrm>
                  <a:off x="1602150" y="4713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9"/>
                <p:cNvSpPr/>
                <p:nvPr/>
              </p:nvSpPr>
              <p:spPr>
                <a:xfrm>
                  <a:off x="1670550" y="4029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9"/>
                <p:cNvSpPr/>
                <p:nvPr/>
              </p:nvSpPr>
              <p:spPr>
                <a:xfrm>
                  <a:off x="1738950" y="3345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9"/>
                <p:cNvSpPr/>
                <p:nvPr/>
              </p:nvSpPr>
              <p:spPr>
                <a:xfrm>
                  <a:off x="1533750" y="5318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9"/>
                <p:cNvSpPr/>
                <p:nvPr/>
              </p:nvSpPr>
              <p:spPr>
                <a:xfrm>
                  <a:off x="1807350" y="266175"/>
                  <a:ext cx="68400" cy="684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74" name="Google Shape;474;p9"/>
          <p:cNvSpPr txBox="1"/>
          <p:nvPr>
            <p:ph type="title"/>
          </p:nvPr>
        </p:nvSpPr>
        <p:spPr>
          <a:xfrm>
            <a:off x="2037050" y="1634625"/>
            <a:ext cx="50700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6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"/>
          <p:cNvSpPr/>
          <p:nvPr>
            <p:ph idx="2" type="pic"/>
          </p:nvPr>
        </p:nvSpPr>
        <p:spPr>
          <a:xfrm>
            <a:off x="0" y="-18025"/>
            <a:ext cx="9144000" cy="51615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10"/>
          <p:cNvSpPr txBox="1"/>
          <p:nvPr>
            <p:ph type="title"/>
          </p:nvPr>
        </p:nvSpPr>
        <p:spPr>
          <a:xfrm>
            <a:off x="5567475" y="539500"/>
            <a:ext cx="2878500" cy="81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4.png"/><Relationship Id="rId11" Type="http://schemas.openxmlformats.org/officeDocument/2006/relationships/image" Target="../media/image6.png"/><Relationship Id="rId10" Type="http://schemas.openxmlformats.org/officeDocument/2006/relationships/image" Target="../media/image12.png"/><Relationship Id="rId13" Type="http://schemas.openxmlformats.org/officeDocument/2006/relationships/image" Target="../media/image5.png"/><Relationship Id="rId12" Type="http://schemas.openxmlformats.org/officeDocument/2006/relationships/image" Target="../media/image13.png"/><Relationship Id="rId15" Type="http://schemas.openxmlformats.org/officeDocument/2006/relationships/image" Target="../media/image3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5" name="Google Shape;19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172" y="-411591"/>
            <a:ext cx="1581150" cy="237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6" name="Google Shape;19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9525" y="1612013"/>
            <a:ext cx="1309945" cy="14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7" name="Google Shape;19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8149" y="1693458"/>
            <a:ext cx="1663249" cy="203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Google Shape;197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8375" y="3014575"/>
            <a:ext cx="21907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9" name="Google Shape;1979;p35"/>
          <p:cNvPicPr preferRelativeResize="0"/>
          <p:nvPr/>
        </p:nvPicPr>
        <p:blipFill rotWithShape="1">
          <a:blip r:embed="rId7">
            <a:alphaModFix/>
          </a:blip>
          <a:srcRect b="34972" l="0" r="0" t="0"/>
          <a:stretch/>
        </p:blipFill>
        <p:spPr>
          <a:xfrm>
            <a:off x="-320350" y="0"/>
            <a:ext cx="1581150" cy="15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8313" y="871800"/>
            <a:ext cx="2629425" cy="26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38125" y="3462725"/>
            <a:ext cx="1663238" cy="15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35"/>
          <p:cNvSpPr txBox="1"/>
          <p:nvPr>
            <p:ph type="ctrTitle"/>
          </p:nvPr>
        </p:nvSpPr>
        <p:spPr>
          <a:xfrm>
            <a:off x="385413" y="2936575"/>
            <a:ext cx="5070600" cy="128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12121"/>
                </a:solidFill>
                <a:latin typeface="Mulish"/>
                <a:ea typeface="Mulish"/>
                <a:cs typeface="Mulish"/>
                <a:sym typeface="Mulish"/>
              </a:rPr>
              <a:t>Learn art and build your community - one pixel at a time</a:t>
            </a:r>
            <a:endParaRPr b="1" sz="3000">
              <a:solidFill>
                <a:srgbClr val="21212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983" name="Google Shape;1983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2638" y="1105025"/>
            <a:ext cx="3456152" cy="166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4" name="Google Shape;1984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78650" y="328950"/>
            <a:ext cx="1978200" cy="448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5" name="Google Shape;1985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24775" y="144925"/>
            <a:ext cx="1548523" cy="154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35"/>
          <p:cNvPicPr preferRelativeResize="0"/>
          <p:nvPr/>
        </p:nvPicPr>
        <p:blipFill rotWithShape="1">
          <a:blip r:embed="rId13">
            <a:alphaModFix/>
          </a:blip>
          <a:srcRect b="0" l="66753" r="15977" t="83543"/>
          <a:stretch/>
        </p:blipFill>
        <p:spPr>
          <a:xfrm>
            <a:off x="119900" y="3707941"/>
            <a:ext cx="1506449" cy="143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35"/>
          <p:cNvPicPr preferRelativeResize="0"/>
          <p:nvPr/>
        </p:nvPicPr>
        <p:blipFill rotWithShape="1">
          <a:blip r:embed="rId14">
            <a:alphaModFix/>
          </a:blip>
          <a:srcRect b="48877" l="0" r="0" t="0"/>
          <a:stretch/>
        </p:blipFill>
        <p:spPr>
          <a:xfrm>
            <a:off x="1516650" y="-411600"/>
            <a:ext cx="2808129" cy="14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3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40391" y="3898016"/>
            <a:ext cx="1821129" cy="14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eam and Pixels Style Theme by Slidesgo">
  <a:themeElements>
    <a:clrScheme name="Simple Light">
      <a:dk1>
        <a:srgbClr val="552A01"/>
      </a:dk1>
      <a:lt1>
        <a:srgbClr val="FCF7F3"/>
      </a:lt1>
      <a:dk2>
        <a:srgbClr val="FE9FAD"/>
      </a:dk2>
      <a:lt2>
        <a:srgbClr val="FFC7C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52A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