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7" r:id="rId2"/>
    <p:sldId id="289" r:id="rId3"/>
    <p:sldId id="295" r:id="rId4"/>
    <p:sldId id="270" r:id="rId5"/>
    <p:sldId id="262" r:id="rId6"/>
    <p:sldId id="264" r:id="rId7"/>
    <p:sldId id="259" r:id="rId8"/>
    <p:sldId id="272" r:id="rId9"/>
    <p:sldId id="260" r:id="rId10"/>
    <p:sldId id="266" r:id="rId11"/>
    <p:sldId id="267" r:id="rId12"/>
    <p:sldId id="268" r:id="rId13"/>
    <p:sldId id="269" r:id="rId14"/>
    <p:sldId id="290" r:id="rId15"/>
    <p:sldId id="291" r:id="rId16"/>
    <p:sldId id="292" r:id="rId17"/>
    <p:sldId id="293" r:id="rId18"/>
    <p:sldId id="294" r:id="rId19"/>
    <p:sldId id="277" r:id="rId20"/>
    <p:sldId id="271" r:id="rId21"/>
    <p:sldId id="274" r:id="rId22"/>
    <p:sldId id="275" r:id="rId23"/>
    <p:sldId id="285" r:id="rId24"/>
    <p:sldId id="276" r:id="rId25"/>
    <p:sldId id="280" r:id="rId26"/>
    <p:sldId id="286" r:id="rId27"/>
    <p:sldId id="287" r:id="rId28"/>
    <p:sldId id="288" r:id="rId29"/>
    <p:sldId id="29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B6CD"/>
    <a:srgbClr val="FFFF5D"/>
    <a:srgbClr val="FF3D29"/>
    <a:srgbClr val="EEB500"/>
    <a:srgbClr val="FF7769"/>
    <a:srgbClr val="EB9E03"/>
    <a:srgbClr val="F7A63B"/>
    <a:srgbClr val="FE8F34"/>
    <a:srgbClr val="00B4B0"/>
    <a:srgbClr val="FF7B6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22" autoAdjust="0"/>
    <p:restoredTop sz="94624" autoAdjust="0"/>
  </p:normalViewPr>
  <p:slideViewPr>
    <p:cSldViewPr>
      <p:cViewPr>
        <p:scale>
          <a:sx n="69" d="100"/>
          <a:sy n="69" d="100"/>
        </p:scale>
        <p:origin x="-1254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46562-6F4E-4EA5-8FCF-4C379A5EE37D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F9C48-C2E2-40E7-9F4E-E67B87A61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AFC8-E079-4F7E-823C-F45FA9A4EE56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3580-C04B-44A3-BA4E-2E19F8FD46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AFC8-E079-4F7E-823C-F45FA9A4EE56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3580-C04B-44A3-BA4E-2E19F8FD46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AFC8-E079-4F7E-823C-F45FA9A4EE56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3580-C04B-44A3-BA4E-2E19F8FD46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AFC8-E079-4F7E-823C-F45FA9A4EE56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3580-C04B-44A3-BA4E-2E19F8FD46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AFC8-E079-4F7E-823C-F45FA9A4EE56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3580-C04B-44A3-BA4E-2E19F8FD46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AFC8-E079-4F7E-823C-F45FA9A4EE56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3580-C04B-44A3-BA4E-2E19F8FD46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AFC8-E079-4F7E-823C-F45FA9A4EE56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3580-C04B-44A3-BA4E-2E19F8FD46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AFC8-E079-4F7E-823C-F45FA9A4EE56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3580-C04B-44A3-BA4E-2E19F8FD46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AFC8-E079-4F7E-823C-F45FA9A4EE56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3580-C04B-44A3-BA4E-2E19F8FD46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AFC8-E079-4F7E-823C-F45FA9A4EE56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3580-C04B-44A3-BA4E-2E19F8FD46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AFC8-E079-4F7E-823C-F45FA9A4EE56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3580-C04B-44A3-BA4E-2E19F8FD46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3AFC8-E079-4F7E-823C-F45FA9A4EE56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53580-C04B-44A3-BA4E-2E19F8FD46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love\Videos\ll\LEGEND_20170905_101550.mp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love\Videos\ll\LEGEND_20170905_102006.mp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D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257800" y="-392103"/>
            <a:ext cx="4800600" cy="1060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83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Helvetica-Normal" pitchFamily="2" charset="0"/>
              </a:rPr>
              <a:t>2</a:t>
            </a:r>
            <a:endParaRPr lang="en-US" sz="68300" b="1" dirty="0">
              <a:solidFill>
                <a:schemeClr val="tx1">
                  <a:lumMod val="50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Helvetica-Normal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533400" y="4605278"/>
            <a:ext cx="1173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0" dirty="0" smtClean="0">
                <a:ln w="38100">
                  <a:solidFill>
                    <a:srgbClr val="FAD260"/>
                  </a:solidFill>
                </a:ln>
                <a:solidFill>
                  <a:srgbClr val="FAD26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oolvetica Rg" pitchFamily="34" charset="0"/>
              </a:rPr>
              <a:t>SPAMMING</a:t>
            </a:r>
            <a:endParaRPr lang="en-US" sz="18000" dirty="0">
              <a:ln w="38100">
                <a:solidFill>
                  <a:srgbClr val="FAD260"/>
                </a:solidFill>
              </a:ln>
              <a:solidFill>
                <a:srgbClr val="FAD260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Coolvetica Rg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2400" y="2316540"/>
            <a:ext cx="381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n>
                  <a:solidFill>
                    <a:srgbClr val="FAD260"/>
                  </a:solidFill>
                </a:ln>
                <a:solidFill>
                  <a:srgbClr val="FAD260"/>
                </a:solidFill>
                <a:latin typeface="Arcon" pitchFamily="50" charset="0"/>
              </a:rPr>
              <a:t>Sending multiple e-mails or resending multiple commercial e-mail messages with the intent to deceive recipients</a:t>
            </a:r>
            <a:endParaRPr lang="en-US" sz="2000" dirty="0">
              <a:ln>
                <a:solidFill>
                  <a:srgbClr val="FAD260"/>
                </a:solidFill>
              </a:ln>
              <a:solidFill>
                <a:srgbClr val="FAD260"/>
              </a:solidFill>
              <a:latin typeface="Arcon" pitchFamily="50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4800" y="914400"/>
            <a:ext cx="914400" cy="1219200"/>
          </a:xfrm>
          <a:prstGeom prst="roundRect">
            <a:avLst/>
          </a:prstGeom>
          <a:noFill/>
          <a:ln w="57150">
            <a:solidFill>
              <a:srgbClr val="FAD2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1066800"/>
            <a:ext cx="304800" cy="228600"/>
          </a:xfrm>
          <a:prstGeom prst="rect">
            <a:avLst/>
          </a:prstGeom>
          <a:noFill/>
          <a:ln w="57150">
            <a:solidFill>
              <a:srgbClr val="FAD2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457200" y="1446212"/>
            <a:ext cx="609600" cy="1588"/>
          </a:xfrm>
          <a:prstGeom prst="line">
            <a:avLst/>
          </a:prstGeom>
          <a:ln w="57150">
            <a:solidFill>
              <a:srgbClr val="FAD2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57200" y="1598612"/>
            <a:ext cx="609600" cy="1588"/>
          </a:xfrm>
          <a:prstGeom prst="line">
            <a:avLst/>
          </a:prstGeom>
          <a:ln w="57150">
            <a:solidFill>
              <a:srgbClr val="FAD2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57200" y="1751012"/>
            <a:ext cx="609600" cy="1588"/>
          </a:xfrm>
          <a:prstGeom prst="line">
            <a:avLst/>
          </a:prstGeom>
          <a:ln w="57150">
            <a:solidFill>
              <a:srgbClr val="FAD2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57200" y="1903412"/>
            <a:ext cx="457200" cy="1588"/>
          </a:xfrm>
          <a:prstGeom prst="line">
            <a:avLst/>
          </a:prstGeom>
          <a:ln w="57150">
            <a:solidFill>
              <a:srgbClr val="FAD2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38200" y="1295400"/>
            <a:ext cx="228600" cy="1588"/>
          </a:xfrm>
          <a:prstGeom prst="line">
            <a:avLst/>
          </a:prstGeom>
          <a:ln w="57150">
            <a:solidFill>
              <a:srgbClr val="FAD2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38200" y="1143000"/>
            <a:ext cx="228600" cy="1588"/>
          </a:xfrm>
          <a:prstGeom prst="line">
            <a:avLst/>
          </a:prstGeom>
          <a:ln w="57150">
            <a:solidFill>
              <a:srgbClr val="FAD2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029200" y="-508754"/>
            <a:ext cx="4800600" cy="1163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00" b="1" dirty="0" smtClean="0">
                <a:ln>
                  <a:solidFill>
                    <a:srgbClr val="F63838"/>
                  </a:solidFill>
                </a:ln>
                <a:solidFill>
                  <a:srgbClr val="F6383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-Normal" pitchFamily="2" charset="0"/>
              </a:rPr>
              <a:t>3</a:t>
            </a:r>
            <a:r>
              <a:rPr lang="en-US" sz="3200" b="1" dirty="0" smtClean="0">
                <a:ln>
                  <a:solidFill>
                    <a:srgbClr val="F63838"/>
                  </a:solidFill>
                </a:ln>
                <a:solidFill>
                  <a:srgbClr val="F6383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-Normal" pitchFamily="2" charset="0"/>
              </a:rPr>
              <a:t> </a:t>
            </a:r>
            <a:endParaRPr lang="en-US" sz="3200" b="1" dirty="0">
              <a:ln>
                <a:solidFill>
                  <a:srgbClr val="F63838"/>
                </a:solidFill>
              </a:ln>
              <a:solidFill>
                <a:srgbClr val="F6383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-Normal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152400" y="5036403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FD9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oolvetica Rg" pitchFamily="34" charset="0"/>
              </a:rPr>
              <a:t>electronic</a:t>
            </a:r>
            <a:endParaRPr lang="en-US" sz="4800" dirty="0">
              <a:solidFill>
                <a:srgbClr val="FFFD9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Coolvetica Rg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304800" y="5298519"/>
            <a:ext cx="10439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b="1" dirty="0" smtClean="0">
                <a:solidFill>
                  <a:srgbClr val="FFFD9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oolvetica Rg" pitchFamily="34" charset="0"/>
              </a:rPr>
              <a:t>HARASSMENT</a:t>
            </a:r>
            <a:endParaRPr lang="en-US" sz="13000" b="1" dirty="0">
              <a:solidFill>
                <a:srgbClr val="FFFD9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Coolvetica Rg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600" y="2209800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n>
                  <a:solidFill>
                    <a:srgbClr val="FFFD91"/>
                  </a:solidFill>
                </a:ln>
                <a:solidFill>
                  <a:srgbClr val="FFFD91"/>
                </a:solidFill>
                <a:latin typeface="Arcon" pitchFamily="50" charset="0"/>
              </a:rPr>
              <a:t>Anonymously using the Internet to annoy, abuse, threaten, or harass the person who receives the communication</a:t>
            </a:r>
            <a:endParaRPr lang="en-US" sz="2000" dirty="0">
              <a:ln>
                <a:solidFill>
                  <a:srgbClr val="FFFD91"/>
                </a:solidFill>
              </a:ln>
              <a:solidFill>
                <a:srgbClr val="FFFD91"/>
              </a:solidFill>
              <a:latin typeface="Arcon" pitchFamily="50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04800" y="1066800"/>
            <a:ext cx="990600" cy="990600"/>
          </a:xfrm>
          <a:prstGeom prst="ellipse">
            <a:avLst/>
          </a:prstGeom>
          <a:noFill/>
          <a:ln w="57150">
            <a:solidFill>
              <a:srgbClr val="FFF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art 20"/>
          <p:cNvSpPr/>
          <p:nvPr/>
        </p:nvSpPr>
        <p:spPr>
          <a:xfrm>
            <a:off x="533400" y="1371600"/>
            <a:ext cx="533400" cy="457200"/>
          </a:xfrm>
          <a:prstGeom prst="heart">
            <a:avLst/>
          </a:prstGeom>
          <a:solidFill>
            <a:srgbClr val="FFFD91"/>
          </a:solidFill>
          <a:ln>
            <a:solidFill>
              <a:srgbClr val="FFF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16200000" flipH="1">
            <a:off x="685006" y="1448594"/>
            <a:ext cx="228600" cy="74612"/>
          </a:xfrm>
          <a:prstGeom prst="line">
            <a:avLst/>
          </a:prstGeom>
          <a:ln w="57150">
            <a:solidFill>
              <a:srgbClr val="6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571500" y="1562100"/>
            <a:ext cx="457200" cy="228600"/>
          </a:xfrm>
          <a:prstGeom prst="line">
            <a:avLst/>
          </a:prstGeom>
          <a:ln w="57150">
            <a:solidFill>
              <a:srgbClr val="6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800600" y="-1752600"/>
            <a:ext cx="4800600" cy="13773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700" b="1" dirty="0" smtClean="0">
                <a:ln>
                  <a:solidFill>
                    <a:srgbClr val="FCBCBC"/>
                  </a:solidFill>
                </a:ln>
                <a:solidFill>
                  <a:srgbClr val="FCBCBC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Helvetica-Normal" pitchFamily="2" charset="0"/>
              </a:rPr>
              <a:t>4</a:t>
            </a:r>
            <a:r>
              <a:rPr lang="en-US" sz="3600" b="1" dirty="0" smtClean="0">
                <a:ln>
                  <a:solidFill>
                    <a:srgbClr val="FCBCBC"/>
                  </a:solidFill>
                </a:ln>
                <a:solidFill>
                  <a:srgbClr val="FCBCBC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Helvetica-Normal" pitchFamily="2" charset="0"/>
              </a:rPr>
              <a:t> </a:t>
            </a:r>
            <a:endParaRPr lang="en-US" sz="3600" b="1" dirty="0">
              <a:ln>
                <a:solidFill>
                  <a:srgbClr val="FCBCBC"/>
                </a:solidFill>
              </a:ln>
              <a:solidFill>
                <a:srgbClr val="FCBCBC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Helvetica-Normal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609600" y="4820722"/>
            <a:ext cx="10287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oolvetica Rg" pitchFamily="34" charset="0"/>
              </a:rPr>
              <a:t>BLACKMAIL</a:t>
            </a:r>
            <a:endParaRPr lang="en-US" sz="16600" b="1" dirty="0">
              <a:solidFill>
                <a:schemeClr val="accent5">
                  <a:lumMod val="50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Coolvetica Rg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0" y="2316540"/>
            <a:ext cx="403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Arcon" pitchFamily="50" charset="0"/>
              </a:rPr>
              <a:t>Using the Internet to threaten or to cause damage with the intent to extort from any person any money or other thing of value</a:t>
            </a:r>
            <a:endParaRPr lang="en-US" sz="2000" dirty="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Arcon" pitchFamily="50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04800" y="1143000"/>
            <a:ext cx="990600" cy="990600"/>
          </a:xfrm>
          <a:prstGeom prst="ellipse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97F7F"/>
                </a:solidFill>
              </a:ln>
              <a:solidFill>
                <a:srgbClr val="F97F7F"/>
              </a:solidFill>
            </a:endParaRPr>
          </a:p>
        </p:txBody>
      </p:sp>
      <p:sp>
        <p:nvSpPr>
          <p:cNvPr id="20" name="Isosceles Triangle 19"/>
          <p:cNvSpPr/>
          <p:nvPr/>
        </p:nvSpPr>
        <p:spPr>
          <a:xfrm rot="10800000">
            <a:off x="609600" y="1447800"/>
            <a:ext cx="381000" cy="304800"/>
          </a:xfrm>
          <a:prstGeom prst="triangle">
            <a:avLst>
              <a:gd name="adj" fmla="val 47222"/>
            </a:avLst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33400" y="1447800"/>
            <a:ext cx="533400" cy="457200"/>
          </a:xfrm>
          <a:prstGeom prst="round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105400" y="-76200"/>
            <a:ext cx="2362200" cy="115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00" b="1" dirty="0" smtClean="0">
                <a:ln>
                  <a:solidFill>
                    <a:srgbClr val="F6972E"/>
                  </a:solidFill>
                </a:ln>
                <a:solidFill>
                  <a:srgbClr val="F6972E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Helvetica-Normal" pitchFamily="2" charset="0"/>
              </a:rPr>
              <a:t>5</a:t>
            </a:r>
            <a:r>
              <a:rPr lang="en-US" sz="3200" b="1" dirty="0" smtClean="0">
                <a:ln>
                  <a:solidFill>
                    <a:srgbClr val="F6972E"/>
                  </a:solidFill>
                </a:ln>
                <a:solidFill>
                  <a:srgbClr val="F6972E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Helvetica-Normal" pitchFamily="2" charset="0"/>
              </a:rPr>
              <a:t> </a:t>
            </a:r>
            <a:endParaRPr lang="en-US" sz="3200" b="1" dirty="0">
              <a:ln>
                <a:solidFill>
                  <a:srgbClr val="F6972E"/>
                </a:solidFill>
              </a:ln>
              <a:solidFill>
                <a:srgbClr val="F6972E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Helvetica-Normal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381000" y="4605278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0" dirty="0" smtClean="0">
                <a:ln>
                  <a:solidFill>
                    <a:srgbClr val="F7F28D"/>
                  </a:solidFill>
                </a:ln>
                <a:solidFill>
                  <a:srgbClr val="F7F28D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oolvetica Rg" pitchFamily="34" charset="0"/>
              </a:rPr>
              <a:t>TROLLING</a:t>
            </a:r>
            <a:endParaRPr lang="en-US" sz="18000" dirty="0">
              <a:ln>
                <a:solidFill>
                  <a:srgbClr val="F7F28D"/>
                </a:solidFill>
              </a:ln>
              <a:solidFill>
                <a:srgbClr val="F7F28D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Coolvetica Rg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2209800"/>
            <a:ext cx="426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n>
                  <a:solidFill>
                    <a:srgbClr val="F8F396"/>
                  </a:solidFill>
                </a:ln>
                <a:solidFill>
                  <a:srgbClr val="F8F396"/>
                </a:solidFill>
                <a:latin typeface="Arcon" pitchFamily="50" charset="0"/>
              </a:rPr>
              <a:t>Making offensive or provocative online post with the aim of upsetting someone or eliciting an angry response from them</a:t>
            </a:r>
            <a:endParaRPr lang="en-US" sz="2000" dirty="0">
              <a:ln>
                <a:solidFill>
                  <a:srgbClr val="F8F396"/>
                </a:solidFill>
              </a:ln>
              <a:solidFill>
                <a:srgbClr val="F8F396"/>
              </a:solidFill>
              <a:latin typeface="Arcon" pitchFamily="50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04800" y="838200"/>
            <a:ext cx="914400" cy="1219200"/>
          </a:xfrm>
          <a:prstGeom prst="roundRect">
            <a:avLst/>
          </a:prstGeom>
          <a:noFill/>
          <a:ln w="57150">
            <a:solidFill>
              <a:srgbClr val="F8F3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" y="990600"/>
            <a:ext cx="609600" cy="1588"/>
          </a:xfrm>
          <a:prstGeom prst="line">
            <a:avLst/>
          </a:prstGeom>
          <a:ln w="57150">
            <a:solidFill>
              <a:srgbClr val="F8F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7200" y="1141412"/>
            <a:ext cx="609600" cy="1588"/>
          </a:xfrm>
          <a:prstGeom prst="line">
            <a:avLst/>
          </a:prstGeom>
          <a:ln w="57150">
            <a:solidFill>
              <a:srgbClr val="F8F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" y="1293812"/>
            <a:ext cx="609600" cy="1588"/>
          </a:xfrm>
          <a:prstGeom prst="line">
            <a:avLst/>
          </a:prstGeom>
          <a:ln w="57150">
            <a:solidFill>
              <a:srgbClr val="F8F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ultiply 18"/>
          <p:cNvSpPr/>
          <p:nvPr/>
        </p:nvSpPr>
        <p:spPr>
          <a:xfrm>
            <a:off x="381000" y="1295400"/>
            <a:ext cx="457200" cy="457200"/>
          </a:xfrm>
          <a:prstGeom prst="mathMultiply">
            <a:avLst>
              <a:gd name="adj1" fmla="val 6034"/>
            </a:avLst>
          </a:prstGeom>
          <a:solidFill>
            <a:srgbClr val="F8F396"/>
          </a:solidFill>
          <a:ln>
            <a:solidFill>
              <a:srgbClr val="F8F3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457200" y="1903412"/>
            <a:ext cx="609600" cy="1588"/>
          </a:xfrm>
          <a:prstGeom prst="line">
            <a:avLst/>
          </a:prstGeom>
          <a:ln w="57150">
            <a:solidFill>
              <a:srgbClr val="F8F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7200" y="1752600"/>
            <a:ext cx="609600" cy="1588"/>
          </a:xfrm>
          <a:prstGeom prst="line">
            <a:avLst/>
          </a:prstGeom>
          <a:ln w="57150">
            <a:solidFill>
              <a:srgbClr val="F8F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38200" y="1447800"/>
            <a:ext cx="228600" cy="1588"/>
          </a:xfrm>
          <a:prstGeom prst="line">
            <a:avLst/>
          </a:prstGeom>
          <a:ln w="57150">
            <a:solidFill>
              <a:srgbClr val="F8F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38200" y="1598612"/>
            <a:ext cx="228600" cy="1588"/>
          </a:xfrm>
          <a:prstGeom prst="line">
            <a:avLst/>
          </a:prstGeom>
          <a:ln w="57150">
            <a:solidFill>
              <a:srgbClr val="F8F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15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9200" y="-152400"/>
            <a:ext cx="23622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00" b="1" dirty="0" smtClean="0">
                <a:ln>
                  <a:solidFill>
                    <a:srgbClr val="FFE885"/>
                  </a:solidFill>
                </a:ln>
                <a:solidFill>
                  <a:srgbClr val="FFE885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Helvetica-Normal" pitchFamily="2" charset="0"/>
              </a:rPr>
              <a:t>6</a:t>
            </a:r>
            <a:endParaRPr lang="en-US" sz="3200" b="1" dirty="0">
              <a:ln>
                <a:solidFill>
                  <a:srgbClr val="FFE885"/>
                </a:solidFill>
              </a:ln>
              <a:solidFill>
                <a:srgbClr val="FFE885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Helvetica-Normal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28600" y="5410200"/>
            <a:ext cx="10515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smtClean="0">
                <a:ln>
                  <a:solidFill>
                    <a:srgbClr val="FCA018"/>
                  </a:solidFill>
                </a:ln>
                <a:solidFill>
                  <a:srgbClr val="FCA018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oolvetica Rg" pitchFamily="34" charset="0"/>
              </a:rPr>
              <a:t>PORNOGRAPHY</a:t>
            </a:r>
            <a:endParaRPr lang="en-US" sz="11500" b="1" dirty="0">
              <a:ln>
                <a:solidFill>
                  <a:srgbClr val="FCA018"/>
                </a:solidFill>
              </a:ln>
              <a:solidFill>
                <a:srgbClr val="FCA018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Coolvetica Rg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256472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n>
                  <a:solidFill>
                    <a:srgbClr val="FCA018"/>
                  </a:solidFill>
                </a:ln>
                <a:solidFill>
                  <a:srgbClr val="FCA018"/>
                </a:solidFill>
                <a:latin typeface="Arcon" pitchFamily="50" charset="0"/>
              </a:rPr>
              <a:t>Online videos that are regarded as emphasizing the sensuous or sensational aspects of nonsexual subject and stimulating a compulsive interest in their audience</a:t>
            </a:r>
            <a:endParaRPr lang="en-US" dirty="0">
              <a:ln>
                <a:solidFill>
                  <a:srgbClr val="FCA018"/>
                </a:solidFill>
              </a:ln>
              <a:solidFill>
                <a:srgbClr val="FCA018"/>
              </a:solidFill>
              <a:latin typeface="Arcon" pitchFamily="50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04800" y="1143000"/>
            <a:ext cx="990600" cy="990600"/>
          </a:xfrm>
          <a:prstGeom prst="ellipse">
            <a:avLst/>
          </a:prstGeom>
          <a:noFill/>
          <a:ln w="57150">
            <a:solidFill>
              <a:srgbClr val="FCA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97F7F"/>
                </a:solidFill>
              </a:ln>
              <a:solidFill>
                <a:srgbClr val="F97F7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1524000"/>
            <a:ext cx="533400" cy="76200"/>
          </a:xfrm>
          <a:prstGeom prst="rect">
            <a:avLst/>
          </a:prstGeom>
          <a:solidFill>
            <a:srgbClr val="FCA018"/>
          </a:solidFill>
          <a:ln>
            <a:solidFill>
              <a:srgbClr val="FCA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anual Operation 11"/>
          <p:cNvSpPr/>
          <p:nvPr/>
        </p:nvSpPr>
        <p:spPr>
          <a:xfrm>
            <a:off x="533400" y="1600200"/>
            <a:ext cx="533400" cy="304800"/>
          </a:xfrm>
          <a:prstGeom prst="flowChartManualOperation">
            <a:avLst/>
          </a:prstGeom>
          <a:solidFill>
            <a:srgbClr val="FCA018"/>
          </a:solidFill>
          <a:ln>
            <a:solidFill>
              <a:srgbClr val="FCA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hord 14"/>
          <p:cNvSpPr/>
          <p:nvPr/>
        </p:nvSpPr>
        <p:spPr>
          <a:xfrm rot="9347296">
            <a:off x="305595" y="1582018"/>
            <a:ext cx="381000" cy="457200"/>
          </a:xfrm>
          <a:prstGeom prst="chord">
            <a:avLst>
              <a:gd name="adj1" fmla="val 4311296"/>
              <a:gd name="adj2" fmla="val 16200000"/>
            </a:avLst>
          </a:prstGeom>
          <a:solidFill>
            <a:srgbClr val="381514"/>
          </a:solidFill>
          <a:ln>
            <a:solidFill>
              <a:srgbClr val="381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/>
          <p:cNvSpPr/>
          <p:nvPr/>
        </p:nvSpPr>
        <p:spPr>
          <a:xfrm rot="12252704" flipH="1">
            <a:off x="915194" y="1582018"/>
            <a:ext cx="381000" cy="457200"/>
          </a:xfrm>
          <a:prstGeom prst="chord">
            <a:avLst>
              <a:gd name="adj1" fmla="val 4311296"/>
              <a:gd name="adj2" fmla="val 16200000"/>
            </a:avLst>
          </a:prstGeom>
          <a:solidFill>
            <a:srgbClr val="381514"/>
          </a:solidFill>
          <a:ln>
            <a:solidFill>
              <a:srgbClr val="381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endCxn id="7" idx="7"/>
          </p:cNvCxnSpPr>
          <p:nvPr/>
        </p:nvCxnSpPr>
        <p:spPr>
          <a:xfrm rot="5400000" flipH="1" flipV="1">
            <a:off x="990600" y="1288070"/>
            <a:ext cx="159730" cy="159730"/>
          </a:xfrm>
          <a:prstGeom prst="line">
            <a:avLst/>
          </a:prstGeom>
          <a:ln w="76200">
            <a:solidFill>
              <a:srgbClr val="FCA0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457200" y="1828800"/>
            <a:ext cx="159730" cy="159730"/>
          </a:xfrm>
          <a:prstGeom prst="line">
            <a:avLst/>
          </a:prstGeom>
          <a:ln w="76200">
            <a:solidFill>
              <a:srgbClr val="FCA0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9200" y="-152400"/>
            <a:ext cx="23622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00" b="1" dirty="0" smtClean="0">
                <a:ln>
                  <a:solidFill>
                    <a:srgbClr val="D7D703"/>
                  </a:solidFill>
                </a:ln>
                <a:solidFill>
                  <a:srgbClr val="D7D703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Helvetica-Normal" pitchFamily="2" charset="0"/>
              </a:rPr>
              <a:t>7</a:t>
            </a:r>
            <a:endParaRPr lang="en-US" sz="3200" b="1" dirty="0">
              <a:ln>
                <a:solidFill>
                  <a:srgbClr val="D7D703"/>
                </a:solidFill>
              </a:ln>
              <a:solidFill>
                <a:srgbClr val="D7D703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Helvetica-Normal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28600" y="5453152"/>
            <a:ext cx="10515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200" b="1" dirty="0" smtClean="0">
                <a:ln>
                  <a:solidFill>
                    <a:srgbClr val="004A48"/>
                  </a:solidFill>
                </a:ln>
                <a:solidFill>
                  <a:srgbClr val="004A48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oolvetica Rg" pitchFamily="34" charset="0"/>
              </a:rPr>
              <a:t>IDENTITY THEFT</a:t>
            </a:r>
            <a:endParaRPr lang="en-US" sz="11200" b="1" dirty="0">
              <a:ln>
                <a:solidFill>
                  <a:srgbClr val="004A48"/>
                </a:solidFill>
              </a:ln>
              <a:solidFill>
                <a:srgbClr val="004A48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Coolvetica Rg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353270"/>
            <a:ext cx="381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>
                <a:ln>
                  <a:solidFill>
                    <a:srgbClr val="004A48"/>
                  </a:solidFill>
                </a:ln>
                <a:solidFill>
                  <a:srgbClr val="004A48"/>
                </a:solidFill>
                <a:latin typeface="Arcon" pitchFamily="50" charset="0"/>
              </a:rPr>
              <a:t>It is a crime in which an impostor obtains key pieces of personally identifiable information, such as driver’s license numbers, in order to impersonate someone else</a:t>
            </a:r>
            <a:endParaRPr lang="en-US" sz="1600" dirty="0">
              <a:ln>
                <a:solidFill>
                  <a:srgbClr val="004A48"/>
                </a:solidFill>
              </a:ln>
              <a:solidFill>
                <a:srgbClr val="004A48"/>
              </a:solidFill>
              <a:latin typeface="Arcon" pitchFamily="50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04800" y="1219200"/>
            <a:ext cx="990600" cy="990600"/>
          </a:xfrm>
          <a:prstGeom prst="ellipse">
            <a:avLst/>
          </a:prstGeom>
          <a:noFill/>
          <a:ln w="57150">
            <a:solidFill>
              <a:srgbClr val="004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97F7F"/>
                </a:solidFill>
              </a:ln>
              <a:solidFill>
                <a:srgbClr val="F97F7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09600" y="1600200"/>
            <a:ext cx="381000" cy="457200"/>
          </a:xfrm>
          <a:prstGeom prst="roundRect">
            <a:avLst/>
          </a:prstGeom>
          <a:noFill/>
          <a:ln w="38100">
            <a:solidFill>
              <a:srgbClr val="004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16200000" flipV="1">
            <a:off x="533400" y="1371600"/>
            <a:ext cx="381000" cy="76200"/>
          </a:xfrm>
          <a:prstGeom prst="line">
            <a:avLst/>
          </a:prstGeom>
          <a:ln w="38100">
            <a:solidFill>
              <a:srgbClr val="004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685800" y="1371600"/>
            <a:ext cx="381000" cy="76200"/>
          </a:xfrm>
          <a:prstGeom prst="line">
            <a:avLst/>
          </a:prstGeom>
          <a:ln w="38100">
            <a:solidFill>
              <a:srgbClr val="004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85800" y="1676400"/>
            <a:ext cx="152400" cy="152400"/>
          </a:xfrm>
          <a:prstGeom prst="rect">
            <a:avLst/>
          </a:prstGeom>
          <a:noFill/>
          <a:ln w="28575">
            <a:solidFill>
              <a:srgbClr val="004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685800" y="1905000"/>
            <a:ext cx="228600" cy="1588"/>
          </a:xfrm>
          <a:prstGeom prst="line">
            <a:avLst/>
          </a:prstGeom>
          <a:ln w="28575">
            <a:solidFill>
              <a:srgbClr val="004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85800" y="1981200"/>
            <a:ext cx="228600" cy="1588"/>
          </a:xfrm>
          <a:prstGeom prst="line">
            <a:avLst/>
          </a:prstGeom>
          <a:ln w="28575">
            <a:solidFill>
              <a:srgbClr val="004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0" y="-228600"/>
            <a:ext cx="4800600" cy="1060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8300" b="1" dirty="0" smtClean="0">
                <a:ln>
                  <a:solidFill>
                    <a:schemeClr val="bg1">
                      <a:lumMod val="65000"/>
                      <a:lumOff val="35000"/>
                    </a:schemeClr>
                  </a:solidFill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Helvetica-Normal" pitchFamily="2" charset="0"/>
              </a:rPr>
              <a:t>8</a:t>
            </a:r>
            <a:endParaRPr lang="en-US" sz="68300" b="1" dirty="0"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Helvetica-Normal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52400" y="4724400"/>
            <a:ext cx="10515600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300" b="1" dirty="0" smtClean="0">
                <a:ln>
                  <a:solidFill>
                    <a:srgbClr val="FF7769"/>
                  </a:solidFill>
                </a:ln>
                <a:solidFill>
                  <a:srgbClr val="FF7769"/>
                </a:solidFill>
                <a:effectLst>
                  <a:outerShdw blurRad="50800" dist="38100" dir="13500000" algn="br" rotWithShape="0">
                    <a:prstClr val="black">
                      <a:alpha val="20000"/>
                    </a:prstClr>
                  </a:outerShdw>
                </a:effectLst>
                <a:latin typeface="Coolvetica Rg" pitchFamily="34" charset="0"/>
              </a:rPr>
              <a:t>PHISHING</a:t>
            </a:r>
            <a:endParaRPr lang="en-US" sz="19300" b="1" dirty="0">
              <a:ln>
                <a:solidFill>
                  <a:srgbClr val="FF7769"/>
                </a:solidFill>
              </a:ln>
              <a:solidFill>
                <a:srgbClr val="FF7769"/>
              </a:solidFill>
              <a:effectLst>
                <a:outerShdw blurRad="50800" dist="38100" dir="13500000" algn="br" rotWithShape="0">
                  <a:prstClr val="black">
                    <a:alpha val="20000"/>
                  </a:prstClr>
                </a:outerShdw>
              </a:effectLst>
              <a:latin typeface="Coolvetica Rg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381071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n w="3175">
                  <a:solidFill>
                    <a:srgbClr val="FF7769"/>
                  </a:solidFill>
                </a:ln>
                <a:solidFill>
                  <a:srgbClr val="FF7769"/>
                </a:solidFill>
                <a:latin typeface="Arcon" pitchFamily="50" charset="0"/>
              </a:rPr>
              <a:t>The fraudulent practice of sending emails </a:t>
            </a:r>
            <a:r>
              <a:rPr lang="en-US" dirty="0" err="1" smtClean="0">
                <a:ln w="3175">
                  <a:solidFill>
                    <a:srgbClr val="FF7769"/>
                  </a:solidFill>
                </a:ln>
                <a:solidFill>
                  <a:srgbClr val="FF7769"/>
                </a:solidFill>
                <a:latin typeface="Arcon" pitchFamily="50" charset="0"/>
              </a:rPr>
              <a:t>purpoting</a:t>
            </a:r>
            <a:r>
              <a:rPr lang="en-US" dirty="0" smtClean="0">
                <a:ln w="3175">
                  <a:solidFill>
                    <a:srgbClr val="FF7769"/>
                  </a:solidFill>
                </a:ln>
                <a:solidFill>
                  <a:srgbClr val="FF7769"/>
                </a:solidFill>
                <a:latin typeface="Arcon" pitchFamily="50" charset="0"/>
              </a:rPr>
              <a:t> to be from reputable companies in order to induce individuals to reveal personal information</a:t>
            </a:r>
            <a:endParaRPr lang="en-US" dirty="0">
              <a:ln w="3175">
                <a:solidFill>
                  <a:srgbClr val="FF7769"/>
                </a:solidFill>
              </a:ln>
              <a:solidFill>
                <a:srgbClr val="FF7769"/>
              </a:solidFill>
              <a:latin typeface="Arcon" pitchFamily="50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04800" y="1219200"/>
            <a:ext cx="990600" cy="990600"/>
          </a:xfrm>
          <a:prstGeom prst="ellipse">
            <a:avLst/>
          </a:prstGeom>
          <a:noFill/>
          <a:ln w="57150">
            <a:solidFill>
              <a:srgbClr val="FF77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97F7F"/>
                </a:solidFill>
              </a:ln>
              <a:solidFill>
                <a:srgbClr val="F97F7F"/>
              </a:solidFill>
            </a:endParaRPr>
          </a:p>
        </p:txBody>
      </p:sp>
      <p:sp>
        <p:nvSpPr>
          <p:cNvPr id="8" name="Striped Right Arrow 7"/>
          <p:cNvSpPr/>
          <p:nvPr/>
        </p:nvSpPr>
        <p:spPr>
          <a:xfrm rot="16200000">
            <a:off x="457201" y="1447799"/>
            <a:ext cx="685800" cy="533401"/>
          </a:xfrm>
          <a:prstGeom prst="stripedRightArrow">
            <a:avLst>
              <a:gd name="adj1" fmla="val 57793"/>
              <a:gd name="adj2" fmla="val 68182"/>
            </a:avLst>
          </a:prstGeom>
          <a:solidFill>
            <a:srgbClr val="FF7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33400" y="1828800"/>
            <a:ext cx="533400" cy="304800"/>
          </a:xfrm>
          <a:prstGeom prst="roundRect">
            <a:avLst/>
          </a:prstGeom>
          <a:solidFill>
            <a:srgbClr val="F7A63B"/>
          </a:solidFill>
          <a:ln>
            <a:solidFill>
              <a:srgbClr val="F7A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1600" y="-228600"/>
            <a:ext cx="4800600" cy="1060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8300" b="1" dirty="0" smtClean="0">
                <a:ln>
                  <a:solidFill>
                    <a:srgbClr val="00B4B0"/>
                  </a:solidFill>
                </a:ln>
                <a:solidFill>
                  <a:srgbClr val="00B4B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Helvetica-Normal" pitchFamily="2" charset="0"/>
              </a:rPr>
              <a:t>9</a:t>
            </a:r>
            <a:endParaRPr lang="en-US" sz="68300" b="1" dirty="0">
              <a:ln>
                <a:solidFill>
                  <a:srgbClr val="00B4B0"/>
                </a:solidFill>
              </a:ln>
              <a:solidFill>
                <a:srgbClr val="00B4B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Helvetica-Normal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609600" y="4710023"/>
            <a:ext cx="10515600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300" b="1" dirty="0" smtClean="0">
                <a:ln>
                  <a:solidFill>
                    <a:srgbClr val="F7A63B"/>
                  </a:solidFill>
                </a:ln>
                <a:solidFill>
                  <a:srgbClr val="F7A63B"/>
                </a:solidFill>
                <a:effectLst>
                  <a:outerShdw blurRad="50800" dist="38100" dir="13500000" algn="br" rotWithShape="0">
                    <a:prstClr val="black">
                      <a:alpha val="20000"/>
                    </a:prstClr>
                  </a:outerShdw>
                </a:effectLst>
                <a:latin typeface="Coolvetica Rg" pitchFamily="34" charset="0"/>
              </a:rPr>
              <a:t>STALKING</a:t>
            </a:r>
            <a:endParaRPr lang="en-US" sz="19300" b="1" dirty="0">
              <a:ln>
                <a:solidFill>
                  <a:srgbClr val="F7A63B"/>
                </a:solidFill>
              </a:ln>
              <a:solidFill>
                <a:srgbClr val="F7A63B"/>
              </a:solidFill>
              <a:effectLst>
                <a:outerShdw blurRad="50800" dist="38100" dir="13500000" algn="br" rotWithShape="0">
                  <a:prstClr val="black">
                    <a:alpha val="20000"/>
                  </a:prstClr>
                </a:outerShdw>
              </a:effectLst>
              <a:latin typeface="Coolvetica Rg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381071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n w="3175">
                  <a:solidFill>
                    <a:srgbClr val="F7A63B"/>
                  </a:solidFill>
                </a:ln>
                <a:solidFill>
                  <a:srgbClr val="F7A63B"/>
                </a:solidFill>
                <a:latin typeface="Arcon" pitchFamily="50" charset="0"/>
              </a:rPr>
              <a:t>The willful and repeated following, watching and/or harassing of another person. It is also a series of actions that occur over a period of time</a:t>
            </a:r>
            <a:endParaRPr lang="en-US" dirty="0">
              <a:ln w="3175">
                <a:solidFill>
                  <a:srgbClr val="F7A63B"/>
                </a:solidFill>
              </a:ln>
              <a:solidFill>
                <a:srgbClr val="F7A63B"/>
              </a:solidFill>
              <a:latin typeface="Arcon" pitchFamily="50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04800" y="1219200"/>
            <a:ext cx="990600" cy="990600"/>
          </a:xfrm>
          <a:prstGeom prst="ellipse">
            <a:avLst/>
          </a:prstGeom>
          <a:noFill/>
          <a:ln w="57150">
            <a:solidFill>
              <a:srgbClr val="F7A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97F7F"/>
                </a:solidFill>
              </a:ln>
              <a:solidFill>
                <a:srgbClr val="F97F7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9600" y="1447800"/>
            <a:ext cx="381000" cy="381000"/>
          </a:xfrm>
          <a:prstGeom prst="ellipse">
            <a:avLst/>
          </a:prstGeom>
          <a:solidFill>
            <a:srgbClr val="F7A63B"/>
          </a:solidFill>
          <a:ln>
            <a:solidFill>
              <a:srgbClr val="F7A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1981200"/>
            <a:ext cx="381000" cy="228600"/>
          </a:xfrm>
          <a:prstGeom prst="rect">
            <a:avLst/>
          </a:prstGeom>
          <a:solidFill>
            <a:srgbClr val="F7A6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" y="1600200"/>
            <a:ext cx="76200" cy="762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8200" y="1600200"/>
            <a:ext cx="76200" cy="762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38200" y="1600200"/>
            <a:ext cx="76200" cy="762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5200" y="1057424"/>
            <a:ext cx="3581400" cy="884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900" b="1" dirty="0" smtClean="0">
                <a:ln>
                  <a:solidFill>
                    <a:srgbClr val="EEB500"/>
                  </a:solidFill>
                </a:ln>
                <a:solidFill>
                  <a:srgbClr val="EEB5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Helvetica-Normal" pitchFamily="2" charset="0"/>
              </a:rPr>
              <a:t>1</a:t>
            </a:r>
            <a:endParaRPr lang="en-US" sz="56900" b="1" dirty="0">
              <a:ln>
                <a:solidFill>
                  <a:srgbClr val="EEB500"/>
                </a:solidFill>
              </a:ln>
              <a:solidFill>
                <a:srgbClr val="EEB50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Helvetica-Normal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9800" y="990600"/>
            <a:ext cx="3581400" cy="884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900" b="1" dirty="0" smtClean="0">
                <a:ln>
                  <a:solidFill>
                    <a:srgbClr val="EEB500"/>
                  </a:solidFill>
                </a:ln>
                <a:solidFill>
                  <a:srgbClr val="EEB5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Helvetica-Normal" pitchFamily="2" charset="0"/>
              </a:rPr>
              <a:t>0</a:t>
            </a:r>
            <a:endParaRPr lang="en-US" sz="56900" b="1" dirty="0">
              <a:ln>
                <a:solidFill>
                  <a:srgbClr val="EEB500"/>
                </a:solidFill>
              </a:ln>
              <a:solidFill>
                <a:srgbClr val="EEB50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Helvetica-Normal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52400" y="5105400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b="1" dirty="0" smtClean="0">
                <a:ln>
                  <a:solidFill>
                    <a:srgbClr val="FF3D29"/>
                  </a:solidFill>
                </a:ln>
                <a:solidFill>
                  <a:srgbClr val="FF3D29"/>
                </a:solidFill>
                <a:effectLst>
                  <a:outerShdw blurRad="50800" dist="38100" dir="13500000" algn="br" rotWithShape="0">
                    <a:prstClr val="black">
                      <a:alpha val="20000"/>
                    </a:prstClr>
                  </a:outerShdw>
                </a:effectLst>
                <a:latin typeface="Coolvetica Rg" pitchFamily="34" charset="0"/>
              </a:rPr>
              <a:t>HARVESTING</a:t>
            </a:r>
            <a:endParaRPr lang="en-US" sz="14000" b="1" dirty="0">
              <a:ln>
                <a:solidFill>
                  <a:srgbClr val="FF3D29"/>
                </a:solidFill>
              </a:ln>
              <a:solidFill>
                <a:srgbClr val="FF3D29"/>
              </a:solidFill>
              <a:effectLst>
                <a:outerShdw blurRad="50800" dist="38100" dir="13500000" algn="br" rotWithShape="0">
                  <a:prstClr val="black">
                    <a:alpha val="20000"/>
                  </a:prstClr>
                </a:outerShdw>
              </a:effectLst>
              <a:latin typeface="Coolvetica Rg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2381071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n w="3175">
                  <a:solidFill>
                    <a:srgbClr val="FF3D29"/>
                  </a:solidFill>
                </a:ln>
                <a:solidFill>
                  <a:srgbClr val="FF3D29"/>
                </a:solidFill>
                <a:latin typeface="Arcon" pitchFamily="50" charset="0"/>
              </a:rPr>
              <a:t>Collecting account or other account related information on other people for a negative or harmful purpose</a:t>
            </a:r>
            <a:endParaRPr lang="en-US" dirty="0">
              <a:ln w="3175">
                <a:solidFill>
                  <a:srgbClr val="FF3D29"/>
                </a:solidFill>
              </a:ln>
              <a:solidFill>
                <a:srgbClr val="FF3D29"/>
              </a:solidFill>
              <a:latin typeface="Arcon" pitchFamily="50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04800" y="1219200"/>
            <a:ext cx="990600" cy="990600"/>
          </a:xfrm>
          <a:prstGeom prst="ellipse">
            <a:avLst/>
          </a:prstGeom>
          <a:noFill/>
          <a:ln w="57150">
            <a:solidFill>
              <a:srgbClr val="FF3D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97F7F"/>
                </a:solidFill>
              </a:ln>
              <a:solidFill>
                <a:srgbClr val="F97F7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62000" y="1371600"/>
            <a:ext cx="228600" cy="228600"/>
          </a:xfrm>
          <a:prstGeom prst="ellipse">
            <a:avLst/>
          </a:prstGeom>
          <a:noFill/>
          <a:ln w="38100">
            <a:solidFill>
              <a:srgbClr val="FF3D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57200" y="1600200"/>
            <a:ext cx="228600" cy="228600"/>
          </a:xfrm>
          <a:prstGeom prst="ellipse">
            <a:avLst/>
          </a:prstGeom>
          <a:noFill/>
          <a:ln w="38100">
            <a:solidFill>
              <a:srgbClr val="FF3D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62000" y="1752600"/>
            <a:ext cx="228600" cy="228600"/>
          </a:xfrm>
          <a:prstGeom prst="ellipse">
            <a:avLst/>
          </a:prstGeom>
          <a:solidFill>
            <a:srgbClr val="FF3D29"/>
          </a:solidFill>
          <a:ln w="38100">
            <a:solidFill>
              <a:srgbClr val="FF3D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3"/>
            <a:endCxn id="11" idx="6"/>
          </p:cNvCxnSpPr>
          <p:nvPr/>
        </p:nvCxnSpPr>
        <p:spPr>
          <a:xfrm rot="5400000">
            <a:off x="666750" y="1585772"/>
            <a:ext cx="147778" cy="109678"/>
          </a:xfrm>
          <a:prstGeom prst="line">
            <a:avLst/>
          </a:prstGeom>
          <a:ln w="38100">
            <a:solidFill>
              <a:srgbClr val="FF3D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5"/>
            <a:endCxn id="12" idx="2"/>
          </p:cNvCxnSpPr>
          <p:nvPr/>
        </p:nvCxnSpPr>
        <p:spPr>
          <a:xfrm rot="16200000" flipH="1">
            <a:off x="671372" y="1776272"/>
            <a:ext cx="71578" cy="109678"/>
          </a:xfrm>
          <a:prstGeom prst="line">
            <a:avLst/>
          </a:prstGeom>
          <a:ln w="38100">
            <a:solidFill>
              <a:srgbClr val="FF3D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2330260">
            <a:off x="4336516" y="2201688"/>
            <a:ext cx="219101" cy="2073622"/>
          </a:xfrm>
          <a:prstGeom prst="rect">
            <a:avLst/>
          </a:prstGeom>
          <a:solidFill>
            <a:srgbClr val="F8F396"/>
          </a:solidFill>
          <a:ln>
            <a:solidFill>
              <a:srgbClr val="F8F3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24400" y="3276600"/>
            <a:ext cx="762000" cy="762000"/>
          </a:xfrm>
          <a:prstGeom prst="ellipse">
            <a:avLst/>
          </a:prstGeom>
          <a:solidFill>
            <a:srgbClr val="F8F396"/>
          </a:solidFill>
          <a:ln>
            <a:solidFill>
              <a:srgbClr val="F8F3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53000" y="3505200"/>
            <a:ext cx="304800" cy="304800"/>
          </a:xfrm>
          <a:prstGeom prst="ellipse">
            <a:avLst/>
          </a:prstGeom>
          <a:solidFill>
            <a:srgbClr val="1B1B1B"/>
          </a:solidFill>
          <a:ln>
            <a:solidFill>
              <a:srgbClr val="1B1B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05200" y="2286000"/>
            <a:ext cx="762000" cy="762000"/>
          </a:xfrm>
          <a:prstGeom prst="ellipse">
            <a:avLst/>
          </a:prstGeom>
          <a:solidFill>
            <a:srgbClr val="FD4739"/>
          </a:solidFill>
          <a:ln>
            <a:solidFill>
              <a:srgbClr val="FD47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514600"/>
            <a:ext cx="304800" cy="304800"/>
          </a:xfrm>
          <a:prstGeom prst="ellipse">
            <a:avLst/>
          </a:prstGeom>
          <a:solidFill>
            <a:srgbClr val="1B1B1B"/>
          </a:solidFill>
          <a:ln>
            <a:solidFill>
              <a:srgbClr val="1B1B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86000" y="4338935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 smtClean="0">
                <a:ln>
                  <a:solidFill>
                    <a:srgbClr val="F8F396"/>
                  </a:solidFill>
                </a:ln>
                <a:solidFill>
                  <a:srgbClr val="F8F396"/>
                </a:solidFill>
                <a:latin typeface="Arcon" pitchFamily="50" charset="0"/>
              </a:rPr>
              <a:t>Now, let us get into the</a:t>
            </a:r>
            <a:endParaRPr lang="en-US" sz="2400" dirty="0">
              <a:ln>
                <a:solidFill>
                  <a:srgbClr val="FD4739"/>
                </a:solidFill>
              </a:ln>
              <a:solidFill>
                <a:srgbClr val="FD4739"/>
              </a:solidFill>
              <a:latin typeface="Arcon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0" y="4546937"/>
            <a:ext cx="472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 smtClean="0">
                <a:ln>
                  <a:solidFill>
                    <a:srgbClr val="FD4739"/>
                  </a:solidFill>
                </a:ln>
                <a:solidFill>
                  <a:srgbClr val="FD4739"/>
                </a:solidFill>
                <a:latin typeface="Arcon" pitchFamily="50" charset="0"/>
              </a:rPr>
              <a:t>statistics</a:t>
            </a:r>
            <a:endParaRPr lang="en-US" sz="6000" dirty="0">
              <a:ln>
                <a:solidFill>
                  <a:srgbClr val="FD4739"/>
                </a:solidFill>
              </a:ln>
              <a:solidFill>
                <a:srgbClr val="FD4739"/>
              </a:solidFill>
              <a:latin typeface="Arcon" pitchFamily="5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0000" y="0"/>
            <a:ext cx="45719" cy="2454622"/>
          </a:xfrm>
          <a:prstGeom prst="rect">
            <a:avLst/>
          </a:prstGeom>
          <a:solidFill>
            <a:srgbClr val="FD4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5897879" y="5334000"/>
            <a:ext cx="45720" cy="2514600"/>
          </a:xfrm>
          <a:prstGeom prst="rect">
            <a:avLst/>
          </a:prstGeom>
          <a:solidFill>
            <a:srgbClr val="FD4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86200" y="1600200"/>
            <a:ext cx="45719" cy="76200"/>
          </a:xfrm>
          <a:prstGeom prst="rect">
            <a:avLst/>
          </a:prstGeom>
          <a:solidFill>
            <a:srgbClr val="FD4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21681" y="5334000"/>
            <a:ext cx="45719" cy="609600"/>
          </a:xfrm>
          <a:prstGeom prst="rect">
            <a:avLst/>
          </a:prstGeom>
          <a:solidFill>
            <a:srgbClr val="FD4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86200" y="1981200"/>
            <a:ext cx="45719" cy="457200"/>
          </a:xfrm>
          <a:prstGeom prst="rect">
            <a:avLst/>
          </a:prstGeom>
          <a:solidFill>
            <a:srgbClr val="FD4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86200" y="1752600"/>
            <a:ext cx="45719" cy="152400"/>
          </a:xfrm>
          <a:prstGeom prst="rect">
            <a:avLst/>
          </a:prstGeom>
          <a:solidFill>
            <a:srgbClr val="FD4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86200" y="838200"/>
            <a:ext cx="45719" cy="457200"/>
          </a:xfrm>
          <a:prstGeom prst="rect">
            <a:avLst/>
          </a:prstGeom>
          <a:solidFill>
            <a:srgbClr val="FD4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21681" y="6172200"/>
            <a:ext cx="45719" cy="152400"/>
          </a:xfrm>
          <a:prstGeom prst="rect">
            <a:avLst/>
          </a:prstGeom>
          <a:solidFill>
            <a:srgbClr val="FD4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821681" y="6019800"/>
            <a:ext cx="45719" cy="76200"/>
          </a:xfrm>
          <a:prstGeom prst="rect">
            <a:avLst/>
          </a:prstGeom>
          <a:solidFill>
            <a:srgbClr val="FD4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8392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810642">
            <a:off x="6095779" y="519283"/>
            <a:ext cx="6216762" cy="8648257"/>
          </a:xfrm>
          <a:prstGeom prst="rect">
            <a:avLst/>
          </a:prstGeom>
          <a:solidFill>
            <a:srgbClr val="61B6CD"/>
          </a:solidFill>
          <a:ln>
            <a:solidFill>
              <a:srgbClr val="61B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 rot="19729245">
            <a:off x="-1445201" y="-206561"/>
            <a:ext cx="4366012" cy="9176166"/>
          </a:xfrm>
          <a:prstGeom prst="rect">
            <a:avLst/>
          </a:prstGeom>
          <a:solidFill>
            <a:srgbClr val="FFFF5D"/>
          </a:solidFill>
          <a:ln>
            <a:solidFill>
              <a:srgbClr val="FFFF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3600" y="1143000"/>
            <a:ext cx="487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con" pitchFamily="50" charset="0"/>
              </a:rPr>
              <a:t>“ STEM 1-D</a:t>
            </a:r>
          </a:p>
          <a:p>
            <a:pPr algn="ctr"/>
            <a:r>
              <a:rPr lang="en-US" dirty="0" smtClean="0">
                <a:latin typeface="Arcon" pitchFamily="50" charset="0"/>
              </a:rPr>
              <a:t>Make a better place</a:t>
            </a:r>
          </a:p>
          <a:p>
            <a:pPr algn="ctr"/>
            <a:r>
              <a:rPr lang="en-US" dirty="0" smtClean="0">
                <a:latin typeface="Arcon" pitchFamily="50" charset="0"/>
              </a:rPr>
              <a:t>For you and for me and the entire human race</a:t>
            </a:r>
          </a:p>
          <a:p>
            <a:pPr algn="ctr"/>
            <a:r>
              <a:rPr lang="en-US" dirty="0" smtClean="0">
                <a:latin typeface="Arcon" pitchFamily="50" charset="0"/>
              </a:rPr>
              <a:t>There are people crying</a:t>
            </a:r>
          </a:p>
          <a:p>
            <a:pPr algn="ctr"/>
            <a:r>
              <a:rPr lang="en-US" dirty="0" smtClean="0">
                <a:latin typeface="Arcon" pitchFamily="50" charset="0"/>
              </a:rPr>
              <a:t>You should learn computer ethics</a:t>
            </a:r>
          </a:p>
          <a:p>
            <a:pPr algn="ctr"/>
            <a:r>
              <a:rPr lang="en-US" dirty="0" smtClean="0">
                <a:latin typeface="Arcon" pitchFamily="50" charset="0"/>
              </a:rPr>
              <a:t>Make the Net safe for you and for me.”</a:t>
            </a:r>
          </a:p>
          <a:p>
            <a:pPr algn="ctr"/>
            <a:endParaRPr lang="en-US" dirty="0">
              <a:latin typeface="Arcon" pitchFamily="50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5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-152400" y="1828800"/>
            <a:ext cx="4724400" cy="3200400"/>
          </a:xfrm>
          <a:prstGeom prst="roundRect">
            <a:avLst>
              <a:gd name="adj" fmla="val 9780"/>
            </a:avLst>
          </a:prstGeom>
          <a:solidFill>
            <a:srgbClr val="F3E581"/>
          </a:solidFill>
          <a:ln>
            <a:solidFill>
              <a:srgbClr val="F3E5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-304800" y="1676400"/>
            <a:ext cx="4724400" cy="3200400"/>
          </a:xfrm>
          <a:prstGeom prst="roundRect">
            <a:avLst>
              <a:gd name="adj" fmla="val 9780"/>
            </a:avLst>
          </a:prstGeom>
          <a:solidFill>
            <a:srgbClr val="111E2D"/>
          </a:solidFill>
          <a:ln>
            <a:solidFill>
              <a:srgbClr val="111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cheering person.png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lum bright="40000"/>
          </a:blip>
          <a:srcRect l="36222" r="35246"/>
          <a:stretch>
            <a:fillRect/>
          </a:stretch>
        </p:blipFill>
        <p:spPr>
          <a:xfrm>
            <a:off x="6112530" y="1676400"/>
            <a:ext cx="593070" cy="990600"/>
          </a:xfrm>
          <a:prstGeom prst="rect">
            <a:avLst/>
          </a:prstGeom>
        </p:spPr>
      </p:pic>
      <p:pic>
        <p:nvPicPr>
          <p:cNvPr id="32" name="Picture 31" descr="cheering person.png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lum bright="40000"/>
          </a:blip>
          <a:srcRect l="36222" r="35246"/>
          <a:stretch>
            <a:fillRect/>
          </a:stretch>
        </p:blipFill>
        <p:spPr>
          <a:xfrm>
            <a:off x="6950730" y="1676400"/>
            <a:ext cx="593070" cy="990600"/>
          </a:xfrm>
          <a:prstGeom prst="rect">
            <a:avLst/>
          </a:prstGeom>
        </p:spPr>
      </p:pic>
      <p:pic>
        <p:nvPicPr>
          <p:cNvPr id="33" name="Picture 32" descr="cheering person.png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lum bright="40000"/>
          </a:blip>
          <a:srcRect l="36222" r="35246"/>
          <a:stretch>
            <a:fillRect/>
          </a:stretch>
        </p:blipFill>
        <p:spPr>
          <a:xfrm>
            <a:off x="7788930" y="1676400"/>
            <a:ext cx="593070" cy="990600"/>
          </a:xfrm>
          <a:prstGeom prst="rect">
            <a:avLst/>
          </a:prstGeom>
        </p:spPr>
      </p:pic>
      <p:pic>
        <p:nvPicPr>
          <p:cNvPr id="34" name="Picture 33" descr="cheering person.png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lum bright="40000"/>
          </a:blip>
          <a:srcRect l="36222" r="35246"/>
          <a:stretch>
            <a:fillRect/>
          </a:stretch>
        </p:blipFill>
        <p:spPr>
          <a:xfrm>
            <a:off x="6950730" y="2819400"/>
            <a:ext cx="593070" cy="990600"/>
          </a:xfrm>
          <a:prstGeom prst="rect">
            <a:avLst/>
          </a:prstGeom>
        </p:spPr>
      </p:pic>
      <p:pic>
        <p:nvPicPr>
          <p:cNvPr id="35" name="Picture 34" descr="cheering person.png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lum bright="40000"/>
          </a:blip>
          <a:srcRect l="36222" r="35246"/>
          <a:stretch>
            <a:fillRect/>
          </a:stretch>
        </p:blipFill>
        <p:spPr>
          <a:xfrm>
            <a:off x="6112530" y="3962400"/>
            <a:ext cx="593070" cy="990600"/>
          </a:xfrm>
          <a:prstGeom prst="rect">
            <a:avLst/>
          </a:prstGeom>
        </p:spPr>
      </p:pic>
      <p:pic>
        <p:nvPicPr>
          <p:cNvPr id="37" name="Picture 36" descr="cheering person.png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lum bright="40000"/>
          </a:blip>
          <a:srcRect l="36222" r="35246"/>
          <a:stretch>
            <a:fillRect/>
          </a:stretch>
        </p:blipFill>
        <p:spPr>
          <a:xfrm>
            <a:off x="6112530" y="2819400"/>
            <a:ext cx="593070" cy="990600"/>
          </a:xfrm>
          <a:prstGeom prst="rect">
            <a:avLst/>
          </a:prstGeom>
        </p:spPr>
      </p:pic>
      <p:pic>
        <p:nvPicPr>
          <p:cNvPr id="38" name="Picture 37" descr="cheering person.png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lum bright="40000"/>
          </a:blip>
          <a:srcRect l="36222" r="35246"/>
          <a:stretch>
            <a:fillRect/>
          </a:stretch>
        </p:blipFill>
        <p:spPr>
          <a:xfrm>
            <a:off x="7772400" y="2819400"/>
            <a:ext cx="593070" cy="990600"/>
          </a:xfrm>
          <a:prstGeom prst="rect">
            <a:avLst/>
          </a:prstGeom>
        </p:spPr>
      </p:pic>
      <p:pic>
        <p:nvPicPr>
          <p:cNvPr id="39" name="Picture 38" descr="cheering person.png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lum bright="40000"/>
          </a:blip>
          <a:srcRect l="36222" r="35246"/>
          <a:stretch>
            <a:fillRect/>
          </a:stretch>
        </p:blipFill>
        <p:spPr>
          <a:xfrm>
            <a:off x="6950730" y="3962400"/>
            <a:ext cx="593070" cy="990600"/>
          </a:xfrm>
          <a:prstGeom prst="rect">
            <a:avLst/>
          </a:prstGeom>
        </p:spPr>
      </p:pic>
      <p:pic>
        <p:nvPicPr>
          <p:cNvPr id="40" name="Picture 39" descr="cheering person.png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lum bright="40000"/>
          </a:blip>
          <a:srcRect l="36222" r="35246"/>
          <a:stretch>
            <a:fillRect/>
          </a:stretch>
        </p:blipFill>
        <p:spPr>
          <a:xfrm>
            <a:off x="7788930" y="3962400"/>
            <a:ext cx="593070" cy="990600"/>
          </a:xfrm>
          <a:prstGeom prst="rect">
            <a:avLst/>
          </a:prstGeom>
        </p:spPr>
      </p:pic>
      <p:pic>
        <p:nvPicPr>
          <p:cNvPr id="41" name="Picture 40" descr="cheering person.png"/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rcRect l="36222" r="35246"/>
          <a:stretch>
            <a:fillRect/>
          </a:stretch>
        </p:blipFill>
        <p:spPr>
          <a:xfrm>
            <a:off x="5076805" y="2590800"/>
            <a:ext cx="866795" cy="144780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219200" y="3581400"/>
            <a:ext cx="3124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n>
                  <a:solidFill>
                    <a:srgbClr val="F8F396"/>
                  </a:solidFill>
                </a:ln>
                <a:solidFill>
                  <a:srgbClr val="F8F396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con" pitchFamily="50" charset="0"/>
              </a:rPr>
              <a:t>university students have hacked computers, bought drugs, solicited sex and befriended gangsters online</a:t>
            </a:r>
            <a:endParaRPr lang="en-US" sz="1600" dirty="0">
              <a:ln>
                <a:solidFill>
                  <a:srgbClr val="F8F396"/>
                </a:solidFill>
              </a:ln>
              <a:solidFill>
                <a:srgbClr val="F8F396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con" pitchFamily="50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8200" y="914400"/>
            <a:ext cx="4114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>
                <a:ln>
                  <a:solidFill>
                    <a:srgbClr val="F8F396"/>
                  </a:solidFill>
                </a:ln>
                <a:solidFill>
                  <a:srgbClr val="F8F396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olvetica Rg" pitchFamily="34" charset="0"/>
              </a:rPr>
              <a:t>one</a:t>
            </a:r>
            <a:r>
              <a:rPr lang="en-US" sz="1100" dirty="0" smtClean="0">
                <a:ln>
                  <a:solidFill>
                    <a:srgbClr val="F8F396"/>
                  </a:solidFill>
                </a:ln>
                <a:solidFill>
                  <a:srgbClr val="F8F396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olvetica Rg" pitchFamily="34" charset="0"/>
              </a:rPr>
              <a:t> </a:t>
            </a:r>
            <a:endParaRPr lang="en-US" sz="1100" dirty="0">
              <a:ln>
                <a:solidFill>
                  <a:srgbClr val="F8F396"/>
                </a:solidFill>
              </a:ln>
              <a:solidFill>
                <a:srgbClr val="F8F396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olvetica Rg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4400" y="934522"/>
            <a:ext cx="4114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>
                <a:ln>
                  <a:solidFill>
                    <a:srgbClr val="F63838"/>
                  </a:solidFill>
                </a:ln>
                <a:solidFill>
                  <a:srgbClr val="F6383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olvetica Rg" pitchFamily="34" charset="0"/>
              </a:rPr>
              <a:t>one</a:t>
            </a:r>
            <a:r>
              <a:rPr lang="en-US" sz="1100" dirty="0" smtClean="0">
                <a:ln>
                  <a:solidFill>
                    <a:srgbClr val="F63838"/>
                  </a:solidFill>
                </a:ln>
                <a:solidFill>
                  <a:srgbClr val="F6383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olvetica Rg" pitchFamily="34" charset="0"/>
              </a:rPr>
              <a:t> </a:t>
            </a:r>
            <a:endParaRPr lang="en-US" sz="1100" dirty="0">
              <a:ln>
                <a:solidFill>
                  <a:srgbClr val="F63838"/>
                </a:solidFill>
              </a:ln>
              <a:solidFill>
                <a:srgbClr val="F6383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olvetica Rg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752600" y="2895600"/>
            <a:ext cx="274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olvetica Rg" pitchFamily="34" charset="0"/>
              </a:rPr>
              <a:t>out of ten</a:t>
            </a:r>
            <a:r>
              <a:rPr lang="en-US" sz="200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olvetica Rg" pitchFamily="34" charset="0"/>
              </a:rPr>
              <a:t> </a:t>
            </a:r>
            <a:endParaRPr lang="en-US" sz="200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olvetica Rg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28800" y="2895600"/>
            <a:ext cx="274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n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olvetica Rg" pitchFamily="34" charset="0"/>
              </a:rPr>
              <a:t>out of ten</a:t>
            </a:r>
            <a:r>
              <a:rPr lang="en-US" sz="200" dirty="0" smtClean="0">
                <a:ln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olvetica Rg" pitchFamily="34" charset="0"/>
              </a:rPr>
              <a:t> </a:t>
            </a:r>
            <a:endParaRPr lang="en-US" sz="200" dirty="0"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olvetica Rg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F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81200" y="672673"/>
            <a:ext cx="64008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dirty="0" smtClean="0">
                <a:ln>
                  <a:solidFill>
                    <a:schemeClr val="tx1"/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olvetica Rg" pitchFamily="34" charset="0"/>
              </a:rPr>
              <a:t>11.6</a:t>
            </a:r>
            <a:r>
              <a:rPr lang="en-US" sz="16600" dirty="0" smtClean="0">
                <a:ln>
                  <a:solidFill>
                    <a:schemeClr val="tx1"/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olvetica Rg" pitchFamily="34" charset="0"/>
              </a:rPr>
              <a:t> </a:t>
            </a:r>
            <a:endParaRPr lang="en-US" sz="16600" dirty="0">
              <a:ln>
                <a:solidFill>
                  <a:schemeClr val="tx1"/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olvetica Rg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581400"/>
            <a:ext cx="9144000" cy="3276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19600" y="3733800"/>
            <a:ext cx="457200" cy="381000"/>
          </a:xfrm>
          <a:prstGeom prst="rect">
            <a:avLst/>
          </a:prstGeom>
          <a:solidFill>
            <a:srgbClr val="16263A"/>
          </a:solidFill>
          <a:ln>
            <a:solidFill>
              <a:srgbClr val="162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57600" y="3581400"/>
            <a:ext cx="457200" cy="533400"/>
          </a:xfrm>
          <a:prstGeom prst="rect">
            <a:avLst/>
          </a:prstGeom>
          <a:solidFill>
            <a:srgbClr val="16263A"/>
          </a:solidFill>
          <a:ln>
            <a:solidFill>
              <a:srgbClr val="162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90800" y="3581400"/>
            <a:ext cx="457200" cy="2743200"/>
          </a:xfrm>
          <a:prstGeom prst="rect">
            <a:avLst/>
          </a:prstGeom>
          <a:solidFill>
            <a:srgbClr val="16263A"/>
          </a:solidFill>
          <a:ln>
            <a:solidFill>
              <a:srgbClr val="162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lock Arc 11"/>
          <p:cNvSpPr/>
          <p:nvPr/>
        </p:nvSpPr>
        <p:spPr>
          <a:xfrm flipV="1">
            <a:off x="4724400" y="2590800"/>
            <a:ext cx="1905000" cy="1676400"/>
          </a:xfrm>
          <a:prstGeom prst="blockArc">
            <a:avLst>
              <a:gd name="adj1" fmla="val 14593275"/>
              <a:gd name="adj2" fmla="val 4424341"/>
              <a:gd name="adj3" fmla="val 29380"/>
            </a:avLst>
          </a:prstGeom>
          <a:solidFill>
            <a:srgbClr val="16263A"/>
          </a:solidFill>
          <a:ln>
            <a:solidFill>
              <a:srgbClr val="162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4200" y="547747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n>
                  <a:solidFill>
                    <a:srgbClr val="111E2D"/>
                  </a:solidFill>
                </a:ln>
                <a:solidFill>
                  <a:srgbClr val="111E2D"/>
                </a:solidFill>
                <a:latin typeface="Arcon" pitchFamily="50" charset="0"/>
              </a:rPr>
              <a:t>of teenagers have sent photo of themselves naked to others</a:t>
            </a:r>
            <a:endParaRPr lang="en-US" dirty="0">
              <a:ln>
                <a:solidFill>
                  <a:srgbClr val="111E2D"/>
                </a:solidFill>
              </a:ln>
              <a:solidFill>
                <a:srgbClr val="111E2D"/>
              </a:solidFill>
              <a:latin typeface="Arcon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77000" y="1143000"/>
            <a:ext cx="1676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ln>
                  <a:solidFill>
                    <a:schemeClr val="tx1"/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Helvetica-Normal" pitchFamily="2" charset="0"/>
              </a:rPr>
              <a:t>%</a:t>
            </a:r>
            <a:endParaRPr lang="en-US" sz="8000" dirty="0">
              <a:ln>
                <a:solidFill>
                  <a:schemeClr val="tx1"/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Helvetica-Normal" pitchFamily="2" charset="0"/>
            </a:endParaRPr>
          </a:p>
        </p:txBody>
      </p:sp>
      <p:sp>
        <p:nvSpPr>
          <p:cNvPr id="22" name="Donut 21"/>
          <p:cNvSpPr/>
          <p:nvPr/>
        </p:nvSpPr>
        <p:spPr>
          <a:xfrm>
            <a:off x="2438400" y="4724400"/>
            <a:ext cx="304800" cy="304800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2895600" y="4953000"/>
            <a:ext cx="228600" cy="228600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2514600" y="5715000"/>
            <a:ext cx="228600" cy="228600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2819400" y="4419600"/>
            <a:ext cx="457200" cy="457200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Donut 28"/>
          <p:cNvSpPr/>
          <p:nvPr/>
        </p:nvSpPr>
        <p:spPr>
          <a:xfrm>
            <a:off x="6324600" y="3733800"/>
            <a:ext cx="228600" cy="228600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Donut 29"/>
          <p:cNvSpPr/>
          <p:nvPr/>
        </p:nvSpPr>
        <p:spPr>
          <a:xfrm>
            <a:off x="5410200" y="4038600"/>
            <a:ext cx="457200" cy="457200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5867400" y="3657600"/>
            <a:ext cx="304800" cy="304800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724400" y="3886200"/>
            <a:ext cx="228600" cy="228600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Donut 33"/>
          <p:cNvSpPr/>
          <p:nvPr/>
        </p:nvSpPr>
        <p:spPr>
          <a:xfrm>
            <a:off x="3581400" y="3657600"/>
            <a:ext cx="304800" cy="304800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Donut 34"/>
          <p:cNvSpPr/>
          <p:nvPr/>
        </p:nvSpPr>
        <p:spPr>
          <a:xfrm>
            <a:off x="3962400" y="3962400"/>
            <a:ext cx="228600" cy="228600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Donut 35"/>
          <p:cNvSpPr/>
          <p:nvPr/>
        </p:nvSpPr>
        <p:spPr>
          <a:xfrm>
            <a:off x="6096000" y="4038600"/>
            <a:ext cx="228600" cy="228600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29000" y="1066800"/>
            <a:ext cx="25146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 err="1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Coolvetica Rg" pitchFamily="34" charset="0"/>
              </a:rPr>
              <a:t>Ei</a:t>
            </a:r>
            <a:endParaRPr lang="en-US" sz="1400" dirty="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Coolvetica Rg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4600" y="495300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Arcon" pitchFamily="50" charset="0"/>
              </a:rPr>
              <a:t>of secondary school pupils have participated in stealing gaming coins or virtual currencies</a:t>
            </a:r>
            <a:endParaRPr lang="en-US" dirty="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Arcon" pitchFamily="5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38400" y="838200"/>
            <a:ext cx="4419600" cy="5181600"/>
          </a:xfrm>
          <a:prstGeom prst="rect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32486" y="829270"/>
            <a:ext cx="7441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400" dirty="0" smtClean="0">
                <a:ln>
                  <a:solidFill>
                    <a:srgbClr val="FA7862"/>
                  </a:solidFill>
                </a:ln>
                <a:solidFill>
                  <a:srgbClr val="FA7862"/>
                </a:solidFill>
                <a:latin typeface="Arcon" pitchFamily="50" charset="0"/>
              </a:rPr>
              <a:t>18</a:t>
            </a:r>
            <a:endParaRPr lang="en-US" sz="400" dirty="0">
              <a:ln>
                <a:solidFill>
                  <a:srgbClr val="FA7862"/>
                </a:solidFill>
              </a:ln>
              <a:solidFill>
                <a:srgbClr val="FA7862"/>
              </a:solidFill>
              <a:latin typeface="Arcon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43200" y="4267200"/>
            <a:ext cx="3847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 smtClean="0">
                <a:ln>
                  <a:solidFill>
                    <a:srgbClr val="FA7862"/>
                  </a:solidFill>
                </a:ln>
                <a:solidFill>
                  <a:srgbClr val="FA7862"/>
                </a:solidFill>
                <a:latin typeface="Helvetica-Normal" pitchFamily="2" charset="0"/>
              </a:rPr>
              <a:t>EIGHTEEN PERCENT</a:t>
            </a:r>
            <a:endParaRPr lang="en-US" sz="100" dirty="0">
              <a:ln>
                <a:solidFill>
                  <a:srgbClr val="FA7862"/>
                </a:solidFill>
              </a:ln>
              <a:solidFill>
                <a:srgbClr val="FA7862"/>
              </a:solidFill>
              <a:latin typeface="Helvetica-Normal" pitchFamily="2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438400" y="4876800"/>
            <a:ext cx="4419600" cy="1588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124200" y="986135"/>
            <a:ext cx="426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ln>
                  <a:solidFill>
                    <a:srgbClr val="FA7862"/>
                  </a:solidFill>
                </a:ln>
                <a:solidFill>
                  <a:srgbClr val="FA7862"/>
                </a:solidFill>
                <a:latin typeface="Arcon" pitchFamily="50" charset="0"/>
              </a:rPr>
              <a:t>%</a:t>
            </a:r>
            <a:endParaRPr lang="en-US" sz="100" dirty="0">
              <a:ln>
                <a:solidFill>
                  <a:srgbClr val="FA7862"/>
                </a:solidFill>
              </a:ln>
              <a:solidFill>
                <a:srgbClr val="FA7862"/>
              </a:solidFill>
              <a:latin typeface="Arcon" pitchFamily="5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52800" y="954137"/>
            <a:ext cx="25146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 err="1" smtClean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Coolvetica Rg" pitchFamily="34" charset="0"/>
              </a:rPr>
              <a:t>Ei</a:t>
            </a:r>
            <a:endParaRPr lang="en-US" sz="1400" dirty="0">
              <a:ln>
                <a:solidFill>
                  <a:schemeClr val="accent2"/>
                </a:solidFill>
              </a:ln>
              <a:solidFill>
                <a:schemeClr val="accent2"/>
              </a:solidFill>
              <a:latin typeface="Coolvetica Rg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5372497" y="5448697"/>
            <a:ext cx="1142206" cy="1588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477000" y="5257800"/>
            <a:ext cx="152400" cy="1524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400800" y="5638800"/>
            <a:ext cx="152400" cy="1524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96000" y="5105400"/>
            <a:ext cx="152400" cy="1524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endCxn id="24" idx="4"/>
          </p:cNvCxnSpPr>
          <p:nvPr/>
        </p:nvCxnSpPr>
        <p:spPr>
          <a:xfrm rot="5400000">
            <a:off x="6313441" y="5551441"/>
            <a:ext cx="403318" cy="7620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4"/>
          </p:cNvCxnSpPr>
          <p:nvPr/>
        </p:nvCxnSpPr>
        <p:spPr>
          <a:xfrm rot="16200000" flipH="1">
            <a:off x="6057900" y="5372100"/>
            <a:ext cx="304800" cy="7620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172200" y="5486400"/>
            <a:ext cx="152400" cy="1524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5" idx="5"/>
            <a:endCxn id="24" idx="6"/>
          </p:cNvCxnSpPr>
          <p:nvPr/>
        </p:nvCxnSpPr>
        <p:spPr>
          <a:xfrm rot="16200000" flipH="1">
            <a:off x="6378482" y="5540282"/>
            <a:ext cx="98518" cy="250918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400800" y="5105400"/>
            <a:ext cx="76200" cy="762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553200" y="5105400"/>
            <a:ext cx="76200" cy="762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172200" y="5715000"/>
            <a:ext cx="76200" cy="762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rot="5400000">
            <a:off x="2705497" y="2933303"/>
            <a:ext cx="1905000" cy="794"/>
          </a:xfrm>
          <a:prstGeom prst="line">
            <a:avLst/>
          </a:prstGeom>
          <a:ln w="57150">
            <a:solidFill>
              <a:srgbClr val="FEC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4572397" y="3200003"/>
            <a:ext cx="1370806" cy="1588"/>
          </a:xfrm>
          <a:prstGeom prst="line">
            <a:avLst/>
          </a:prstGeom>
          <a:ln w="57150">
            <a:solidFill>
              <a:srgbClr val="FEC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5143500" y="2095500"/>
            <a:ext cx="228600" cy="1588"/>
          </a:xfrm>
          <a:prstGeom prst="line">
            <a:avLst/>
          </a:prstGeom>
          <a:ln w="57150">
            <a:solidFill>
              <a:srgbClr val="FEC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4763294" y="2094706"/>
            <a:ext cx="228600" cy="1588"/>
          </a:xfrm>
          <a:prstGeom prst="line">
            <a:avLst/>
          </a:prstGeom>
          <a:ln w="57150">
            <a:solidFill>
              <a:srgbClr val="FEC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4686300" y="2856706"/>
            <a:ext cx="228600" cy="1588"/>
          </a:xfrm>
          <a:prstGeom prst="line">
            <a:avLst/>
          </a:prstGeom>
          <a:ln w="57150">
            <a:solidFill>
              <a:srgbClr val="FEC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4838700" y="3771900"/>
            <a:ext cx="228600" cy="1588"/>
          </a:xfrm>
          <a:prstGeom prst="line">
            <a:avLst/>
          </a:prstGeom>
          <a:ln w="57150">
            <a:solidFill>
              <a:srgbClr val="FEC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H="1">
            <a:off x="2545080" y="4953000"/>
            <a:ext cx="4571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2545081" y="4038600"/>
            <a:ext cx="45719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flipH="1">
            <a:off x="2545081" y="4267200"/>
            <a:ext cx="45719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flipH="1">
            <a:off x="2545081" y="4724400"/>
            <a:ext cx="45719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400" y="-304800"/>
            <a:ext cx="60960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olvetica Rg" pitchFamily="34" charset="0"/>
              </a:rPr>
              <a:t>ten</a:t>
            </a:r>
            <a:endParaRPr lang="en-US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olvetica Rg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-228600"/>
            <a:ext cx="58674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Coolvetica Rg" pitchFamily="34" charset="0"/>
              </a:rPr>
              <a:t>ten</a:t>
            </a:r>
            <a:endParaRPr lang="en-US" sz="160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Coolvetica Rg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2600" y="2667000"/>
            <a:ext cx="5257800" cy="1066800"/>
          </a:xfrm>
          <a:prstGeom prst="rect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5400000" flipV="1">
            <a:off x="4714100" y="4409301"/>
            <a:ext cx="4038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5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con" pitchFamily="50" charset="0"/>
              </a:rPr>
              <a:t>of students in high school have already participated in online drug trafficking </a:t>
            </a:r>
            <a:endParaRPr lang="en-US" sz="15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rcon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2668250"/>
            <a:ext cx="1143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-Normal" pitchFamily="2" charset="0"/>
              </a:rPr>
              <a:t>%</a:t>
            </a:r>
            <a:endParaRPr lang="en-US" sz="6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Helvetica-Normal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 flipH="1">
            <a:off x="2590799" y="4038600"/>
            <a:ext cx="45719" cy="152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flipH="1">
            <a:off x="2590799" y="4267200"/>
            <a:ext cx="45719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flipH="1">
            <a:off x="2590800" y="4724400"/>
            <a:ext cx="45719" cy="152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flipH="1">
            <a:off x="2545081" y="3657600"/>
            <a:ext cx="45719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flipH="1">
            <a:off x="2590799" y="3657600"/>
            <a:ext cx="45719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52600" y="2668250"/>
            <a:ext cx="1143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Helvetica-Normal" pitchFamily="2" charset="0"/>
              </a:rPr>
              <a:t>%</a:t>
            </a:r>
            <a:endParaRPr lang="en-US" sz="660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Helvetica-Normal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 flipH="1">
            <a:off x="2590798" y="4953000"/>
            <a:ext cx="45719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1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838200" y="-2619286"/>
            <a:ext cx="3352800" cy="924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5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olvetica Rg" pitchFamily="34" charset="0"/>
              </a:rPr>
              <a:t>3</a:t>
            </a:r>
            <a:endParaRPr lang="en-US" sz="34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Coolvetica Rg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953000" y="-406003"/>
            <a:ext cx="3352800" cy="10464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4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olvetica Rg" pitchFamily="34" charset="0"/>
              </a:rPr>
              <a:t>4</a:t>
            </a:r>
            <a:endParaRPr lang="en-US" sz="67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Coolvetica Rg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00600" y="-457200"/>
            <a:ext cx="3352800" cy="10464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40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Coolvetica Rg" pitchFamily="34" charset="0"/>
              </a:rPr>
              <a:t>4</a:t>
            </a:r>
            <a:endParaRPr lang="en-US" sz="6740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Coolvetica Rg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2000" y="-2743200"/>
            <a:ext cx="3352800" cy="924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50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Coolvetica Rg" pitchFamily="34" charset="0"/>
              </a:rPr>
              <a:t>3</a:t>
            </a:r>
            <a:endParaRPr lang="en-US" sz="3440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Coolvetica Rg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5800" y="-2895600"/>
            <a:ext cx="3352800" cy="924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500" dirty="0" smtClean="0">
                <a:ln>
                  <a:solidFill>
                    <a:srgbClr val="FD6559"/>
                  </a:solidFill>
                </a:ln>
                <a:solidFill>
                  <a:srgbClr val="FD6559"/>
                </a:solidFill>
                <a:latin typeface="Coolvetica Rg" pitchFamily="34" charset="0"/>
              </a:rPr>
              <a:t>3</a:t>
            </a:r>
            <a:endParaRPr lang="en-US" sz="34400" dirty="0">
              <a:ln>
                <a:solidFill>
                  <a:srgbClr val="FD6559"/>
                </a:solidFill>
              </a:ln>
              <a:solidFill>
                <a:srgbClr val="FD6559"/>
              </a:solidFill>
              <a:latin typeface="Coolvetica Rg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48200" y="-533400"/>
            <a:ext cx="3352800" cy="10464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400" dirty="0" smtClean="0">
                <a:ln>
                  <a:solidFill>
                    <a:srgbClr val="FD6559"/>
                  </a:solidFill>
                </a:ln>
                <a:solidFill>
                  <a:srgbClr val="FD6559"/>
                </a:solidFill>
                <a:latin typeface="Coolvetica Rg" pitchFamily="34" charset="0"/>
              </a:rPr>
              <a:t>4</a:t>
            </a:r>
            <a:endParaRPr lang="en-US" sz="67400" dirty="0">
              <a:ln>
                <a:solidFill>
                  <a:srgbClr val="FD6559"/>
                </a:solidFill>
              </a:ln>
              <a:solidFill>
                <a:srgbClr val="FD6559"/>
              </a:solidFill>
              <a:latin typeface="Coolvetica Rg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 rot="2870851">
            <a:off x="3590582" y="-1441745"/>
            <a:ext cx="2307695" cy="10915797"/>
          </a:xfrm>
          <a:prstGeom prst="rect">
            <a:avLst/>
          </a:prstGeom>
          <a:solidFill>
            <a:srgbClr val="F9F1B9"/>
          </a:solidFill>
          <a:ln>
            <a:solidFill>
              <a:srgbClr val="F9F1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429000" y="379089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n>
                  <a:solidFill>
                    <a:srgbClr val="FD4739"/>
                  </a:solidFill>
                </a:ln>
                <a:solidFill>
                  <a:srgbClr val="FD4739"/>
                </a:solidFill>
                <a:latin typeface="Arcon" pitchFamily="50" charset="0"/>
              </a:rPr>
              <a:t>illegally downloaded</a:t>
            </a:r>
            <a:endParaRPr lang="en-US" sz="2000" dirty="0">
              <a:ln>
                <a:solidFill>
                  <a:srgbClr val="FD4739"/>
                </a:solidFill>
              </a:ln>
              <a:solidFill>
                <a:srgbClr val="FD4739"/>
              </a:solidFill>
              <a:latin typeface="Arcon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5200" y="348609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Arcon" pitchFamily="50" charset="0"/>
              </a:rPr>
              <a:t>secondary pupils have</a:t>
            </a:r>
            <a:endParaRPr lang="en-US" sz="200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Arcon" pitchFamily="50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38600" y="32004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n>
                  <a:solidFill>
                    <a:srgbClr val="FD4739"/>
                  </a:solidFill>
                </a:ln>
                <a:solidFill>
                  <a:srgbClr val="FD4739"/>
                </a:solidFill>
                <a:latin typeface="Arcon" pitchFamily="50" charset="0"/>
              </a:rPr>
              <a:t>three</a:t>
            </a:r>
            <a:r>
              <a:rPr lang="en-US" sz="200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Arcon" pitchFamily="50" charset="0"/>
              </a:rPr>
              <a:t> </a:t>
            </a:r>
            <a:r>
              <a:rPr lang="en-US" sz="200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Arcon" pitchFamily="50" charset="0"/>
              </a:rPr>
              <a:t>out of four </a:t>
            </a:r>
            <a:endParaRPr lang="en-US" sz="200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Arcon" pitchFamily="50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57600" y="409569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n>
                  <a:solidFill>
                    <a:srgbClr val="FD4739"/>
                  </a:solidFill>
                </a:ln>
                <a:solidFill>
                  <a:srgbClr val="FD4739"/>
                </a:solidFill>
                <a:latin typeface="Arcon" pitchFamily="50" charset="0"/>
              </a:rPr>
              <a:t>music</a:t>
            </a:r>
            <a:r>
              <a:rPr lang="en-US" sz="200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Arcon" pitchFamily="50" charset="0"/>
              </a:rPr>
              <a:t> </a:t>
            </a:r>
            <a:r>
              <a:rPr lang="en-US" sz="200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Arcon" pitchFamily="50" charset="0"/>
              </a:rPr>
              <a:t>and</a:t>
            </a:r>
            <a:r>
              <a:rPr lang="en-US" sz="200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Arcon" pitchFamily="50" charset="0"/>
              </a:rPr>
              <a:t> </a:t>
            </a:r>
            <a:r>
              <a:rPr lang="en-US" sz="2000" dirty="0" smtClean="0">
                <a:ln>
                  <a:solidFill>
                    <a:srgbClr val="FD4739"/>
                  </a:solidFill>
                </a:ln>
                <a:solidFill>
                  <a:srgbClr val="FD4739"/>
                </a:solidFill>
                <a:latin typeface="Arcon" pitchFamily="50" charset="0"/>
              </a:rPr>
              <a:t>software</a:t>
            </a:r>
            <a:endParaRPr lang="en-US" sz="2000" dirty="0">
              <a:ln>
                <a:solidFill>
                  <a:srgbClr val="FD4739"/>
                </a:solidFill>
              </a:ln>
              <a:solidFill>
                <a:srgbClr val="FD4739"/>
              </a:solidFill>
              <a:latin typeface="Arcon" pitchFamily="50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572000" y="4191000"/>
            <a:ext cx="457200" cy="152400"/>
          </a:xfrm>
          <a:prstGeom prst="rect">
            <a:avLst/>
          </a:prstGeom>
          <a:solidFill>
            <a:srgbClr val="F76447"/>
          </a:solidFill>
          <a:ln>
            <a:solidFill>
              <a:srgbClr val="F7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nut 14"/>
          <p:cNvSpPr/>
          <p:nvPr/>
        </p:nvSpPr>
        <p:spPr>
          <a:xfrm>
            <a:off x="3200400" y="4495800"/>
            <a:ext cx="3352800" cy="3429000"/>
          </a:xfrm>
          <a:prstGeom prst="donut">
            <a:avLst>
              <a:gd name="adj" fmla="val 23881"/>
            </a:avLst>
          </a:prstGeom>
          <a:solidFill>
            <a:srgbClr val="F36657"/>
          </a:solidFill>
          <a:ln>
            <a:solidFill>
              <a:srgbClr val="F366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0400" y="5181600"/>
            <a:ext cx="495300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600" dirty="0" smtClean="0">
                <a:ln>
                  <a:solidFill>
                    <a:srgbClr val="FD6559"/>
                  </a:solidFill>
                </a:ln>
                <a:solidFill>
                  <a:srgbClr val="FD6559"/>
                </a:solidFill>
                <a:latin typeface="Arcon" pitchFamily="50" charset="0"/>
              </a:rPr>
              <a:t>?</a:t>
            </a:r>
            <a:endParaRPr lang="en-US" sz="4800" dirty="0">
              <a:ln>
                <a:solidFill>
                  <a:srgbClr val="FD6559"/>
                </a:solidFill>
              </a:ln>
              <a:solidFill>
                <a:srgbClr val="FD6559"/>
              </a:solidFill>
              <a:latin typeface="Arcon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6400" y="12954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n>
                  <a:solidFill>
                    <a:srgbClr val="FEF0BE"/>
                  </a:solidFill>
                </a:ln>
                <a:solidFill>
                  <a:srgbClr val="FEF0BE"/>
                </a:solidFill>
                <a:latin typeface="Arcon" pitchFamily="50" charset="0"/>
              </a:rPr>
              <a:t>of the future, what </a:t>
            </a:r>
          </a:p>
          <a:p>
            <a:pPr algn="r"/>
            <a:r>
              <a:rPr lang="en-US" sz="1600" dirty="0" smtClean="0">
                <a:ln>
                  <a:solidFill>
                    <a:srgbClr val="FEF0BE"/>
                  </a:solidFill>
                </a:ln>
                <a:solidFill>
                  <a:srgbClr val="FEF0BE"/>
                </a:solidFill>
                <a:latin typeface="Arcon" pitchFamily="50" charset="0"/>
              </a:rPr>
              <a:t>should we do</a:t>
            </a:r>
            <a:endParaRPr lang="en-US" sz="100" dirty="0">
              <a:ln>
                <a:solidFill>
                  <a:srgbClr val="FEF0BE"/>
                </a:solidFill>
              </a:ln>
              <a:solidFill>
                <a:srgbClr val="FEF0BE"/>
              </a:solidFill>
              <a:latin typeface="Arcon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667000"/>
            <a:ext cx="105918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dirty="0" smtClean="0">
                <a:ln>
                  <a:solidFill>
                    <a:srgbClr val="FD6559"/>
                  </a:solidFill>
                </a:ln>
                <a:solidFill>
                  <a:srgbClr val="FD6559"/>
                </a:solidFill>
                <a:latin typeface="Coolvetica Rg" pitchFamily="34" charset="0"/>
              </a:rPr>
              <a:t>N   W</a:t>
            </a:r>
            <a:endParaRPr lang="en-US" dirty="0">
              <a:ln>
                <a:solidFill>
                  <a:srgbClr val="FD6559"/>
                </a:solidFill>
              </a:ln>
              <a:solidFill>
                <a:srgbClr val="FD6559"/>
              </a:solidFill>
              <a:latin typeface="Coolvetica Rg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2667000"/>
            <a:ext cx="10287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dirty="0" smtClean="0">
                <a:ln>
                  <a:solidFill>
                    <a:srgbClr val="FEF0BE"/>
                  </a:solidFill>
                </a:ln>
                <a:solidFill>
                  <a:srgbClr val="FEF0BE"/>
                </a:solidFill>
                <a:latin typeface="Coolvetica Rg" pitchFamily="34" charset="0"/>
              </a:rPr>
              <a:t>N   W</a:t>
            </a:r>
            <a:endParaRPr lang="en-US" dirty="0">
              <a:ln>
                <a:solidFill>
                  <a:srgbClr val="FEF0BE"/>
                </a:solidFill>
              </a:ln>
              <a:solidFill>
                <a:srgbClr val="FEF0BE"/>
              </a:solidFill>
              <a:latin typeface="Coolvetica Rg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6600" y="5181600"/>
            <a:ext cx="495300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600" dirty="0" smtClean="0">
                <a:ln>
                  <a:solidFill>
                    <a:srgbClr val="FEF0BE"/>
                  </a:solidFill>
                </a:ln>
                <a:solidFill>
                  <a:srgbClr val="FEF0BE"/>
                </a:solidFill>
                <a:latin typeface="Arcon" pitchFamily="50" charset="0"/>
              </a:rPr>
              <a:t>?</a:t>
            </a:r>
            <a:endParaRPr lang="en-US" sz="4800" dirty="0">
              <a:ln>
                <a:solidFill>
                  <a:srgbClr val="FEF0BE"/>
                </a:solidFill>
              </a:ln>
              <a:solidFill>
                <a:srgbClr val="FEF0BE"/>
              </a:solidFill>
              <a:latin typeface="Arcon" pitchFamily="50" charset="0"/>
            </a:endParaRPr>
          </a:p>
        </p:txBody>
      </p:sp>
      <p:sp>
        <p:nvSpPr>
          <p:cNvPr id="14" name="Donut 13"/>
          <p:cNvSpPr/>
          <p:nvPr/>
        </p:nvSpPr>
        <p:spPr>
          <a:xfrm>
            <a:off x="3276600" y="4495800"/>
            <a:ext cx="3352800" cy="3429000"/>
          </a:xfrm>
          <a:prstGeom prst="donut">
            <a:avLst>
              <a:gd name="adj" fmla="val 23881"/>
            </a:avLst>
          </a:prstGeom>
          <a:solidFill>
            <a:srgbClr val="FFF2C9"/>
          </a:solidFill>
          <a:ln>
            <a:solidFill>
              <a:srgbClr val="FFF2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48200" y="4191000"/>
            <a:ext cx="457200" cy="152400"/>
          </a:xfrm>
          <a:prstGeom prst="rect">
            <a:avLst/>
          </a:prstGeom>
          <a:solidFill>
            <a:srgbClr val="FFF2C9"/>
          </a:solidFill>
          <a:ln>
            <a:solidFill>
              <a:srgbClr val="FFF2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2400" y="6019800"/>
            <a:ext cx="9829800" cy="76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2400" y="6172200"/>
            <a:ext cx="9829800" cy="76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828800" y="106680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n>
                  <a:solidFill>
                    <a:srgbClr val="FEF0BE"/>
                  </a:solidFill>
                </a:ln>
                <a:solidFill>
                  <a:srgbClr val="FEF0BE"/>
                </a:solidFill>
                <a:latin typeface="Arcon" pitchFamily="50" charset="0"/>
              </a:rPr>
              <a:t>As the bearers </a:t>
            </a:r>
            <a:endParaRPr lang="en-US" sz="100" dirty="0">
              <a:ln>
                <a:solidFill>
                  <a:srgbClr val="FEF0BE"/>
                </a:solidFill>
              </a:ln>
              <a:solidFill>
                <a:srgbClr val="FEF0BE"/>
              </a:solidFill>
              <a:latin typeface="Arcon" pitchFamily="50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lock Arc 24"/>
          <p:cNvSpPr/>
          <p:nvPr/>
        </p:nvSpPr>
        <p:spPr>
          <a:xfrm flipH="1" flipV="1">
            <a:off x="3581400" y="5181600"/>
            <a:ext cx="1066800" cy="1066800"/>
          </a:xfrm>
          <a:prstGeom prst="blockArc">
            <a:avLst>
              <a:gd name="adj1" fmla="val 17543349"/>
              <a:gd name="adj2" fmla="val 0"/>
              <a:gd name="adj3" fmla="val 25000"/>
            </a:avLst>
          </a:prstGeom>
          <a:solidFill>
            <a:srgbClr val="FEFEA4"/>
          </a:solidFill>
          <a:ln>
            <a:solidFill>
              <a:srgbClr val="FEFE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81400" y="4191000"/>
            <a:ext cx="228600" cy="228600"/>
          </a:xfrm>
          <a:prstGeom prst="rect">
            <a:avLst/>
          </a:prstGeom>
          <a:solidFill>
            <a:srgbClr val="FEFEA4"/>
          </a:solidFill>
          <a:ln>
            <a:solidFill>
              <a:srgbClr val="FEFE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19600" y="2438400"/>
            <a:ext cx="228600" cy="2667000"/>
          </a:xfrm>
          <a:prstGeom prst="rect">
            <a:avLst/>
          </a:prstGeom>
          <a:solidFill>
            <a:srgbClr val="FEFEA4"/>
          </a:solidFill>
          <a:ln>
            <a:solidFill>
              <a:srgbClr val="FEFE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19600" y="5257800"/>
            <a:ext cx="228600" cy="304800"/>
          </a:xfrm>
          <a:prstGeom prst="rect">
            <a:avLst/>
          </a:prstGeom>
          <a:solidFill>
            <a:srgbClr val="FEFEA4"/>
          </a:solidFill>
          <a:ln>
            <a:solidFill>
              <a:srgbClr val="FEFE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lock Arc 18"/>
          <p:cNvSpPr/>
          <p:nvPr/>
        </p:nvSpPr>
        <p:spPr>
          <a:xfrm flipV="1">
            <a:off x="3581400" y="5181600"/>
            <a:ext cx="1066800" cy="1066800"/>
          </a:xfrm>
          <a:prstGeom prst="blockArc">
            <a:avLst>
              <a:gd name="adj1" fmla="val 11708229"/>
              <a:gd name="adj2" fmla="val 0"/>
              <a:gd name="adj3" fmla="val 25000"/>
            </a:avLst>
          </a:prstGeom>
          <a:solidFill>
            <a:srgbClr val="FEFEA4"/>
          </a:solidFill>
          <a:ln>
            <a:solidFill>
              <a:srgbClr val="FEFE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81400" y="4953000"/>
            <a:ext cx="228600" cy="609600"/>
          </a:xfrm>
          <a:prstGeom prst="rect">
            <a:avLst/>
          </a:prstGeom>
          <a:solidFill>
            <a:srgbClr val="FEFEA4"/>
          </a:solidFill>
          <a:ln>
            <a:solidFill>
              <a:srgbClr val="FEFE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81400" y="4572000"/>
            <a:ext cx="228600" cy="457200"/>
          </a:xfrm>
          <a:prstGeom prst="rect">
            <a:avLst/>
          </a:prstGeom>
          <a:solidFill>
            <a:srgbClr val="FEFEA4"/>
          </a:solidFill>
          <a:ln>
            <a:solidFill>
              <a:srgbClr val="FEFE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81400" y="3429000"/>
            <a:ext cx="228600" cy="609600"/>
          </a:xfrm>
          <a:prstGeom prst="rect">
            <a:avLst/>
          </a:prstGeom>
          <a:solidFill>
            <a:srgbClr val="FEFEA4"/>
          </a:solidFill>
          <a:ln>
            <a:solidFill>
              <a:srgbClr val="FEFE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124200" y="3429000"/>
            <a:ext cx="228600" cy="609600"/>
          </a:xfrm>
          <a:prstGeom prst="rect">
            <a:avLst/>
          </a:prstGeom>
          <a:solidFill>
            <a:srgbClr val="FEFEA4"/>
          </a:solidFill>
          <a:ln>
            <a:solidFill>
              <a:srgbClr val="FEFE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371600" y="3276600"/>
            <a:ext cx="2438400" cy="381000"/>
          </a:xfrm>
          <a:prstGeom prst="rect">
            <a:avLst/>
          </a:prstGeom>
          <a:solidFill>
            <a:srgbClr val="FEFEA4"/>
          </a:solidFill>
          <a:ln>
            <a:solidFill>
              <a:srgbClr val="FEFE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nut 4"/>
          <p:cNvSpPr/>
          <p:nvPr/>
        </p:nvSpPr>
        <p:spPr>
          <a:xfrm>
            <a:off x="-914400" y="2286000"/>
            <a:ext cx="2438400" cy="2438400"/>
          </a:xfrm>
          <a:prstGeom prst="donut">
            <a:avLst>
              <a:gd name="adj" fmla="val 15839"/>
            </a:avLst>
          </a:prstGeom>
          <a:solidFill>
            <a:srgbClr val="FEFEA4"/>
          </a:solidFill>
          <a:ln>
            <a:solidFill>
              <a:srgbClr val="FEFE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onut 3"/>
          <p:cNvSpPr/>
          <p:nvPr/>
        </p:nvSpPr>
        <p:spPr>
          <a:xfrm>
            <a:off x="-990600" y="2286000"/>
            <a:ext cx="2438400" cy="2438400"/>
          </a:xfrm>
          <a:prstGeom prst="donut">
            <a:avLst>
              <a:gd name="adj" fmla="val 15839"/>
            </a:avLst>
          </a:prstGeom>
          <a:solidFill>
            <a:srgbClr val="FABB3C"/>
          </a:solidFill>
          <a:ln>
            <a:solidFill>
              <a:srgbClr val="FABB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3276600"/>
            <a:ext cx="2438400" cy="381000"/>
          </a:xfrm>
          <a:prstGeom prst="rect">
            <a:avLst/>
          </a:prstGeom>
          <a:solidFill>
            <a:srgbClr val="FABB3C"/>
          </a:solidFill>
          <a:ln>
            <a:solidFill>
              <a:srgbClr val="FABB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5200" y="3429000"/>
            <a:ext cx="228600" cy="609600"/>
          </a:xfrm>
          <a:prstGeom prst="rect">
            <a:avLst/>
          </a:prstGeom>
          <a:solidFill>
            <a:srgbClr val="FABB3C"/>
          </a:solidFill>
          <a:ln>
            <a:solidFill>
              <a:srgbClr val="FABB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0" y="3429000"/>
            <a:ext cx="228600" cy="609600"/>
          </a:xfrm>
          <a:prstGeom prst="rect">
            <a:avLst/>
          </a:prstGeom>
          <a:solidFill>
            <a:srgbClr val="FABB3C"/>
          </a:solidFill>
          <a:ln>
            <a:solidFill>
              <a:srgbClr val="FABB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05200" y="4572000"/>
            <a:ext cx="228600" cy="381000"/>
          </a:xfrm>
          <a:prstGeom prst="rect">
            <a:avLst/>
          </a:prstGeom>
          <a:solidFill>
            <a:srgbClr val="FABB3C"/>
          </a:solidFill>
          <a:ln>
            <a:solidFill>
              <a:srgbClr val="FABB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05200" y="4953000"/>
            <a:ext cx="228600" cy="609600"/>
          </a:xfrm>
          <a:prstGeom prst="rect">
            <a:avLst/>
          </a:prstGeom>
          <a:solidFill>
            <a:srgbClr val="FABB3C"/>
          </a:solidFill>
          <a:ln>
            <a:solidFill>
              <a:srgbClr val="FABB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lock Arc 13"/>
          <p:cNvSpPr/>
          <p:nvPr/>
        </p:nvSpPr>
        <p:spPr>
          <a:xfrm flipV="1">
            <a:off x="3505200" y="5181600"/>
            <a:ext cx="1066800" cy="1066800"/>
          </a:xfrm>
          <a:prstGeom prst="blockArc">
            <a:avLst>
              <a:gd name="adj1" fmla="val 14753324"/>
              <a:gd name="adj2" fmla="val 0"/>
              <a:gd name="adj3" fmla="val 25000"/>
            </a:avLst>
          </a:prstGeom>
          <a:solidFill>
            <a:srgbClr val="FABB3C"/>
          </a:solidFill>
          <a:ln>
            <a:solidFill>
              <a:srgbClr val="FABB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43400" y="5257800"/>
            <a:ext cx="228600" cy="304800"/>
          </a:xfrm>
          <a:prstGeom prst="rect">
            <a:avLst/>
          </a:prstGeom>
          <a:solidFill>
            <a:srgbClr val="FABB3C"/>
          </a:solidFill>
          <a:ln>
            <a:solidFill>
              <a:srgbClr val="FABB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43400" y="2438400"/>
            <a:ext cx="228600" cy="2667000"/>
          </a:xfrm>
          <a:prstGeom prst="rect">
            <a:avLst/>
          </a:prstGeom>
          <a:solidFill>
            <a:srgbClr val="FABB3C"/>
          </a:solidFill>
          <a:ln>
            <a:solidFill>
              <a:srgbClr val="FABB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505200" y="4191000"/>
            <a:ext cx="228600" cy="228600"/>
          </a:xfrm>
          <a:prstGeom prst="rect">
            <a:avLst/>
          </a:prstGeom>
          <a:solidFill>
            <a:srgbClr val="FABB3C"/>
          </a:solidFill>
          <a:ln>
            <a:solidFill>
              <a:srgbClr val="FABB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Block Arc 23"/>
          <p:cNvSpPr/>
          <p:nvPr/>
        </p:nvSpPr>
        <p:spPr>
          <a:xfrm flipH="1" flipV="1">
            <a:off x="3505200" y="5181600"/>
            <a:ext cx="1066800" cy="1066800"/>
          </a:xfrm>
          <a:prstGeom prst="blockArc">
            <a:avLst>
              <a:gd name="adj1" fmla="val 17543349"/>
              <a:gd name="adj2" fmla="val 0"/>
              <a:gd name="adj3" fmla="val 25000"/>
            </a:avLst>
          </a:prstGeom>
          <a:solidFill>
            <a:srgbClr val="FABB3C"/>
          </a:solidFill>
          <a:ln>
            <a:solidFill>
              <a:srgbClr val="FABB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48200" y="2362200"/>
            <a:ext cx="3352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50" dirty="0" smtClean="0">
                <a:ln>
                  <a:solidFill>
                    <a:srgbClr val="FFE389"/>
                  </a:solidFill>
                </a:ln>
                <a:solidFill>
                  <a:srgbClr val="FFE389"/>
                </a:solidFill>
                <a:latin typeface="Arcon" pitchFamily="50" charset="0"/>
              </a:rPr>
              <a:t>Always follow the </a:t>
            </a:r>
            <a:r>
              <a:rPr lang="en-US" sz="1450" dirty="0" smtClean="0">
                <a:ln>
                  <a:solidFill>
                    <a:srgbClr val="FABB3C"/>
                  </a:solidFill>
                </a:ln>
                <a:solidFill>
                  <a:srgbClr val="FABB3C"/>
                </a:solidFill>
                <a:latin typeface="Arcon" pitchFamily="50" charset="0"/>
              </a:rPr>
              <a:t>Golden Rule </a:t>
            </a:r>
            <a:r>
              <a:rPr lang="en-US" sz="1450" dirty="0" smtClean="0">
                <a:ln>
                  <a:solidFill>
                    <a:srgbClr val="FFE389"/>
                  </a:solidFill>
                </a:ln>
                <a:solidFill>
                  <a:srgbClr val="FFE389"/>
                </a:solidFill>
                <a:latin typeface="Arcon" pitchFamily="50" charset="0"/>
              </a:rPr>
              <a:t>which states that “</a:t>
            </a:r>
            <a:r>
              <a:rPr lang="en-US" sz="1450" i="1" dirty="0" smtClean="0">
                <a:ln>
                  <a:solidFill>
                    <a:srgbClr val="FFE389"/>
                  </a:solidFill>
                </a:ln>
                <a:solidFill>
                  <a:srgbClr val="FFE389"/>
                </a:solidFill>
                <a:latin typeface="Arcon" pitchFamily="50" charset="0"/>
              </a:rPr>
              <a:t>treat others as you would like them to treat you</a:t>
            </a:r>
            <a:r>
              <a:rPr lang="en-US" sz="1450" dirty="0" smtClean="0">
                <a:ln>
                  <a:solidFill>
                    <a:srgbClr val="FFE389"/>
                  </a:solidFill>
                </a:ln>
                <a:solidFill>
                  <a:srgbClr val="FFE389"/>
                </a:solidFill>
                <a:latin typeface="Arcon" pitchFamily="50" charset="0"/>
              </a:rPr>
              <a:t>.” In using the Internet, </a:t>
            </a:r>
            <a:r>
              <a:rPr lang="en-US" sz="1450" dirty="0" smtClean="0">
                <a:ln>
                  <a:solidFill>
                    <a:srgbClr val="FABB3C"/>
                  </a:solidFill>
                </a:ln>
                <a:solidFill>
                  <a:srgbClr val="FABB3C"/>
                </a:solidFill>
                <a:latin typeface="Arcon" pitchFamily="50" charset="0"/>
              </a:rPr>
              <a:t>behave appropriately</a:t>
            </a:r>
            <a:r>
              <a:rPr lang="en-US" sz="1450" dirty="0" smtClean="0">
                <a:ln>
                  <a:solidFill>
                    <a:srgbClr val="FFE389"/>
                  </a:solidFill>
                </a:ln>
                <a:solidFill>
                  <a:srgbClr val="FFE389"/>
                </a:solidFill>
                <a:latin typeface="Arcon" pitchFamily="50" charset="0"/>
              </a:rPr>
              <a:t>.</a:t>
            </a:r>
            <a:endParaRPr lang="en-US" sz="1450" dirty="0">
              <a:ln>
                <a:solidFill>
                  <a:srgbClr val="FFE389"/>
                </a:solidFill>
              </a:ln>
              <a:solidFill>
                <a:srgbClr val="FFE389"/>
              </a:solidFill>
              <a:latin typeface="Arcon" pitchFamily="50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nut 27"/>
          <p:cNvSpPr/>
          <p:nvPr/>
        </p:nvSpPr>
        <p:spPr>
          <a:xfrm>
            <a:off x="533400" y="1752600"/>
            <a:ext cx="381000" cy="381000"/>
          </a:xfrm>
          <a:prstGeom prst="donut">
            <a:avLst>
              <a:gd name="adj" fmla="val 25968"/>
            </a:avLst>
          </a:prstGeom>
          <a:solidFill>
            <a:srgbClr val="B8004A"/>
          </a:solidFill>
          <a:ln>
            <a:solidFill>
              <a:srgbClr val="B80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95B41"/>
                </a:solidFill>
              </a:ln>
              <a:solidFill>
                <a:srgbClr val="B8004A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rot="16200000" flipH="1">
            <a:off x="2228740" y="590666"/>
            <a:ext cx="76197" cy="2704871"/>
          </a:xfrm>
          <a:prstGeom prst="rect">
            <a:avLst/>
          </a:prstGeom>
          <a:solidFill>
            <a:srgbClr val="B8004A"/>
          </a:solidFill>
          <a:ln>
            <a:solidFill>
              <a:srgbClr val="B80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9816948" flipH="1">
            <a:off x="4039371" y="1840410"/>
            <a:ext cx="67120" cy="1942872"/>
          </a:xfrm>
          <a:prstGeom prst="rect">
            <a:avLst/>
          </a:prstGeom>
          <a:solidFill>
            <a:srgbClr val="B8004A"/>
          </a:solidFill>
          <a:ln>
            <a:solidFill>
              <a:srgbClr val="B80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9838764" flipH="1">
            <a:off x="3826396" y="1855037"/>
            <a:ext cx="62225" cy="1015870"/>
          </a:xfrm>
          <a:prstGeom prst="rect">
            <a:avLst/>
          </a:prstGeom>
          <a:solidFill>
            <a:srgbClr val="F95B41"/>
          </a:solidFill>
          <a:ln>
            <a:solidFill>
              <a:srgbClr val="F95B4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24800" y="2514600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5400" dirty="0" err="1" smtClean="0">
                <a:ln>
                  <a:solidFill>
                    <a:srgbClr val="B8004A"/>
                  </a:solidFill>
                </a:ln>
                <a:solidFill>
                  <a:srgbClr val="B8004A"/>
                </a:solidFill>
                <a:latin typeface="Arcon" pitchFamily="50" charset="0"/>
              </a:rPr>
              <a:t>th</a:t>
            </a:r>
            <a:endParaRPr lang="en-US" sz="5400" dirty="0">
              <a:ln>
                <a:solidFill>
                  <a:srgbClr val="B8004A"/>
                </a:solidFill>
              </a:ln>
              <a:solidFill>
                <a:srgbClr val="B8004A"/>
              </a:solidFill>
              <a:latin typeface="Arcon" pitchFamily="50" charset="0"/>
            </a:endParaRPr>
          </a:p>
        </p:txBody>
      </p:sp>
      <p:sp>
        <p:nvSpPr>
          <p:cNvPr id="17" name="Trapezoid 16"/>
          <p:cNvSpPr/>
          <p:nvPr/>
        </p:nvSpPr>
        <p:spPr>
          <a:xfrm rot="16200000">
            <a:off x="2400300" y="3086100"/>
            <a:ext cx="1524000" cy="685800"/>
          </a:xfrm>
          <a:prstGeom prst="trapezoid">
            <a:avLst>
              <a:gd name="adj" fmla="val 31527"/>
            </a:avLst>
          </a:prstGeom>
          <a:solidFill>
            <a:srgbClr val="B8004A"/>
          </a:solidFill>
          <a:ln>
            <a:solidFill>
              <a:srgbClr val="B80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05200" y="2667000"/>
            <a:ext cx="457200" cy="4191000"/>
          </a:xfrm>
          <a:prstGeom prst="rect">
            <a:avLst/>
          </a:prstGeom>
          <a:solidFill>
            <a:srgbClr val="B8004A"/>
          </a:solidFill>
          <a:ln>
            <a:solidFill>
              <a:srgbClr val="B80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nut 12"/>
          <p:cNvSpPr/>
          <p:nvPr/>
        </p:nvSpPr>
        <p:spPr>
          <a:xfrm>
            <a:off x="4876800" y="3276600"/>
            <a:ext cx="3886200" cy="3810000"/>
          </a:xfrm>
          <a:prstGeom prst="donut">
            <a:avLst>
              <a:gd name="adj" fmla="val 25968"/>
            </a:avLst>
          </a:prstGeom>
          <a:solidFill>
            <a:srgbClr val="B8004A"/>
          </a:solidFill>
          <a:ln>
            <a:solidFill>
              <a:srgbClr val="B80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95B41"/>
                </a:solidFill>
              </a:ln>
              <a:solidFill>
                <a:srgbClr val="B8004A"/>
              </a:solidFill>
            </a:endParaRPr>
          </a:p>
        </p:txBody>
      </p:sp>
      <p:sp>
        <p:nvSpPr>
          <p:cNvPr id="4" name="Donut 3"/>
          <p:cNvSpPr/>
          <p:nvPr/>
        </p:nvSpPr>
        <p:spPr>
          <a:xfrm>
            <a:off x="5105400" y="3276600"/>
            <a:ext cx="3810000" cy="3886200"/>
          </a:xfrm>
          <a:prstGeom prst="donut">
            <a:avLst>
              <a:gd name="adj" fmla="val 24371"/>
            </a:avLst>
          </a:prstGeom>
          <a:solidFill>
            <a:srgbClr val="F95B41"/>
          </a:solidFill>
          <a:ln>
            <a:solidFill>
              <a:srgbClr val="F95B4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95B41"/>
                </a:solidFill>
              </a:ln>
              <a:solidFill>
                <a:srgbClr val="F95B4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24800" y="2514600"/>
            <a:ext cx="914400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5400" b="1" dirty="0" err="1" smtClean="0">
                <a:ln>
                  <a:solidFill>
                    <a:srgbClr val="F95B41"/>
                  </a:solidFill>
                </a:ln>
                <a:solidFill>
                  <a:srgbClr val="F95B41"/>
                </a:solidFill>
                <a:latin typeface="Arcon" pitchFamily="50" charset="0"/>
              </a:rPr>
              <a:t>th</a:t>
            </a:r>
            <a:endParaRPr lang="en-US" sz="5400" b="1" dirty="0">
              <a:ln>
                <a:solidFill>
                  <a:srgbClr val="F95B41"/>
                </a:solidFill>
              </a:ln>
              <a:solidFill>
                <a:srgbClr val="F95B41"/>
              </a:solidFill>
              <a:latin typeface="Arcon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613827"/>
            <a:ext cx="3048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700" dirty="0" smtClean="0">
                <a:ln>
                  <a:solidFill>
                    <a:srgbClr val="F95B41"/>
                  </a:solidFill>
                </a:ln>
                <a:solidFill>
                  <a:srgbClr val="F95B41"/>
                </a:solidFill>
                <a:latin typeface="Arcon" pitchFamily="50" charset="0"/>
              </a:rPr>
              <a:t>“ Thou shall always use a computer in ways that ensure consideration and respect to your fellow humans. ”</a:t>
            </a:r>
            <a:endParaRPr lang="en-US" sz="1700" dirty="0">
              <a:ln>
                <a:solidFill>
                  <a:srgbClr val="F95B41"/>
                </a:solidFill>
              </a:ln>
              <a:solidFill>
                <a:srgbClr val="F95B41"/>
              </a:solidFill>
              <a:latin typeface="Arcon" pitchFamily="50" charset="0"/>
            </a:endParaRPr>
          </a:p>
        </p:txBody>
      </p:sp>
      <p:sp>
        <p:nvSpPr>
          <p:cNvPr id="11" name="Trapezoid 10"/>
          <p:cNvSpPr/>
          <p:nvPr/>
        </p:nvSpPr>
        <p:spPr>
          <a:xfrm rot="16200000">
            <a:off x="2590800" y="3124200"/>
            <a:ext cx="1524000" cy="609600"/>
          </a:xfrm>
          <a:prstGeom prst="trapezoid">
            <a:avLst>
              <a:gd name="adj" fmla="val 31527"/>
            </a:avLst>
          </a:prstGeom>
          <a:solidFill>
            <a:srgbClr val="F95B41"/>
          </a:solidFill>
          <a:ln>
            <a:solidFill>
              <a:srgbClr val="F95B4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57600" y="2667000"/>
            <a:ext cx="990600" cy="4191000"/>
          </a:xfrm>
          <a:prstGeom prst="rect">
            <a:avLst/>
          </a:prstGeom>
          <a:solidFill>
            <a:srgbClr val="F95B41"/>
          </a:solidFill>
          <a:ln>
            <a:solidFill>
              <a:srgbClr val="F95B4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2391117" y="4981917"/>
            <a:ext cx="419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500" dirty="0" smtClean="0">
                <a:ln>
                  <a:solidFill>
                    <a:srgbClr val="FFE885"/>
                  </a:solidFill>
                </a:ln>
                <a:solidFill>
                  <a:srgbClr val="FFE885"/>
                </a:solidFill>
                <a:latin typeface="Arcon" pitchFamily="50" charset="0"/>
              </a:rPr>
              <a:t>COMMANDMENT OF COMPUTER ETHICS</a:t>
            </a:r>
            <a:endParaRPr lang="en-US" sz="1500" dirty="0">
              <a:ln>
                <a:solidFill>
                  <a:srgbClr val="FFE885"/>
                </a:solidFill>
              </a:ln>
              <a:solidFill>
                <a:srgbClr val="FFE885"/>
              </a:solidFill>
              <a:latin typeface="Arcon" pitchFamily="50" charset="0"/>
            </a:endParaRPr>
          </a:p>
        </p:txBody>
      </p:sp>
      <p:sp>
        <p:nvSpPr>
          <p:cNvPr id="25" name="Rectangle 24"/>
          <p:cNvSpPr/>
          <p:nvPr/>
        </p:nvSpPr>
        <p:spPr>
          <a:xfrm rot="16200000">
            <a:off x="2256483" y="562918"/>
            <a:ext cx="45719" cy="2729885"/>
          </a:xfrm>
          <a:prstGeom prst="rect">
            <a:avLst/>
          </a:prstGeom>
          <a:solidFill>
            <a:srgbClr val="F95B41"/>
          </a:solidFill>
          <a:ln>
            <a:solidFill>
              <a:srgbClr val="F95B4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nut 26"/>
          <p:cNvSpPr/>
          <p:nvPr/>
        </p:nvSpPr>
        <p:spPr>
          <a:xfrm>
            <a:off x="609600" y="1752600"/>
            <a:ext cx="381000" cy="381000"/>
          </a:xfrm>
          <a:prstGeom prst="donut">
            <a:avLst>
              <a:gd name="adj" fmla="val 24371"/>
            </a:avLst>
          </a:prstGeom>
          <a:solidFill>
            <a:srgbClr val="F95B41"/>
          </a:solidFill>
          <a:ln>
            <a:solidFill>
              <a:srgbClr val="F95B4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95B41"/>
                </a:solidFill>
              </a:ln>
              <a:solidFill>
                <a:srgbClr val="F95B4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19400" y="20574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 smtClean="0">
                <a:ln>
                  <a:solidFill>
                    <a:srgbClr val="52FC8B"/>
                  </a:solidFill>
                </a:ln>
                <a:solidFill>
                  <a:srgbClr val="52FC8B"/>
                </a:solidFill>
                <a:latin typeface="Arcon" pitchFamily="50" charset="0"/>
              </a:rPr>
              <a:t>“ Respect is a two-way street; to get it, you’ve got to give it. ”</a:t>
            </a:r>
          </a:p>
        </p:txBody>
      </p:sp>
      <p:sp>
        <p:nvSpPr>
          <p:cNvPr id="6" name="Freeform 5"/>
          <p:cNvSpPr/>
          <p:nvPr/>
        </p:nvSpPr>
        <p:spPr>
          <a:xfrm>
            <a:off x="-381000" y="4038600"/>
            <a:ext cx="9525000" cy="2997678"/>
          </a:xfrm>
          <a:custGeom>
            <a:avLst/>
            <a:gdLst>
              <a:gd name="connsiteX0" fmla="*/ 0 w 9525000"/>
              <a:gd name="connsiteY0" fmla="*/ 0 h 2362200"/>
              <a:gd name="connsiteX1" fmla="*/ 9525000 w 9525000"/>
              <a:gd name="connsiteY1" fmla="*/ 0 h 2362200"/>
              <a:gd name="connsiteX2" fmla="*/ 9525000 w 9525000"/>
              <a:gd name="connsiteY2" fmla="*/ 2362200 h 2362200"/>
              <a:gd name="connsiteX3" fmla="*/ 0 w 9525000"/>
              <a:gd name="connsiteY3" fmla="*/ 2362200 h 2362200"/>
              <a:gd name="connsiteX4" fmla="*/ 0 w 9525000"/>
              <a:gd name="connsiteY4" fmla="*/ 0 h 2362200"/>
              <a:gd name="connsiteX0" fmla="*/ 0 w 9525000"/>
              <a:gd name="connsiteY0" fmla="*/ 602411 h 2964611"/>
              <a:gd name="connsiteX1" fmla="*/ 3309668 w 9525000"/>
              <a:gd name="connsiteY1" fmla="*/ 0 h 2964611"/>
              <a:gd name="connsiteX2" fmla="*/ 9525000 w 9525000"/>
              <a:gd name="connsiteY2" fmla="*/ 602411 h 2964611"/>
              <a:gd name="connsiteX3" fmla="*/ 9525000 w 9525000"/>
              <a:gd name="connsiteY3" fmla="*/ 2964611 h 2964611"/>
              <a:gd name="connsiteX4" fmla="*/ 0 w 9525000"/>
              <a:gd name="connsiteY4" fmla="*/ 2964611 h 2964611"/>
              <a:gd name="connsiteX5" fmla="*/ 0 w 9525000"/>
              <a:gd name="connsiteY5" fmla="*/ 602411 h 2964611"/>
              <a:gd name="connsiteX0" fmla="*/ 0 w 9525000"/>
              <a:gd name="connsiteY0" fmla="*/ 635478 h 2997678"/>
              <a:gd name="connsiteX1" fmla="*/ 3309668 w 9525000"/>
              <a:gd name="connsiteY1" fmla="*/ 33067 h 2997678"/>
              <a:gd name="connsiteX2" fmla="*/ 5939287 w 9525000"/>
              <a:gd name="connsiteY2" fmla="*/ 0 h 2997678"/>
              <a:gd name="connsiteX3" fmla="*/ 9525000 w 9525000"/>
              <a:gd name="connsiteY3" fmla="*/ 635478 h 2997678"/>
              <a:gd name="connsiteX4" fmla="*/ 9525000 w 9525000"/>
              <a:gd name="connsiteY4" fmla="*/ 2997678 h 2997678"/>
              <a:gd name="connsiteX5" fmla="*/ 0 w 9525000"/>
              <a:gd name="connsiteY5" fmla="*/ 2997678 h 2997678"/>
              <a:gd name="connsiteX6" fmla="*/ 0 w 9525000"/>
              <a:gd name="connsiteY6" fmla="*/ 635478 h 2997678"/>
              <a:gd name="connsiteX0" fmla="*/ 0 w 9525000"/>
              <a:gd name="connsiteY0" fmla="*/ 635478 h 2997678"/>
              <a:gd name="connsiteX1" fmla="*/ 3309668 w 9525000"/>
              <a:gd name="connsiteY1" fmla="*/ 33067 h 2997678"/>
              <a:gd name="connsiteX2" fmla="*/ 5939287 w 9525000"/>
              <a:gd name="connsiteY2" fmla="*/ 0 h 2997678"/>
              <a:gd name="connsiteX3" fmla="*/ 7402902 w 9525000"/>
              <a:gd name="connsiteY3" fmla="*/ 579408 h 2997678"/>
              <a:gd name="connsiteX4" fmla="*/ 9525000 w 9525000"/>
              <a:gd name="connsiteY4" fmla="*/ 635478 h 2997678"/>
              <a:gd name="connsiteX5" fmla="*/ 9525000 w 9525000"/>
              <a:gd name="connsiteY5" fmla="*/ 2997678 h 2997678"/>
              <a:gd name="connsiteX6" fmla="*/ 0 w 9525000"/>
              <a:gd name="connsiteY6" fmla="*/ 2997678 h 2997678"/>
              <a:gd name="connsiteX7" fmla="*/ 0 w 9525000"/>
              <a:gd name="connsiteY7" fmla="*/ 635478 h 2997678"/>
              <a:gd name="connsiteX0" fmla="*/ 0 w 9525000"/>
              <a:gd name="connsiteY0" fmla="*/ 635478 h 2997678"/>
              <a:gd name="connsiteX1" fmla="*/ 3309668 w 9525000"/>
              <a:gd name="connsiteY1" fmla="*/ 33067 h 2997678"/>
              <a:gd name="connsiteX2" fmla="*/ 3250721 w 9525000"/>
              <a:gd name="connsiteY2" fmla="*/ 261668 h 2997678"/>
              <a:gd name="connsiteX3" fmla="*/ 5939287 w 9525000"/>
              <a:gd name="connsiteY3" fmla="*/ 0 h 2997678"/>
              <a:gd name="connsiteX4" fmla="*/ 7402902 w 9525000"/>
              <a:gd name="connsiteY4" fmla="*/ 579408 h 2997678"/>
              <a:gd name="connsiteX5" fmla="*/ 9525000 w 9525000"/>
              <a:gd name="connsiteY5" fmla="*/ 635478 h 2997678"/>
              <a:gd name="connsiteX6" fmla="*/ 9525000 w 9525000"/>
              <a:gd name="connsiteY6" fmla="*/ 2997678 h 2997678"/>
              <a:gd name="connsiteX7" fmla="*/ 0 w 9525000"/>
              <a:gd name="connsiteY7" fmla="*/ 2997678 h 2997678"/>
              <a:gd name="connsiteX8" fmla="*/ 0 w 9525000"/>
              <a:gd name="connsiteY8" fmla="*/ 635478 h 2997678"/>
              <a:gd name="connsiteX0" fmla="*/ 0 w 9525000"/>
              <a:gd name="connsiteY0" fmla="*/ 635478 h 2997678"/>
              <a:gd name="connsiteX1" fmla="*/ 3309668 w 9525000"/>
              <a:gd name="connsiteY1" fmla="*/ 33067 h 2997678"/>
              <a:gd name="connsiteX2" fmla="*/ 3068128 w 9525000"/>
              <a:gd name="connsiteY2" fmla="*/ 261668 h 2997678"/>
              <a:gd name="connsiteX3" fmla="*/ 3250721 w 9525000"/>
              <a:gd name="connsiteY3" fmla="*/ 261668 h 2997678"/>
              <a:gd name="connsiteX4" fmla="*/ 5939287 w 9525000"/>
              <a:gd name="connsiteY4" fmla="*/ 0 h 2997678"/>
              <a:gd name="connsiteX5" fmla="*/ 7402902 w 9525000"/>
              <a:gd name="connsiteY5" fmla="*/ 579408 h 2997678"/>
              <a:gd name="connsiteX6" fmla="*/ 9525000 w 9525000"/>
              <a:gd name="connsiteY6" fmla="*/ 635478 h 2997678"/>
              <a:gd name="connsiteX7" fmla="*/ 9525000 w 9525000"/>
              <a:gd name="connsiteY7" fmla="*/ 2997678 h 2997678"/>
              <a:gd name="connsiteX8" fmla="*/ 0 w 9525000"/>
              <a:gd name="connsiteY8" fmla="*/ 2997678 h 2997678"/>
              <a:gd name="connsiteX9" fmla="*/ 0 w 9525000"/>
              <a:gd name="connsiteY9" fmla="*/ 635478 h 2997678"/>
              <a:gd name="connsiteX0" fmla="*/ 0 w 9525000"/>
              <a:gd name="connsiteY0" fmla="*/ 635478 h 2997678"/>
              <a:gd name="connsiteX1" fmla="*/ 3309668 w 9525000"/>
              <a:gd name="connsiteY1" fmla="*/ 33067 h 2997678"/>
              <a:gd name="connsiteX2" fmla="*/ 2881223 w 9525000"/>
              <a:gd name="connsiteY2" fmla="*/ 50321 h 2997678"/>
              <a:gd name="connsiteX3" fmla="*/ 3068128 w 9525000"/>
              <a:gd name="connsiteY3" fmla="*/ 261668 h 2997678"/>
              <a:gd name="connsiteX4" fmla="*/ 3250721 w 9525000"/>
              <a:gd name="connsiteY4" fmla="*/ 261668 h 2997678"/>
              <a:gd name="connsiteX5" fmla="*/ 5939287 w 9525000"/>
              <a:gd name="connsiteY5" fmla="*/ 0 h 2997678"/>
              <a:gd name="connsiteX6" fmla="*/ 7402902 w 9525000"/>
              <a:gd name="connsiteY6" fmla="*/ 579408 h 2997678"/>
              <a:gd name="connsiteX7" fmla="*/ 9525000 w 9525000"/>
              <a:gd name="connsiteY7" fmla="*/ 635478 h 2997678"/>
              <a:gd name="connsiteX8" fmla="*/ 9525000 w 9525000"/>
              <a:gd name="connsiteY8" fmla="*/ 2997678 h 2997678"/>
              <a:gd name="connsiteX9" fmla="*/ 0 w 9525000"/>
              <a:gd name="connsiteY9" fmla="*/ 2997678 h 2997678"/>
              <a:gd name="connsiteX10" fmla="*/ 0 w 9525000"/>
              <a:gd name="connsiteY10" fmla="*/ 635478 h 2997678"/>
              <a:gd name="connsiteX0" fmla="*/ 0 w 9525000"/>
              <a:gd name="connsiteY0" fmla="*/ 635478 h 2997678"/>
              <a:gd name="connsiteX1" fmla="*/ 2928668 w 9525000"/>
              <a:gd name="connsiteY1" fmla="*/ 33067 h 2997678"/>
              <a:gd name="connsiteX2" fmla="*/ 2881223 w 9525000"/>
              <a:gd name="connsiteY2" fmla="*/ 50321 h 2997678"/>
              <a:gd name="connsiteX3" fmla="*/ 3068128 w 9525000"/>
              <a:gd name="connsiteY3" fmla="*/ 261668 h 2997678"/>
              <a:gd name="connsiteX4" fmla="*/ 3250721 w 9525000"/>
              <a:gd name="connsiteY4" fmla="*/ 261668 h 2997678"/>
              <a:gd name="connsiteX5" fmla="*/ 5939287 w 9525000"/>
              <a:gd name="connsiteY5" fmla="*/ 0 h 2997678"/>
              <a:gd name="connsiteX6" fmla="*/ 7402902 w 9525000"/>
              <a:gd name="connsiteY6" fmla="*/ 579408 h 2997678"/>
              <a:gd name="connsiteX7" fmla="*/ 9525000 w 9525000"/>
              <a:gd name="connsiteY7" fmla="*/ 635478 h 2997678"/>
              <a:gd name="connsiteX8" fmla="*/ 9525000 w 9525000"/>
              <a:gd name="connsiteY8" fmla="*/ 2997678 h 2997678"/>
              <a:gd name="connsiteX9" fmla="*/ 0 w 9525000"/>
              <a:gd name="connsiteY9" fmla="*/ 2997678 h 2997678"/>
              <a:gd name="connsiteX10" fmla="*/ 0 w 9525000"/>
              <a:gd name="connsiteY10" fmla="*/ 635478 h 2997678"/>
              <a:gd name="connsiteX0" fmla="*/ 0 w 9525000"/>
              <a:gd name="connsiteY0" fmla="*/ 635478 h 2997678"/>
              <a:gd name="connsiteX1" fmla="*/ 2928668 w 9525000"/>
              <a:gd name="connsiteY1" fmla="*/ 33067 h 2997678"/>
              <a:gd name="connsiteX2" fmla="*/ 2881223 w 9525000"/>
              <a:gd name="connsiteY2" fmla="*/ 50321 h 2997678"/>
              <a:gd name="connsiteX3" fmla="*/ 3068128 w 9525000"/>
              <a:gd name="connsiteY3" fmla="*/ 261668 h 2997678"/>
              <a:gd name="connsiteX4" fmla="*/ 3546894 w 9525000"/>
              <a:gd name="connsiteY4" fmla="*/ 257355 h 2997678"/>
              <a:gd name="connsiteX5" fmla="*/ 3250721 w 9525000"/>
              <a:gd name="connsiteY5" fmla="*/ 261668 h 2997678"/>
              <a:gd name="connsiteX6" fmla="*/ 5939287 w 9525000"/>
              <a:gd name="connsiteY6" fmla="*/ 0 h 2997678"/>
              <a:gd name="connsiteX7" fmla="*/ 7402902 w 9525000"/>
              <a:gd name="connsiteY7" fmla="*/ 579408 h 2997678"/>
              <a:gd name="connsiteX8" fmla="*/ 9525000 w 9525000"/>
              <a:gd name="connsiteY8" fmla="*/ 635478 h 2997678"/>
              <a:gd name="connsiteX9" fmla="*/ 9525000 w 9525000"/>
              <a:gd name="connsiteY9" fmla="*/ 2997678 h 2997678"/>
              <a:gd name="connsiteX10" fmla="*/ 0 w 9525000"/>
              <a:gd name="connsiteY10" fmla="*/ 2997678 h 2997678"/>
              <a:gd name="connsiteX11" fmla="*/ 0 w 9525000"/>
              <a:gd name="connsiteY11" fmla="*/ 635478 h 2997678"/>
              <a:gd name="connsiteX0" fmla="*/ 0 w 9525000"/>
              <a:gd name="connsiteY0" fmla="*/ 635478 h 2997678"/>
              <a:gd name="connsiteX1" fmla="*/ 2928668 w 9525000"/>
              <a:gd name="connsiteY1" fmla="*/ 33067 h 2997678"/>
              <a:gd name="connsiteX2" fmla="*/ 2881223 w 9525000"/>
              <a:gd name="connsiteY2" fmla="*/ 50321 h 2997678"/>
              <a:gd name="connsiteX3" fmla="*/ 3525328 w 9525000"/>
              <a:gd name="connsiteY3" fmla="*/ 261668 h 2997678"/>
              <a:gd name="connsiteX4" fmla="*/ 3546894 w 9525000"/>
              <a:gd name="connsiteY4" fmla="*/ 257355 h 2997678"/>
              <a:gd name="connsiteX5" fmla="*/ 3250721 w 9525000"/>
              <a:gd name="connsiteY5" fmla="*/ 261668 h 2997678"/>
              <a:gd name="connsiteX6" fmla="*/ 5939287 w 9525000"/>
              <a:gd name="connsiteY6" fmla="*/ 0 h 2997678"/>
              <a:gd name="connsiteX7" fmla="*/ 7402902 w 9525000"/>
              <a:gd name="connsiteY7" fmla="*/ 579408 h 2997678"/>
              <a:gd name="connsiteX8" fmla="*/ 9525000 w 9525000"/>
              <a:gd name="connsiteY8" fmla="*/ 635478 h 2997678"/>
              <a:gd name="connsiteX9" fmla="*/ 9525000 w 9525000"/>
              <a:gd name="connsiteY9" fmla="*/ 2997678 h 2997678"/>
              <a:gd name="connsiteX10" fmla="*/ 0 w 9525000"/>
              <a:gd name="connsiteY10" fmla="*/ 2997678 h 2997678"/>
              <a:gd name="connsiteX11" fmla="*/ 0 w 9525000"/>
              <a:gd name="connsiteY11" fmla="*/ 635478 h 2997678"/>
              <a:gd name="connsiteX0" fmla="*/ 0 w 9525000"/>
              <a:gd name="connsiteY0" fmla="*/ 635478 h 2997678"/>
              <a:gd name="connsiteX1" fmla="*/ 2928668 w 9525000"/>
              <a:gd name="connsiteY1" fmla="*/ 33067 h 2997678"/>
              <a:gd name="connsiteX2" fmla="*/ 2881223 w 9525000"/>
              <a:gd name="connsiteY2" fmla="*/ 50321 h 2997678"/>
              <a:gd name="connsiteX3" fmla="*/ 3525328 w 9525000"/>
              <a:gd name="connsiteY3" fmla="*/ 261668 h 2997678"/>
              <a:gd name="connsiteX4" fmla="*/ 3546894 w 9525000"/>
              <a:gd name="connsiteY4" fmla="*/ 257355 h 2997678"/>
              <a:gd name="connsiteX5" fmla="*/ 3250721 w 9525000"/>
              <a:gd name="connsiteY5" fmla="*/ 261668 h 2997678"/>
              <a:gd name="connsiteX6" fmla="*/ 5939287 w 9525000"/>
              <a:gd name="connsiteY6" fmla="*/ 0 h 2997678"/>
              <a:gd name="connsiteX7" fmla="*/ 7402902 w 9525000"/>
              <a:gd name="connsiteY7" fmla="*/ 579408 h 2997678"/>
              <a:gd name="connsiteX8" fmla="*/ 9525000 w 9525000"/>
              <a:gd name="connsiteY8" fmla="*/ 635478 h 2997678"/>
              <a:gd name="connsiteX9" fmla="*/ 9525000 w 9525000"/>
              <a:gd name="connsiteY9" fmla="*/ 2997678 h 2997678"/>
              <a:gd name="connsiteX10" fmla="*/ 0 w 9525000"/>
              <a:gd name="connsiteY10" fmla="*/ 2997678 h 2997678"/>
              <a:gd name="connsiteX11" fmla="*/ 0 w 9525000"/>
              <a:gd name="connsiteY11" fmla="*/ 635478 h 299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525000" h="2997678">
                <a:moveTo>
                  <a:pt x="0" y="635478"/>
                </a:moveTo>
                <a:lnTo>
                  <a:pt x="2928668" y="33067"/>
                </a:lnTo>
                <a:lnTo>
                  <a:pt x="2881223" y="50321"/>
                </a:lnTo>
                <a:lnTo>
                  <a:pt x="3525328" y="261668"/>
                </a:lnTo>
                <a:lnTo>
                  <a:pt x="3546894" y="257355"/>
                </a:lnTo>
                <a:lnTo>
                  <a:pt x="3250721" y="261668"/>
                </a:lnTo>
                <a:lnTo>
                  <a:pt x="5939287" y="0"/>
                </a:lnTo>
                <a:lnTo>
                  <a:pt x="7402902" y="579408"/>
                </a:lnTo>
                <a:lnTo>
                  <a:pt x="9525000" y="635478"/>
                </a:lnTo>
                <a:lnTo>
                  <a:pt x="9525000" y="2997678"/>
                </a:lnTo>
                <a:lnTo>
                  <a:pt x="0" y="2997678"/>
                </a:lnTo>
                <a:lnTo>
                  <a:pt x="0" y="635478"/>
                </a:lnTo>
                <a:close/>
              </a:path>
            </a:pathLst>
          </a:custGeom>
          <a:solidFill>
            <a:srgbClr val="52FC8B"/>
          </a:solidFill>
          <a:ln>
            <a:solidFill>
              <a:srgbClr val="52FC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33800" y="47244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i="1" dirty="0" smtClean="0">
                <a:ln>
                  <a:solidFill>
                    <a:srgbClr val="1F1F1F"/>
                  </a:solidFill>
                </a:ln>
                <a:solidFill>
                  <a:srgbClr val="1F1F1F"/>
                </a:solidFill>
                <a:latin typeface="Arcon" pitchFamily="50" charset="0"/>
              </a:rPr>
              <a:t>- R. G. </a:t>
            </a:r>
            <a:r>
              <a:rPr lang="en-US" sz="2400" i="1" dirty="0" err="1" smtClean="0">
                <a:ln>
                  <a:solidFill>
                    <a:srgbClr val="1F1F1F"/>
                  </a:solidFill>
                </a:ln>
                <a:solidFill>
                  <a:srgbClr val="1F1F1F"/>
                </a:solidFill>
                <a:latin typeface="Arcon" pitchFamily="50" charset="0"/>
              </a:rPr>
              <a:t>Risch</a:t>
            </a:r>
            <a:endParaRPr lang="en-US" sz="2400" i="1" dirty="0">
              <a:ln>
                <a:solidFill>
                  <a:srgbClr val="1F1F1F"/>
                </a:solidFill>
              </a:ln>
              <a:solidFill>
                <a:srgbClr val="1F1F1F"/>
              </a:solidFill>
              <a:latin typeface="Arcon" pitchFamily="50" charset="0"/>
            </a:endParaRPr>
          </a:p>
        </p:txBody>
      </p:sp>
      <p:sp>
        <p:nvSpPr>
          <p:cNvPr id="9" name="Donut 8"/>
          <p:cNvSpPr/>
          <p:nvPr/>
        </p:nvSpPr>
        <p:spPr>
          <a:xfrm>
            <a:off x="1143000" y="3733800"/>
            <a:ext cx="457200" cy="457200"/>
          </a:xfrm>
          <a:prstGeom prst="donut">
            <a:avLst>
              <a:gd name="adj" fmla="val 17941"/>
            </a:avLst>
          </a:prstGeom>
          <a:solidFill>
            <a:srgbClr val="10D296"/>
          </a:solidFill>
          <a:ln>
            <a:solidFill>
              <a:srgbClr val="10D2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nut 9"/>
          <p:cNvSpPr/>
          <p:nvPr/>
        </p:nvSpPr>
        <p:spPr>
          <a:xfrm>
            <a:off x="-228600" y="4038600"/>
            <a:ext cx="457200" cy="457200"/>
          </a:xfrm>
          <a:prstGeom prst="donut">
            <a:avLst>
              <a:gd name="adj" fmla="val 17941"/>
            </a:avLst>
          </a:prstGeom>
          <a:solidFill>
            <a:srgbClr val="10D296"/>
          </a:solidFill>
          <a:ln>
            <a:solidFill>
              <a:srgbClr val="10D2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20804703">
            <a:off x="-282436" y="3454976"/>
            <a:ext cx="1600200" cy="381000"/>
          </a:xfrm>
          <a:prstGeom prst="rect">
            <a:avLst/>
          </a:prstGeom>
          <a:solidFill>
            <a:srgbClr val="10D296"/>
          </a:solidFill>
          <a:ln>
            <a:solidFill>
              <a:srgbClr val="10D2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0804703">
            <a:off x="-687428" y="2943701"/>
            <a:ext cx="1680923" cy="580884"/>
          </a:xfrm>
          <a:prstGeom prst="rect">
            <a:avLst/>
          </a:prstGeom>
          <a:solidFill>
            <a:srgbClr val="10D296"/>
          </a:solidFill>
          <a:ln>
            <a:solidFill>
              <a:srgbClr val="10D2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hord 12"/>
          <p:cNvSpPr/>
          <p:nvPr/>
        </p:nvSpPr>
        <p:spPr>
          <a:xfrm rot="442610">
            <a:off x="1291454" y="3261608"/>
            <a:ext cx="218186" cy="237753"/>
          </a:xfrm>
          <a:prstGeom prst="chord">
            <a:avLst/>
          </a:prstGeom>
          <a:solidFill>
            <a:srgbClr val="10D296"/>
          </a:solidFill>
          <a:ln>
            <a:solidFill>
              <a:srgbClr val="10D2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13397">
            <a:off x="457200" y="2971800"/>
            <a:ext cx="381000" cy="304800"/>
          </a:xfrm>
          <a:prstGeom prst="round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20804703">
            <a:off x="-779109" y="2846603"/>
            <a:ext cx="1680923" cy="45719"/>
          </a:xfrm>
          <a:prstGeom prst="rect">
            <a:avLst/>
          </a:prstGeom>
          <a:solidFill>
            <a:srgbClr val="10D296"/>
          </a:solidFill>
          <a:ln>
            <a:solidFill>
              <a:srgbClr val="10D2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316096">
            <a:off x="1601983" y="3435760"/>
            <a:ext cx="149351" cy="45719"/>
          </a:xfrm>
          <a:prstGeom prst="rect">
            <a:avLst/>
          </a:prstGeom>
          <a:solidFill>
            <a:srgbClr val="10D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9564356">
            <a:off x="1527406" y="3146282"/>
            <a:ext cx="149351" cy="45719"/>
          </a:xfrm>
          <a:prstGeom prst="rect">
            <a:avLst/>
          </a:prstGeom>
          <a:solidFill>
            <a:srgbClr val="10D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21008488">
            <a:off x="1603011" y="3289047"/>
            <a:ext cx="149351" cy="45719"/>
          </a:xfrm>
          <a:prstGeom prst="rect">
            <a:avLst/>
          </a:prstGeom>
          <a:solidFill>
            <a:srgbClr val="10D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2514600" y="3962400"/>
            <a:ext cx="45719" cy="228600"/>
          </a:xfrm>
          <a:prstGeom prst="triangle">
            <a:avLst>
              <a:gd name="adj" fmla="val 50000"/>
            </a:avLst>
          </a:prstGeom>
          <a:solidFill>
            <a:srgbClr val="56F48B"/>
          </a:solidFill>
          <a:ln>
            <a:solidFill>
              <a:srgbClr val="56F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2590800" y="3886200"/>
            <a:ext cx="45719" cy="228600"/>
          </a:xfrm>
          <a:prstGeom prst="triangle">
            <a:avLst>
              <a:gd name="adj" fmla="val 50000"/>
            </a:avLst>
          </a:prstGeom>
          <a:solidFill>
            <a:srgbClr val="56F48B"/>
          </a:solidFill>
          <a:ln>
            <a:solidFill>
              <a:srgbClr val="56F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2438400" y="3733800"/>
            <a:ext cx="45719" cy="381000"/>
          </a:xfrm>
          <a:prstGeom prst="triangle">
            <a:avLst>
              <a:gd name="adj" fmla="val 50000"/>
            </a:avLst>
          </a:prstGeom>
          <a:solidFill>
            <a:srgbClr val="56F48B"/>
          </a:solidFill>
          <a:ln>
            <a:solidFill>
              <a:srgbClr val="56F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>
            <a:off x="6324600" y="3962400"/>
            <a:ext cx="45719" cy="381000"/>
          </a:xfrm>
          <a:prstGeom prst="triangle">
            <a:avLst>
              <a:gd name="adj" fmla="val 50000"/>
            </a:avLst>
          </a:prstGeom>
          <a:solidFill>
            <a:srgbClr val="56F48B"/>
          </a:solidFill>
          <a:ln>
            <a:solidFill>
              <a:srgbClr val="56F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6400800" y="4191000"/>
            <a:ext cx="45719" cy="381000"/>
          </a:xfrm>
          <a:prstGeom prst="triangle">
            <a:avLst>
              <a:gd name="adj" fmla="val 50000"/>
            </a:avLst>
          </a:prstGeom>
          <a:solidFill>
            <a:srgbClr val="56F48B"/>
          </a:solidFill>
          <a:ln>
            <a:solidFill>
              <a:srgbClr val="56F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6248400" y="4038600"/>
            <a:ext cx="45719" cy="381000"/>
          </a:xfrm>
          <a:prstGeom prst="triangle">
            <a:avLst>
              <a:gd name="adj" fmla="val 50000"/>
            </a:avLst>
          </a:prstGeom>
          <a:solidFill>
            <a:srgbClr val="56F48B"/>
          </a:solidFill>
          <a:ln>
            <a:solidFill>
              <a:srgbClr val="56F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172200" y="4191000"/>
            <a:ext cx="45719" cy="381000"/>
          </a:xfrm>
          <a:prstGeom prst="triangle">
            <a:avLst>
              <a:gd name="adj" fmla="val 50000"/>
            </a:avLst>
          </a:prstGeom>
          <a:solidFill>
            <a:srgbClr val="56F48B"/>
          </a:solidFill>
          <a:ln>
            <a:solidFill>
              <a:srgbClr val="56F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239000" y="5791200"/>
            <a:ext cx="762000" cy="762000"/>
          </a:xfrm>
          <a:prstGeom prst="ellipse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077200" y="5867400"/>
            <a:ext cx="228600" cy="228600"/>
          </a:xfrm>
          <a:prstGeom prst="ellipse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077200" y="6248400"/>
            <a:ext cx="457200" cy="457200"/>
          </a:xfrm>
          <a:prstGeom prst="ellipse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85800" y="5410200"/>
            <a:ext cx="533400" cy="533400"/>
          </a:xfrm>
          <a:prstGeom prst="ellipse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295400" y="5791200"/>
            <a:ext cx="304800" cy="304800"/>
          </a:xfrm>
          <a:prstGeom prst="ellipse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90600" y="6096000"/>
            <a:ext cx="304800" cy="304800"/>
          </a:xfrm>
          <a:prstGeom prst="ellipse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52400" y="5867400"/>
            <a:ext cx="685800" cy="685800"/>
          </a:xfrm>
          <a:prstGeom prst="ellipse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-457200" y="4267200"/>
            <a:ext cx="2971800" cy="609600"/>
          </a:xfrm>
          <a:prstGeom prst="line">
            <a:avLst/>
          </a:prstGeom>
          <a:ln w="76200">
            <a:solidFill>
              <a:srgbClr val="1F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438400" y="4267200"/>
            <a:ext cx="685800" cy="228600"/>
          </a:xfrm>
          <a:prstGeom prst="line">
            <a:avLst/>
          </a:prstGeom>
          <a:ln w="76200">
            <a:solidFill>
              <a:srgbClr val="1F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 flipV="1">
            <a:off x="3124200" y="4267200"/>
            <a:ext cx="2438400" cy="228600"/>
          </a:xfrm>
          <a:prstGeom prst="line">
            <a:avLst/>
          </a:prstGeom>
          <a:ln w="76200">
            <a:solidFill>
              <a:srgbClr val="1F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5562600" y="4267199"/>
            <a:ext cx="1371600" cy="533400"/>
          </a:xfrm>
          <a:prstGeom prst="line">
            <a:avLst/>
          </a:prstGeom>
          <a:ln w="76200">
            <a:solidFill>
              <a:srgbClr val="1F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0800000">
            <a:off x="6934200" y="4800600"/>
            <a:ext cx="2209800" cy="76200"/>
          </a:xfrm>
          <a:prstGeom prst="line">
            <a:avLst/>
          </a:prstGeom>
          <a:ln w="76200">
            <a:solidFill>
              <a:srgbClr val="1F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858000" y="4724400"/>
            <a:ext cx="152400" cy="152400"/>
          </a:xfrm>
          <a:prstGeom prst="ellipse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486400" y="4191000"/>
            <a:ext cx="152400" cy="152400"/>
          </a:xfrm>
          <a:prstGeom prst="ellipse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048000" y="4419600"/>
            <a:ext cx="152400" cy="152400"/>
          </a:xfrm>
          <a:prstGeom prst="ellipse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362200" y="4191000"/>
            <a:ext cx="152400" cy="152400"/>
          </a:xfrm>
          <a:prstGeom prst="ellipse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EGEND_20170905_101550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LEGEND_20170905_102006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advTm="7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nut 23"/>
          <p:cNvSpPr/>
          <p:nvPr/>
        </p:nvSpPr>
        <p:spPr>
          <a:xfrm>
            <a:off x="2590800" y="-914400"/>
            <a:ext cx="3505200" cy="3581400"/>
          </a:xfrm>
          <a:prstGeom prst="donut">
            <a:avLst>
              <a:gd name="adj" fmla="val 21983"/>
            </a:avLst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2514600" y="-914400"/>
            <a:ext cx="3505200" cy="3581400"/>
          </a:xfrm>
          <a:prstGeom prst="donut">
            <a:avLst>
              <a:gd name="adj" fmla="val 21983"/>
            </a:avLst>
          </a:prstGeom>
          <a:solidFill>
            <a:srgbClr val="FA7862"/>
          </a:solidFill>
          <a:ln>
            <a:solidFill>
              <a:srgbClr val="FA78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48400" y="1371600"/>
            <a:ext cx="2590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600" dirty="0" smtClean="0">
                <a:ln>
                  <a:solidFill>
                    <a:srgbClr val="D41102"/>
                  </a:solidFill>
                </a:ln>
                <a:solidFill>
                  <a:srgbClr val="D41102"/>
                </a:solidFill>
                <a:latin typeface="Coolvetica Rg" pitchFamily="34" charset="0"/>
              </a:rPr>
              <a:t>commandment</a:t>
            </a:r>
            <a:endParaRPr lang="en-US" sz="2600" dirty="0">
              <a:ln>
                <a:solidFill>
                  <a:srgbClr val="D41102"/>
                </a:solidFill>
              </a:ln>
              <a:solidFill>
                <a:srgbClr val="D41102"/>
              </a:solidFill>
              <a:latin typeface="Coolvetica Rg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48400" y="1336357"/>
            <a:ext cx="2590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600" dirty="0" smtClean="0">
                <a:ln>
                  <a:solidFill>
                    <a:srgbClr val="FD6559"/>
                  </a:solidFill>
                </a:ln>
                <a:solidFill>
                  <a:srgbClr val="FD6559"/>
                </a:solidFill>
                <a:latin typeface="Coolvetica Rg" pitchFamily="34" charset="0"/>
              </a:rPr>
              <a:t>commandment</a:t>
            </a:r>
            <a:endParaRPr lang="en-US" sz="2600" dirty="0">
              <a:ln>
                <a:solidFill>
                  <a:srgbClr val="FD6559"/>
                </a:solidFill>
              </a:ln>
              <a:solidFill>
                <a:srgbClr val="FD6559"/>
              </a:solidFill>
              <a:latin typeface="Coolvetica Rg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86500" y="-762000"/>
            <a:ext cx="38481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err="1" smtClean="0">
                <a:ln>
                  <a:solidFill>
                    <a:srgbClr val="D41102"/>
                  </a:solidFill>
                </a:ln>
                <a:solidFill>
                  <a:srgbClr val="D41102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olvetica Rg" pitchFamily="34" charset="0"/>
              </a:rPr>
              <a:t>th</a:t>
            </a:r>
            <a:r>
              <a:rPr lang="en-US" sz="1100" dirty="0" smtClean="0">
                <a:ln>
                  <a:solidFill>
                    <a:srgbClr val="D41102"/>
                  </a:solidFill>
                </a:ln>
                <a:solidFill>
                  <a:srgbClr val="D41102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olvetica Rg" pitchFamily="34" charset="0"/>
              </a:rPr>
              <a:t> </a:t>
            </a:r>
            <a:endParaRPr lang="en-US" sz="1100" dirty="0">
              <a:ln>
                <a:solidFill>
                  <a:srgbClr val="D41102"/>
                </a:solidFill>
              </a:ln>
              <a:solidFill>
                <a:srgbClr val="D41102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olvetica Rg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10300" y="-838200"/>
            <a:ext cx="38481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err="1" smtClean="0">
                <a:ln>
                  <a:solidFill>
                    <a:srgbClr val="FD6559"/>
                  </a:solidFill>
                </a:ln>
                <a:solidFill>
                  <a:srgbClr val="FD6559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olvetica Rg" pitchFamily="34" charset="0"/>
              </a:rPr>
              <a:t>th</a:t>
            </a:r>
            <a:r>
              <a:rPr lang="en-US" sz="1100" dirty="0" smtClean="0">
                <a:ln>
                  <a:solidFill>
                    <a:srgbClr val="FD6559"/>
                  </a:solidFill>
                </a:ln>
                <a:solidFill>
                  <a:srgbClr val="FD6559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olvetica Rg" pitchFamily="34" charset="0"/>
              </a:rPr>
              <a:t> </a:t>
            </a:r>
            <a:endParaRPr lang="en-US" sz="1100" dirty="0">
              <a:ln>
                <a:solidFill>
                  <a:srgbClr val="FD6559"/>
                </a:solidFill>
              </a:ln>
              <a:solidFill>
                <a:srgbClr val="FD6559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olvetica Rg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790700" y="-1447800"/>
            <a:ext cx="3848100" cy="13773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700" b="1" dirty="0" smtClean="0">
                <a:ln>
                  <a:solidFill>
                    <a:srgbClr val="D41102"/>
                  </a:solidFill>
                </a:ln>
                <a:solidFill>
                  <a:srgbClr val="D41102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Helvetica-Normal" pitchFamily="2" charset="0"/>
              </a:rPr>
              <a:t>1</a:t>
            </a:r>
            <a:r>
              <a:rPr lang="en-US" sz="3600" b="1" dirty="0" smtClean="0">
                <a:ln>
                  <a:solidFill>
                    <a:srgbClr val="D41102"/>
                  </a:solidFill>
                </a:ln>
                <a:solidFill>
                  <a:srgbClr val="D41102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Helvetica-Normal" pitchFamily="2" charset="0"/>
              </a:rPr>
              <a:t> </a:t>
            </a:r>
            <a:endParaRPr lang="en-US" sz="3600" b="1" dirty="0">
              <a:ln>
                <a:solidFill>
                  <a:srgbClr val="D41102"/>
                </a:solidFill>
              </a:ln>
              <a:solidFill>
                <a:srgbClr val="D41102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Helvetica-Normal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866900" y="-1504801"/>
            <a:ext cx="3848100" cy="13773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700" b="1" dirty="0" smtClean="0">
                <a:ln>
                  <a:solidFill>
                    <a:srgbClr val="FD6559"/>
                  </a:solidFill>
                </a:ln>
                <a:solidFill>
                  <a:srgbClr val="FD6559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Helvetica-Normal" pitchFamily="2" charset="0"/>
              </a:rPr>
              <a:t>1</a:t>
            </a:r>
            <a:r>
              <a:rPr lang="en-US" sz="3600" b="1" dirty="0" smtClean="0">
                <a:ln>
                  <a:solidFill>
                    <a:srgbClr val="FD6559"/>
                  </a:solidFill>
                </a:ln>
                <a:solidFill>
                  <a:srgbClr val="FD6559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Helvetica-Normal" pitchFamily="2" charset="0"/>
              </a:rPr>
              <a:t> </a:t>
            </a:r>
            <a:endParaRPr lang="en-US" sz="3600" b="1" dirty="0">
              <a:ln>
                <a:solidFill>
                  <a:srgbClr val="FD6559"/>
                </a:solidFill>
              </a:ln>
              <a:solidFill>
                <a:srgbClr val="FD6559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Helvetica-Normal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34100" y="-894278"/>
            <a:ext cx="38481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err="1" smtClean="0">
                <a:ln>
                  <a:solidFill>
                    <a:srgbClr val="FEF0BE"/>
                  </a:solidFill>
                </a:ln>
                <a:solidFill>
                  <a:srgbClr val="FEF0BE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olvetica Rg" pitchFamily="34" charset="0"/>
              </a:rPr>
              <a:t>th</a:t>
            </a:r>
            <a:r>
              <a:rPr lang="en-US" sz="1100" dirty="0" smtClean="0">
                <a:ln>
                  <a:solidFill>
                    <a:srgbClr val="FEF0BE"/>
                  </a:solidFill>
                </a:ln>
                <a:solidFill>
                  <a:srgbClr val="FEF0BE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olvetica Rg" pitchFamily="34" charset="0"/>
              </a:rPr>
              <a:t> </a:t>
            </a:r>
            <a:endParaRPr lang="en-US" sz="1100" dirty="0">
              <a:ln>
                <a:solidFill>
                  <a:srgbClr val="FEF0BE"/>
                </a:solidFill>
              </a:ln>
              <a:solidFill>
                <a:srgbClr val="FEF0BE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olvetica Rg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1943100" y="-1581001"/>
            <a:ext cx="3848100" cy="13773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700" b="1" dirty="0" smtClean="0">
                <a:ln>
                  <a:solidFill>
                    <a:srgbClr val="FEF0BE"/>
                  </a:solidFill>
                </a:ln>
                <a:solidFill>
                  <a:srgbClr val="FEF0BE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Helvetica-Normal" pitchFamily="2" charset="0"/>
              </a:rPr>
              <a:t>1</a:t>
            </a:r>
            <a:r>
              <a:rPr lang="en-US" sz="3600" b="1" dirty="0" smtClean="0">
                <a:ln>
                  <a:solidFill>
                    <a:srgbClr val="FEF0BE"/>
                  </a:solidFill>
                </a:ln>
                <a:solidFill>
                  <a:srgbClr val="FEF0BE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Helvetica-Normal" pitchFamily="2" charset="0"/>
              </a:rPr>
              <a:t> </a:t>
            </a:r>
            <a:endParaRPr lang="en-US" sz="3600" b="1" dirty="0">
              <a:ln>
                <a:solidFill>
                  <a:srgbClr val="FEF0BE"/>
                </a:solidFill>
              </a:ln>
              <a:solidFill>
                <a:srgbClr val="FEF0BE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Helvetica-Normal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48400" y="1295400"/>
            <a:ext cx="2590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600" dirty="0" smtClean="0">
                <a:ln>
                  <a:solidFill>
                    <a:srgbClr val="FEF0BE"/>
                  </a:solidFill>
                </a:ln>
                <a:solidFill>
                  <a:srgbClr val="FEF0BE"/>
                </a:solidFill>
                <a:latin typeface="Coolvetica Rg" pitchFamily="34" charset="0"/>
              </a:rPr>
              <a:t>commandment</a:t>
            </a:r>
            <a:endParaRPr lang="en-US" sz="2600" dirty="0">
              <a:ln>
                <a:solidFill>
                  <a:srgbClr val="FEF0BE"/>
                </a:solidFill>
              </a:ln>
              <a:solidFill>
                <a:srgbClr val="FEF0BE"/>
              </a:solidFill>
              <a:latin typeface="Coolvetica Rg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00600" y="6096000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600" dirty="0" smtClean="0">
                <a:ln>
                  <a:solidFill>
                    <a:srgbClr val="FAD28A"/>
                  </a:solidFill>
                </a:ln>
                <a:solidFill>
                  <a:srgbClr val="FAD28A"/>
                </a:solidFill>
                <a:latin typeface="Arcon" pitchFamily="50" charset="0"/>
              </a:rPr>
              <a:t>A report about how today’s youth abide by the principles of computer ethics</a:t>
            </a:r>
            <a:endParaRPr lang="en-US" sz="1600" dirty="0">
              <a:ln>
                <a:solidFill>
                  <a:srgbClr val="FAD28A"/>
                </a:solidFill>
              </a:ln>
              <a:solidFill>
                <a:srgbClr val="FAD28A"/>
              </a:solidFill>
              <a:latin typeface="Arcon" pitchFamily="50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991600" y="4114800"/>
            <a:ext cx="152400" cy="3581400"/>
          </a:xfrm>
          <a:prstGeom prst="rect">
            <a:avLst/>
          </a:prstGeom>
          <a:solidFill>
            <a:srgbClr val="D41102"/>
          </a:solidFill>
          <a:ln>
            <a:solidFill>
              <a:srgbClr val="D41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915400" y="4038600"/>
            <a:ext cx="152400" cy="3581400"/>
          </a:xfrm>
          <a:prstGeom prst="rect">
            <a:avLst/>
          </a:prstGeom>
          <a:solidFill>
            <a:srgbClr val="FD6559"/>
          </a:solidFill>
          <a:ln>
            <a:solidFill>
              <a:srgbClr val="FD6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839200" y="3962400"/>
            <a:ext cx="152400" cy="3581400"/>
          </a:xfrm>
          <a:prstGeom prst="rect">
            <a:avLst/>
          </a:prstGeom>
          <a:solidFill>
            <a:srgbClr val="FEF0BE"/>
          </a:solidFill>
          <a:ln>
            <a:solidFill>
              <a:srgbClr val="FEF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nut 21"/>
          <p:cNvSpPr/>
          <p:nvPr/>
        </p:nvSpPr>
        <p:spPr>
          <a:xfrm>
            <a:off x="2438400" y="-914400"/>
            <a:ext cx="3505200" cy="3581400"/>
          </a:xfrm>
          <a:prstGeom prst="donut">
            <a:avLst>
              <a:gd name="adj" fmla="val 21983"/>
            </a:avLst>
          </a:prstGeom>
          <a:solidFill>
            <a:srgbClr val="FDEEC3"/>
          </a:solidFill>
          <a:ln>
            <a:solidFill>
              <a:srgbClr val="FDEE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 rot="1363902" flipH="1">
            <a:off x="7998115" y="5125669"/>
            <a:ext cx="304800" cy="76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 rot="20236098">
            <a:off x="6784685" y="5049469"/>
            <a:ext cx="304800" cy="76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 rot="19132374">
            <a:off x="6946744" y="5348638"/>
            <a:ext cx="304800" cy="76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 rot="2467626" flipH="1">
            <a:off x="7836056" y="5395562"/>
            <a:ext cx="304800" cy="76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 rot="5559757" flipH="1">
            <a:off x="7360339" y="5522894"/>
            <a:ext cx="304800" cy="76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apezoid 19"/>
          <p:cNvSpPr/>
          <p:nvPr/>
        </p:nvSpPr>
        <p:spPr>
          <a:xfrm>
            <a:off x="7315200" y="4495800"/>
            <a:ext cx="457200" cy="304800"/>
          </a:xfrm>
          <a:prstGeom prst="trapezoi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9000" y="4648200"/>
            <a:ext cx="609600" cy="609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391400" y="4343400"/>
            <a:ext cx="304800" cy="76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391400" y="4191000"/>
            <a:ext cx="304800" cy="76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457200" y="2286000"/>
            <a:ext cx="9144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0" dirty="0" smtClean="0"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Elevation" pitchFamily="2" charset="0"/>
              </a:rPr>
              <a:t>potentials</a:t>
            </a:r>
            <a:endParaRPr lang="en-US" sz="15000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  <a:latin typeface="Elevation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81000" y="2247543"/>
            <a:ext cx="9144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0" dirty="0" smtClean="0">
                <a:ln>
                  <a:solidFill>
                    <a:srgbClr val="D7D200"/>
                  </a:solidFill>
                </a:ln>
                <a:solidFill>
                  <a:srgbClr val="D7D200"/>
                </a:solidFill>
                <a:latin typeface="Elevation" pitchFamily="2" charset="0"/>
              </a:rPr>
              <a:t>potentials</a:t>
            </a:r>
            <a:endParaRPr lang="en-US" sz="15000" dirty="0">
              <a:ln>
                <a:solidFill>
                  <a:srgbClr val="D7D200"/>
                </a:solidFill>
              </a:ln>
              <a:solidFill>
                <a:srgbClr val="D7D200"/>
              </a:solidFill>
              <a:latin typeface="Elevation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43840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Arcon" pitchFamily="50" charset="0"/>
              </a:rPr>
              <a:t>the Internet</a:t>
            </a:r>
            <a:endParaRPr lang="en-US" sz="3200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  <a:latin typeface="Arcon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0400" y="2438400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Arcon" pitchFamily="50" charset="0"/>
              </a:rPr>
              <a:t>has huge</a:t>
            </a:r>
            <a:endParaRPr lang="en-US" sz="3200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  <a:latin typeface="Arcon" pitchFamily="50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315200" y="4648200"/>
            <a:ext cx="609600" cy="609600"/>
          </a:xfrm>
          <a:prstGeom prst="ellipse">
            <a:avLst/>
          </a:prstGeom>
          <a:solidFill>
            <a:srgbClr val="D7D200"/>
          </a:solidFill>
          <a:ln>
            <a:solidFill>
              <a:srgbClr val="D7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/>
          <p:cNvSpPr/>
          <p:nvPr/>
        </p:nvSpPr>
        <p:spPr>
          <a:xfrm>
            <a:off x="7391400" y="4495800"/>
            <a:ext cx="457200" cy="304800"/>
          </a:xfrm>
          <a:prstGeom prst="trapezoid">
            <a:avLst/>
          </a:prstGeom>
          <a:solidFill>
            <a:srgbClr val="D7D200"/>
          </a:solidFill>
          <a:ln>
            <a:solidFill>
              <a:srgbClr val="D7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467600" y="4343400"/>
            <a:ext cx="304800" cy="76200"/>
          </a:xfrm>
          <a:prstGeom prst="roundRect">
            <a:avLst/>
          </a:prstGeom>
          <a:solidFill>
            <a:srgbClr val="D7D200"/>
          </a:solidFill>
          <a:ln>
            <a:solidFill>
              <a:srgbClr val="D7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467600" y="4191000"/>
            <a:ext cx="304800" cy="76200"/>
          </a:xfrm>
          <a:prstGeom prst="roundRect">
            <a:avLst/>
          </a:prstGeom>
          <a:solidFill>
            <a:srgbClr val="D7D200"/>
          </a:solidFill>
          <a:ln>
            <a:solidFill>
              <a:srgbClr val="D7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20236098">
            <a:off x="6855115" y="5085131"/>
            <a:ext cx="304800" cy="76200"/>
          </a:xfrm>
          <a:prstGeom prst="roundRect">
            <a:avLst/>
          </a:prstGeom>
          <a:solidFill>
            <a:srgbClr val="D7D200"/>
          </a:solidFill>
          <a:ln>
            <a:solidFill>
              <a:srgbClr val="D7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1363902" flipH="1">
            <a:off x="8003885" y="5085131"/>
            <a:ext cx="304800" cy="76200"/>
          </a:xfrm>
          <a:prstGeom prst="roundRect">
            <a:avLst/>
          </a:prstGeom>
          <a:solidFill>
            <a:srgbClr val="D7D200"/>
          </a:solidFill>
          <a:ln>
            <a:solidFill>
              <a:srgbClr val="D7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 rot="2467626" flipH="1">
            <a:off x="7836056" y="5336856"/>
            <a:ext cx="304800" cy="76200"/>
          </a:xfrm>
          <a:prstGeom prst="roundRect">
            <a:avLst/>
          </a:prstGeom>
          <a:solidFill>
            <a:srgbClr val="D7D200"/>
          </a:solidFill>
          <a:ln>
            <a:solidFill>
              <a:srgbClr val="D7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 rot="19132374" flipH="1" flipV="1">
            <a:off x="7022944" y="5348638"/>
            <a:ext cx="304800" cy="76200"/>
          </a:xfrm>
          <a:prstGeom prst="roundRect">
            <a:avLst/>
          </a:prstGeom>
          <a:solidFill>
            <a:srgbClr val="D7D200"/>
          </a:solidFill>
          <a:ln>
            <a:solidFill>
              <a:srgbClr val="D7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 rot="5559757" flipH="1">
            <a:off x="7436539" y="5489256"/>
            <a:ext cx="304800" cy="76200"/>
          </a:xfrm>
          <a:prstGeom prst="roundRect">
            <a:avLst/>
          </a:prstGeom>
          <a:solidFill>
            <a:srgbClr val="D7D200"/>
          </a:solidFill>
          <a:ln>
            <a:solidFill>
              <a:srgbClr val="D7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 rot="5400000">
            <a:off x="2021531" y="2245671"/>
            <a:ext cx="495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Elevation" pitchFamily="2" charset="0"/>
              </a:rPr>
              <a:t>with that potential is a heavy</a:t>
            </a:r>
            <a:endParaRPr lang="en-US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Elevation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5400000">
            <a:off x="2097730" y="2245669"/>
            <a:ext cx="495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>
                  <a:solidFill>
                    <a:schemeClr val="tx1"/>
                  </a:solidFill>
                </a:ln>
                <a:latin typeface="Elevation" pitchFamily="2" charset="0"/>
              </a:rPr>
              <a:t>with that potential is a heavy</a:t>
            </a:r>
            <a:endParaRPr lang="en-US" sz="2400" dirty="0">
              <a:ln>
                <a:solidFill>
                  <a:schemeClr val="tx1"/>
                </a:solidFill>
              </a:ln>
              <a:latin typeface="Elevation" pitchFamily="2" charset="0"/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4114800" y="4267200"/>
            <a:ext cx="457200" cy="45720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1219200" y="4572000"/>
            <a:ext cx="3200400" cy="6096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495800" y="4572000"/>
            <a:ext cx="2819400" cy="381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4419600" y="4648201"/>
            <a:ext cx="609600" cy="4572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3733800" y="4495800"/>
            <a:ext cx="762000" cy="762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5800" y="4631829"/>
            <a:ext cx="7620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Elevation" pitchFamily="2" charset="0"/>
              </a:rPr>
              <a:t>responsibility</a:t>
            </a:r>
            <a:endParaRPr lang="en-US" sz="10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Elevation" pitchFamily="2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219200" y="4495800"/>
            <a:ext cx="3200400" cy="609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495800" y="4495800"/>
            <a:ext cx="2819400" cy="381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4419600" y="4572000"/>
            <a:ext cx="60960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3733800" y="4419600"/>
            <a:ext cx="762000" cy="762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2000" y="4495800"/>
            <a:ext cx="7620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400" dirty="0" smtClean="0">
                <a:ln>
                  <a:solidFill>
                    <a:schemeClr val="tx1"/>
                  </a:solidFill>
                </a:ln>
                <a:latin typeface="Elevation" pitchFamily="2" charset="0"/>
              </a:rPr>
              <a:t>responsibility</a:t>
            </a:r>
            <a:endParaRPr lang="en-US" sz="10400" dirty="0">
              <a:ln>
                <a:solidFill>
                  <a:schemeClr val="tx1"/>
                </a:solidFill>
              </a:ln>
              <a:latin typeface="Elevation" pitchFamily="2" charset="0"/>
            </a:endParaRPr>
          </a:p>
        </p:txBody>
      </p:sp>
      <p:sp>
        <p:nvSpPr>
          <p:cNvPr id="16" name="Isosceles Triangle 15"/>
          <p:cNvSpPr/>
          <p:nvPr/>
        </p:nvSpPr>
        <p:spPr>
          <a:xfrm>
            <a:off x="4267200" y="4114800"/>
            <a:ext cx="457200" cy="4572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2667000"/>
            <a:ext cx="2971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ln>
                  <a:solidFill>
                    <a:srgbClr val="FFFF93"/>
                  </a:solidFill>
                </a:ln>
                <a:solidFill>
                  <a:srgbClr val="FFFF93"/>
                </a:solidFill>
                <a:latin typeface="Elevation" pitchFamily="2" charset="0"/>
              </a:rPr>
              <a:t>ethics</a:t>
            </a:r>
            <a:endParaRPr lang="en-US" sz="8800" dirty="0">
              <a:ln>
                <a:solidFill>
                  <a:srgbClr val="FFFF93"/>
                </a:solidFill>
              </a:ln>
              <a:solidFill>
                <a:srgbClr val="FFFF93"/>
              </a:solidFill>
              <a:latin typeface="Elevation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676400"/>
            <a:ext cx="5410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ln>
                  <a:solidFill>
                    <a:srgbClr val="FA8C12"/>
                  </a:solidFill>
                </a:ln>
                <a:solidFill>
                  <a:srgbClr val="FA8C12"/>
                </a:solidFill>
                <a:latin typeface="Elevation" pitchFamily="2" charset="0"/>
              </a:rPr>
              <a:t>computer</a:t>
            </a:r>
            <a:endParaRPr lang="en-US" sz="8800" dirty="0">
              <a:ln>
                <a:solidFill>
                  <a:srgbClr val="FA8C12"/>
                </a:solidFill>
              </a:ln>
              <a:solidFill>
                <a:srgbClr val="FA8C12"/>
              </a:solidFill>
              <a:latin typeface="Elevation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677650"/>
            <a:ext cx="5410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ln>
                  <a:solidFill>
                    <a:srgbClr val="FFFF93"/>
                  </a:solidFill>
                </a:ln>
                <a:solidFill>
                  <a:srgbClr val="FFFF93"/>
                </a:solidFill>
                <a:latin typeface="Elevation" pitchFamily="2" charset="0"/>
              </a:rPr>
              <a:t>computer</a:t>
            </a:r>
            <a:endParaRPr lang="en-US" sz="8800" dirty="0">
              <a:ln>
                <a:solidFill>
                  <a:srgbClr val="FFFF93"/>
                </a:solidFill>
              </a:ln>
              <a:solidFill>
                <a:srgbClr val="FFFF93"/>
              </a:solidFill>
              <a:latin typeface="Elevation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2668250"/>
            <a:ext cx="5410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ln>
                  <a:solidFill>
                    <a:srgbClr val="FA8C12"/>
                  </a:solidFill>
                </a:ln>
                <a:solidFill>
                  <a:srgbClr val="FA8C12"/>
                </a:solidFill>
                <a:latin typeface="Elevation" pitchFamily="2" charset="0"/>
              </a:rPr>
              <a:t>ethics</a:t>
            </a:r>
            <a:endParaRPr lang="en-US" sz="8800" dirty="0">
              <a:ln>
                <a:solidFill>
                  <a:srgbClr val="FA8C12"/>
                </a:solidFill>
              </a:ln>
              <a:solidFill>
                <a:srgbClr val="FA8C12"/>
              </a:solidFill>
              <a:latin typeface="Elevation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114800"/>
            <a:ext cx="8686800" cy="609600"/>
          </a:xfrm>
          <a:prstGeom prst="rect">
            <a:avLst/>
          </a:prstGeom>
          <a:solidFill>
            <a:srgbClr val="FFFF93"/>
          </a:solidFill>
          <a:ln>
            <a:solidFill>
              <a:srgbClr val="FFFF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4191000"/>
            <a:ext cx="8915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000" dirty="0" smtClean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Arcon" pitchFamily="50" charset="0"/>
              </a:rPr>
              <a:t>(n) </a:t>
            </a:r>
            <a:r>
              <a:rPr lang="en-US" sz="2250" dirty="0" smtClean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Arcon" pitchFamily="50" charset="0"/>
              </a:rPr>
              <a:t>Is the term used for the </a:t>
            </a:r>
            <a:r>
              <a:rPr lang="en-US" sz="2250" dirty="0" smtClean="0">
                <a:ln>
                  <a:solidFill>
                    <a:srgbClr val="FA8C12"/>
                  </a:solidFill>
                </a:ln>
                <a:solidFill>
                  <a:srgbClr val="FA8C12"/>
                </a:solidFill>
                <a:latin typeface="Arcon" pitchFamily="50" charset="0"/>
              </a:rPr>
              <a:t>ethical principles </a:t>
            </a:r>
            <a:r>
              <a:rPr lang="en-US" sz="2250" dirty="0" smtClean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Arcon" pitchFamily="50" charset="0"/>
              </a:rPr>
              <a:t>followed in computer use</a:t>
            </a:r>
            <a:endParaRPr lang="en-US" sz="2250" dirty="0">
              <a:ln>
                <a:solidFill>
                  <a:srgbClr val="FFFF93"/>
                </a:solidFill>
              </a:ln>
              <a:solidFill>
                <a:srgbClr val="FFFF93"/>
              </a:solidFill>
              <a:latin typeface="Arcon" pitchFamily="50" charset="0"/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7391400" y="381000"/>
            <a:ext cx="1371600" cy="1371600"/>
          </a:xfrm>
          <a:prstGeom prst="flowChartConnector">
            <a:avLst/>
          </a:prstGeom>
          <a:noFill/>
          <a:ln w="76200">
            <a:solidFill>
              <a:srgbClr val="FFFF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324600" y="838200"/>
            <a:ext cx="533400" cy="381000"/>
          </a:xfrm>
          <a:custGeom>
            <a:avLst/>
            <a:gdLst>
              <a:gd name="connsiteX0" fmla="*/ 0 w 979714"/>
              <a:gd name="connsiteY0" fmla="*/ 195942 h 607422"/>
              <a:gd name="connsiteX1" fmla="*/ 326571 w 979714"/>
              <a:gd name="connsiteY1" fmla="*/ 574765 h 607422"/>
              <a:gd name="connsiteX2" fmla="*/ 979714 w 979714"/>
              <a:gd name="connsiteY2" fmla="*/ 0 h 607422"/>
              <a:gd name="connsiteX3" fmla="*/ 979714 w 979714"/>
              <a:gd name="connsiteY3" fmla="*/ 0 h 60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9714" h="607422">
                <a:moveTo>
                  <a:pt x="0" y="195942"/>
                </a:moveTo>
                <a:cubicBezTo>
                  <a:pt x="81642" y="401682"/>
                  <a:pt x="163285" y="607422"/>
                  <a:pt x="326571" y="574765"/>
                </a:cubicBezTo>
                <a:cubicBezTo>
                  <a:pt x="489857" y="542108"/>
                  <a:pt x="979714" y="0"/>
                  <a:pt x="979714" y="0"/>
                </a:cubicBezTo>
                <a:lnTo>
                  <a:pt x="979714" y="0"/>
                </a:lnTo>
              </a:path>
            </a:pathLst>
          </a:custGeom>
          <a:ln w="76200">
            <a:solidFill>
              <a:srgbClr val="FFF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6019800" y="457200"/>
            <a:ext cx="1066800" cy="1066800"/>
          </a:xfrm>
          <a:prstGeom prst="flowChartConnector">
            <a:avLst/>
          </a:prstGeom>
          <a:noFill/>
          <a:ln w="76200">
            <a:solidFill>
              <a:srgbClr val="FFFF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772400" y="685800"/>
            <a:ext cx="609600" cy="762000"/>
          </a:xfrm>
          <a:prstGeom prst="rect">
            <a:avLst/>
          </a:prstGeom>
          <a:noFill/>
          <a:ln w="38100">
            <a:solidFill>
              <a:srgbClr val="FFFF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7924800" y="838200"/>
            <a:ext cx="304800" cy="1588"/>
          </a:xfrm>
          <a:prstGeom prst="line">
            <a:avLst/>
          </a:prstGeom>
          <a:ln w="28575">
            <a:solidFill>
              <a:srgbClr val="FFF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924800" y="914400"/>
            <a:ext cx="304800" cy="1588"/>
          </a:xfrm>
          <a:prstGeom prst="line">
            <a:avLst/>
          </a:prstGeom>
          <a:ln w="28575">
            <a:solidFill>
              <a:srgbClr val="FFF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924800" y="990600"/>
            <a:ext cx="304800" cy="1588"/>
          </a:xfrm>
          <a:prstGeom prst="line">
            <a:avLst/>
          </a:prstGeom>
          <a:ln w="28575">
            <a:solidFill>
              <a:srgbClr val="FFF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153400" y="1371600"/>
            <a:ext cx="152400" cy="1588"/>
          </a:xfrm>
          <a:prstGeom prst="line">
            <a:avLst/>
          </a:prstGeom>
          <a:ln w="28575">
            <a:solidFill>
              <a:srgbClr val="FFF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153400" y="1295400"/>
            <a:ext cx="152400" cy="1588"/>
          </a:xfrm>
          <a:prstGeom prst="line">
            <a:avLst/>
          </a:prstGeom>
          <a:ln w="28575">
            <a:solidFill>
              <a:srgbClr val="FFF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53400" y="1219200"/>
            <a:ext cx="152400" cy="1588"/>
          </a:xfrm>
          <a:prstGeom prst="line">
            <a:avLst/>
          </a:prstGeom>
          <a:ln w="28575">
            <a:solidFill>
              <a:srgbClr val="FFF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848600" y="1143000"/>
            <a:ext cx="228600" cy="228600"/>
          </a:xfrm>
          <a:prstGeom prst="rect">
            <a:avLst/>
          </a:prstGeom>
          <a:noFill/>
          <a:ln>
            <a:solidFill>
              <a:srgbClr val="FFFF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286000" y="5410200"/>
            <a:ext cx="1676400" cy="1066800"/>
          </a:xfrm>
          <a:prstGeom prst="ellipse">
            <a:avLst/>
          </a:prstGeom>
          <a:noFill/>
          <a:ln w="57150">
            <a:solidFill>
              <a:srgbClr val="FFFF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rot="16200000" flipH="1">
            <a:off x="2437605" y="5943600"/>
            <a:ext cx="1066800" cy="1588"/>
          </a:xfrm>
          <a:prstGeom prst="line">
            <a:avLst/>
          </a:prstGeom>
          <a:ln w="57150">
            <a:solidFill>
              <a:srgbClr val="FFF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514600" y="5867400"/>
            <a:ext cx="228600" cy="152400"/>
          </a:xfrm>
          <a:prstGeom prst="ellipse">
            <a:avLst/>
          </a:prstGeom>
          <a:solidFill>
            <a:srgbClr val="FFFF93"/>
          </a:solidFill>
          <a:ln>
            <a:solidFill>
              <a:srgbClr val="FFFF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2819400" y="5943600"/>
            <a:ext cx="152400" cy="796"/>
          </a:xfrm>
          <a:prstGeom prst="line">
            <a:avLst/>
          </a:prstGeom>
          <a:ln w="57150">
            <a:solidFill>
              <a:srgbClr val="FFF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286000" y="5943600"/>
            <a:ext cx="152400" cy="796"/>
          </a:xfrm>
          <a:prstGeom prst="line">
            <a:avLst/>
          </a:prstGeom>
          <a:ln w="57150">
            <a:solidFill>
              <a:srgbClr val="FFF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447800" y="5943600"/>
            <a:ext cx="761999" cy="794"/>
          </a:xfrm>
          <a:prstGeom prst="line">
            <a:avLst/>
          </a:prstGeom>
          <a:ln w="57150">
            <a:solidFill>
              <a:srgbClr val="FFF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143000" y="5943600"/>
            <a:ext cx="228599" cy="794"/>
          </a:xfrm>
          <a:prstGeom prst="line">
            <a:avLst/>
          </a:prstGeom>
          <a:ln w="57150">
            <a:solidFill>
              <a:srgbClr val="FFF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38201" y="5943600"/>
            <a:ext cx="228599" cy="794"/>
          </a:xfrm>
          <a:prstGeom prst="line">
            <a:avLst/>
          </a:prstGeom>
          <a:ln w="57150">
            <a:solidFill>
              <a:srgbClr val="FFF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33401" y="5943600"/>
            <a:ext cx="228599" cy="794"/>
          </a:xfrm>
          <a:prstGeom prst="line">
            <a:avLst/>
          </a:prstGeom>
          <a:ln w="57150">
            <a:solidFill>
              <a:srgbClr val="FFF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28601" y="5943600"/>
            <a:ext cx="228599" cy="794"/>
          </a:xfrm>
          <a:prstGeom prst="line">
            <a:avLst/>
          </a:prstGeom>
          <a:ln w="57150">
            <a:solidFill>
              <a:srgbClr val="FFF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-76199" y="5943600"/>
            <a:ext cx="228599" cy="794"/>
          </a:xfrm>
          <a:prstGeom prst="line">
            <a:avLst/>
          </a:prstGeom>
          <a:ln w="57150">
            <a:solidFill>
              <a:srgbClr val="FFF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991601" y="2513806"/>
            <a:ext cx="228599" cy="794"/>
          </a:xfrm>
          <a:prstGeom prst="line">
            <a:avLst/>
          </a:prstGeom>
          <a:ln w="57150">
            <a:solidFill>
              <a:srgbClr val="FFF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686801" y="2514600"/>
            <a:ext cx="228599" cy="794"/>
          </a:xfrm>
          <a:prstGeom prst="line">
            <a:avLst/>
          </a:prstGeom>
          <a:ln w="57150">
            <a:solidFill>
              <a:srgbClr val="FFF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382001" y="2514600"/>
            <a:ext cx="228599" cy="794"/>
          </a:xfrm>
          <a:prstGeom prst="line">
            <a:avLst/>
          </a:prstGeom>
          <a:ln w="57150">
            <a:solidFill>
              <a:srgbClr val="FFF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077200" y="2514600"/>
            <a:ext cx="228600" cy="794"/>
          </a:xfrm>
          <a:prstGeom prst="line">
            <a:avLst/>
          </a:prstGeom>
          <a:ln w="57150">
            <a:solidFill>
              <a:srgbClr val="FFF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>
            <a:off x="8040291" y="1790303"/>
            <a:ext cx="75406" cy="1588"/>
          </a:xfrm>
          <a:prstGeom prst="line">
            <a:avLst/>
          </a:prstGeom>
          <a:ln w="57150">
            <a:solidFill>
              <a:srgbClr val="FFF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>
            <a:off x="7963694" y="2018506"/>
            <a:ext cx="228600" cy="1588"/>
          </a:xfrm>
          <a:prstGeom prst="line">
            <a:avLst/>
          </a:prstGeom>
          <a:ln w="57150">
            <a:solidFill>
              <a:srgbClr val="FFF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>
            <a:off x="7962900" y="2324100"/>
            <a:ext cx="228600" cy="1588"/>
          </a:xfrm>
          <a:prstGeom prst="line">
            <a:avLst/>
          </a:prstGeom>
          <a:ln w="57150">
            <a:solidFill>
              <a:srgbClr val="FFF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638800" y="1066800"/>
            <a:ext cx="228600" cy="794"/>
          </a:xfrm>
          <a:prstGeom prst="line">
            <a:avLst/>
          </a:prstGeom>
          <a:ln w="57150">
            <a:solidFill>
              <a:srgbClr val="FFF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12" idx="2"/>
          </p:cNvCxnSpPr>
          <p:nvPr/>
        </p:nvCxnSpPr>
        <p:spPr>
          <a:xfrm>
            <a:off x="7086600" y="1066800"/>
            <a:ext cx="304800" cy="1588"/>
          </a:xfrm>
          <a:prstGeom prst="line">
            <a:avLst/>
          </a:prstGeom>
          <a:ln w="57150">
            <a:solidFill>
              <a:srgbClr val="FFF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5943600" y="1065212"/>
            <a:ext cx="76200" cy="1588"/>
          </a:xfrm>
          <a:prstGeom prst="line">
            <a:avLst/>
          </a:prstGeom>
          <a:ln w="57150">
            <a:solidFill>
              <a:srgbClr val="FFF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5105400" y="990600"/>
            <a:ext cx="152400" cy="152400"/>
          </a:xfrm>
          <a:prstGeom prst="ellipse">
            <a:avLst/>
          </a:prstGeom>
          <a:solidFill>
            <a:srgbClr val="FFFF93"/>
          </a:solidFill>
          <a:ln>
            <a:solidFill>
              <a:srgbClr val="FFFF9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001000" y="2438400"/>
            <a:ext cx="152400" cy="152400"/>
          </a:xfrm>
          <a:prstGeom prst="ellipse">
            <a:avLst/>
          </a:prstGeom>
          <a:solidFill>
            <a:srgbClr val="FFFF93"/>
          </a:solidFill>
          <a:ln>
            <a:solidFill>
              <a:srgbClr val="FFFF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5334000" y="1066800"/>
            <a:ext cx="228600" cy="794"/>
          </a:xfrm>
          <a:prstGeom prst="line">
            <a:avLst/>
          </a:prstGeom>
          <a:ln w="57150">
            <a:solidFill>
              <a:srgbClr val="FFF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5029200" y="914400"/>
            <a:ext cx="304800" cy="304800"/>
          </a:xfrm>
          <a:prstGeom prst="ellipse">
            <a:avLst/>
          </a:prstGeom>
          <a:noFill/>
          <a:ln w="28575">
            <a:solidFill>
              <a:srgbClr val="FFFF9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Click="0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6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798290"/>
            <a:ext cx="81534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 smtClean="0">
                <a:solidFill>
                  <a:srgbClr val="F63838"/>
                </a:solidFill>
                <a:latin typeface="Alfa Slab One" pitchFamily="2" charset="0"/>
              </a:rPr>
              <a:t>you</a:t>
            </a:r>
            <a:r>
              <a:rPr lang="en-US" sz="19900" dirty="0" smtClean="0">
                <a:solidFill>
                  <a:srgbClr val="FFFD91"/>
                </a:solidFill>
                <a:latin typeface="Alfa Slab One" pitchFamily="2" charset="0"/>
              </a:rPr>
              <a:t>th</a:t>
            </a:r>
            <a:endParaRPr lang="en-US" sz="1200" dirty="0">
              <a:solidFill>
                <a:srgbClr val="FFFD91"/>
              </a:solidFill>
              <a:latin typeface="Alfa Slab One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798290"/>
            <a:ext cx="81534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 smtClean="0">
                <a:solidFill>
                  <a:srgbClr val="FFFF93"/>
                </a:solidFill>
                <a:latin typeface="Alfa Slab One" pitchFamily="2" charset="0"/>
              </a:rPr>
              <a:t>you</a:t>
            </a:r>
            <a:r>
              <a:rPr lang="en-US" sz="19900" dirty="0" smtClean="0">
                <a:solidFill>
                  <a:srgbClr val="F63636"/>
                </a:solidFill>
                <a:latin typeface="Alfa Slab One" pitchFamily="2" charset="0"/>
              </a:rPr>
              <a:t>th</a:t>
            </a:r>
            <a:r>
              <a:rPr lang="en-US" sz="1200" dirty="0" smtClean="0">
                <a:latin typeface="Alfa Slab One" pitchFamily="2" charset="0"/>
              </a:rPr>
              <a:t> </a:t>
            </a:r>
            <a:endParaRPr lang="en-US" sz="1200" dirty="0">
              <a:latin typeface="Alfa Slab One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5400000">
            <a:off x="-935251" y="1841956"/>
            <a:ext cx="4114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 smtClean="0">
                <a:ln>
                  <a:solidFill>
                    <a:srgbClr val="FFFF93"/>
                  </a:solidFill>
                </a:ln>
                <a:solidFill>
                  <a:srgbClr val="FFFF93"/>
                </a:solidFill>
                <a:latin typeface="Arcon" pitchFamily="50" charset="0"/>
              </a:rPr>
              <a:t>but today, what is the</a:t>
            </a:r>
            <a:endParaRPr lang="en-US" sz="2200" dirty="0">
              <a:ln>
                <a:solidFill>
                  <a:srgbClr val="FFFF93"/>
                </a:solidFill>
              </a:ln>
              <a:solidFill>
                <a:srgbClr val="FFFF93"/>
              </a:solidFill>
              <a:latin typeface="Arcon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5400000">
            <a:off x="6875249" y="5309057"/>
            <a:ext cx="2667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 smtClean="0">
                <a:ln>
                  <a:solidFill>
                    <a:srgbClr val="F63636"/>
                  </a:solidFill>
                </a:ln>
                <a:solidFill>
                  <a:srgbClr val="F63636"/>
                </a:solidFill>
                <a:latin typeface="Arcon" pitchFamily="50" charset="0"/>
              </a:rPr>
              <a:t>doing with Internet ?</a:t>
            </a:r>
            <a:endParaRPr lang="en-US" sz="2200" dirty="0">
              <a:ln>
                <a:solidFill>
                  <a:srgbClr val="F63636"/>
                </a:solidFill>
              </a:ln>
              <a:solidFill>
                <a:srgbClr val="F63636"/>
              </a:solidFill>
              <a:latin typeface="Arcon" pitchFamily="5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95400" y="2438400"/>
            <a:ext cx="4267200" cy="76200"/>
          </a:xfrm>
          <a:prstGeom prst="rect">
            <a:avLst/>
          </a:prstGeom>
          <a:solidFill>
            <a:srgbClr val="FFFF93"/>
          </a:solidFill>
          <a:ln>
            <a:solidFill>
              <a:srgbClr val="FFFF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96200" y="2438400"/>
            <a:ext cx="762000" cy="76200"/>
          </a:xfrm>
          <a:prstGeom prst="rect">
            <a:avLst/>
          </a:prstGeom>
          <a:solidFill>
            <a:srgbClr val="FFFF93"/>
          </a:solidFill>
          <a:ln>
            <a:solidFill>
              <a:srgbClr val="FFFF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77000" y="2438400"/>
            <a:ext cx="152400" cy="76200"/>
          </a:xfrm>
          <a:prstGeom prst="rect">
            <a:avLst/>
          </a:prstGeom>
          <a:solidFill>
            <a:srgbClr val="FFFF93"/>
          </a:solidFill>
          <a:ln>
            <a:solidFill>
              <a:srgbClr val="FFFF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0" y="2438400"/>
            <a:ext cx="152400" cy="76200"/>
          </a:xfrm>
          <a:prstGeom prst="rect">
            <a:avLst/>
          </a:prstGeom>
          <a:solidFill>
            <a:srgbClr val="FFFF93"/>
          </a:solidFill>
          <a:ln>
            <a:solidFill>
              <a:srgbClr val="FFFF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62200" y="4419600"/>
            <a:ext cx="5562600" cy="76200"/>
          </a:xfrm>
          <a:prstGeom prst="rect">
            <a:avLst/>
          </a:prstGeom>
          <a:solidFill>
            <a:srgbClr val="F63636"/>
          </a:solidFill>
          <a:ln>
            <a:solidFill>
              <a:srgbClr val="F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82000" y="4419600"/>
            <a:ext cx="152400" cy="76200"/>
          </a:xfrm>
          <a:prstGeom prst="rect">
            <a:avLst/>
          </a:prstGeom>
          <a:solidFill>
            <a:srgbClr val="F63636"/>
          </a:solidFill>
          <a:ln>
            <a:solidFill>
              <a:srgbClr val="F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D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143500" y="-1828800"/>
            <a:ext cx="3848100" cy="13773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700" b="1" dirty="0" smtClean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Helvetica-Normal" pitchFamily="2" charset="0"/>
              </a:rPr>
              <a:t>1</a:t>
            </a:r>
            <a:r>
              <a:rPr lang="en-US" sz="3600" b="1" dirty="0" smtClean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Helvetica-Normal" pitchFamily="2" charset="0"/>
              </a:rPr>
              <a:t> </a:t>
            </a:r>
            <a:endParaRPr lang="en-US" sz="3600" b="1" dirty="0">
              <a:ln>
                <a:solidFill>
                  <a:schemeClr val="accent1"/>
                </a:solidFill>
              </a:ln>
              <a:solidFill>
                <a:schemeClr val="accent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Helvetica-Normal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228600" y="4389090"/>
            <a:ext cx="102108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1" dirty="0" smtClean="0"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oolvetica Rg" pitchFamily="34" charset="0"/>
              </a:rPr>
              <a:t>HACKING</a:t>
            </a:r>
            <a:r>
              <a:rPr lang="en-US" sz="1200" b="1" dirty="0" smtClean="0"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oolvetica Rg" pitchFamily="34" charset="0"/>
              </a:rPr>
              <a:t> </a:t>
            </a:r>
            <a:endParaRPr lang="en-US" sz="1200" b="1" dirty="0"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Coolvetica Rg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600" y="2133600"/>
            <a:ext cx="419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Tw Cen MT" pitchFamily="34" charset="0"/>
              </a:rPr>
              <a:t>Intentionally accessing, without authorization, a facility or someone’s personal computer’s files </a:t>
            </a:r>
            <a:endParaRPr lang="en-US" sz="2000" dirty="0"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Tw Cen MT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04800" y="838200"/>
            <a:ext cx="1143000" cy="1143000"/>
          </a:xfrm>
          <a:prstGeom prst="ellipse">
            <a:avLst/>
          </a:prstGeom>
          <a:noFill/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09600" y="1066800"/>
            <a:ext cx="533400" cy="762000"/>
          </a:xfrm>
          <a:prstGeom prst="roundRect">
            <a:avLst/>
          </a:prstGeom>
          <a:noFill/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685800" y="1143000"/>
            <a:ext cx="381000" cy="533400"/>
          </a:xfrm>
          <a:prstGeom prst="roundRect">
            <a:avLst/>
          </a:prstGeom>
          <a:noFill/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838200" y="1751012"/>
            <a:ext cx="76200" cy="1588"/>
          </a:xfrm>
          <a:prstGeom prst="line">
            <a:avLst/>
          </a:prstGeom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62000" y="1219200"/>
            <a:ext cx="228600" cy="1588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62000" y="1293812"/>
            <a:ext cx="228600" cy="1588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62000" y="1378915"/>
            <a:ext cx="228600" cy="1588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5230</TotalTime>
  <Words>528</Words>
  <Application>Microsoft Office PowerPoint</Application>
  <PresentationFormat>On-screen Show (4:3)</PresentationFormat>
  <Paragraphs>110</Paragraphs>
  <Slides>29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love</dc:creator>
  <cp:lastModifiedBy>love</cp:lastModifiedBy>
  <cp:revision>186</cp:revision>
  <dcterms:created xsi:type="dcterms:W3CDTF">2017-08-19T14:38:25Z</dcterms:created>
  <dcterms:modified xsi:type="dcterms:W3CDTF">2017-10-19T13:46:52Z</dcterms:modified>
</cp:coreProperties>
</file>