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75" d="100"/>
          <a:sy n="75" d="100"/>
        </p:scale>
        <p:origin x="5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879-087C-457C-B4FD-BDA825E96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8F7CE-1D56-4EFE-AA5C-EEECE05ED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3356-1F7C-4368-8E55-9A5820BB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5904-7F2A-4DB2-BD80-B459BFD4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4B0E-04D6-45F6-93A8-DED44386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7BEB-D952-4DA9-923A-653C24A5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1AAD6-9BBB-405A-8CF5-1227BCCA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4C7A-C634-40A0-B303-9C6A56C5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F3CE-55D4-4266-A42A-87C6102B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6147-E5E2-40D4-956B-7CD6FDD8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9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8B5F7-7AC6-43DB-A07B-B4AEDC08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0FBE-0301-49DE-9B3E-952DD1FD1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F13F-2E51-4B74-BCB3-FD16E36E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EFFB-14D3-4BDC-AD3C-2762DFAC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41845-F569-4C80-A84D-BEE3655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1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3534-5480-4D30-A740-17DBEE12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7347-7017-49F6-A59C-F23565CD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76EC-4645-4033-B286-44F6D329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803C-0E33-410A-B465-A0E8E1C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CA67-C06D-494A-9BAB-1172B169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1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02EF-C2F3-4BC6-B23B-C6EB610A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B9A88-524D-45A9-8D43-E026F1AD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7522-0A35-4B12-89F0-FB023529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0137-AD34-4CE9-9C52-0F8F5C87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7527-4035-4B6B-A5C2-48C2F2D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A18D-F194-44BF-BAB7-5E5F7856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3ABD-CFA3-4D86-AA01-083C01918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72CA7-3A0B-4C93-9F2B-D269D1197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14CF-421A-480E-AC89-2BB39BDF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DE7AE-A370-4FA1-BA91-7032D334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5E8F3-EAA1-4EAA-A2DC-AD3D6F30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0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E663-5D1E-4BF9-A44F-2357BAE9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6EED-FD0C-4F1D-9757-3FFA538D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CECA4-052D-4EE7-8713-DDF4FBAB2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24CEC-014F-40AA-9A4B-7C32B5664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EAEB1-12A1-434B-98EB-33E39A2E2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A131-E314-4CF5-9B26-E2C2B205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46D9A-A3D5-4C36-9E59-5B2A86E9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461F3-38BC-402D-82E8-4299672B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65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A2C0-2A3D-449E-B0C2-914D2BFF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3EDC3-42ED-42C9-B030-E6AEA58A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0AF15-89D4-419D-8E4A-C38D9130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229E6-D422-4476-BB65-39126F8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11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19F39-031F-4034-BE4A-C4C3EA86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9F797-02C1-4373-B952-52419A45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EAD1-CA73-4DBC-8671-BE3ECED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4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22E9-358C-48BB-9113-E7C7ED5A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1E96-CB92-4C59-AC34-BF423146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968E2-DFFE-4698-98A2-F649C874C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75659-133E-4DFA-9675-21828AE0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9FEA-D52D-4303-8384-7E290803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BA74-3EA0-4B4E-9213-87B31FCD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6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023D-85F4-4680-BD57-A5E7DA44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3BF5D-CA70-42AF-BE01-2208E6331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EB9C-5EF0-4008-B4E0-737385886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D6D1-95F4-4987-9BD1-DF7A9EB6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2DE10-962F-4839-897C-C2E9A574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37106-2A48-4F9D-B1BA-B228FCD2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9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6B877-D2BC-4687-AF8E-E6012DC3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C7399-1A97-4001-BA1A-6273EFDE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12D8-94B6-4ACB-AFB6-6E63AC37A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900D-67DF-48BD-B22F-DEB66A59CE79}" type="datetimeFigureOut">
              <a:rPr lang="en-AU" smtClean="0"/>
              <a:t>22/08/2021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2D8A-BC22-40BE-92B9-E0EE74874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35CF-2DE1-46B6-B07E-A3D593011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C16F-3D93-4C96-83FE-2EAA590336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7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B089-56AB-4143-8F04-1B8D8E8F0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PLANNER APP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D1BA5-4E52-4049-B014-4ADE72FA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Marie Folau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06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AA3B-8C1D-4777-819E-63267B8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MICROSERVICE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8050-6A3E-4122-B634-4EB0A460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microservice acts as a personal planner which enables the user to input their daily tasks and take down notes as a reminder of the upcoming tasks for that current day.</a:t>
            </a:r>
          </a:p>
          <a:p>
            <a:pPr marL="0" indent="0">
              <a:buNone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ongoing duties needed to be fulfilled on a daily basis, this microservice will help assist individuals execute and keep track of the number of tasks and responsibilities they have listed. 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764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0C6F-9597-4727-9EC3-EDBA08C9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&amp; features of Microservice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11F8-1FCB-4D59-A54C-DEEEDAFE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Intake of user input such as the current date to enable user to list tasks set out for that day.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Able to store more than one set of tasks in microservice which allows user to input as many daily duties as necessary.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user to update notes or tasks incase of errors made. 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Stores data into H2 Database.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409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5314-FA80-4401-8B76-D672D8F3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 App Diagram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BD458-526E-4A5A-B4FF-6FDBB01A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690688"/>
            <a:ext cx="6141624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5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143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PLANNER APP</vt:lpstr>
      <vt:lpstr>PURPOSE OF MICROSERVICE</vt:lpstr>
      <vt:lpstr>Functionality &amp; features of Microservice</vt:lpstr>
      <vt:lpstr>Planner App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PLANNER APP</dc:title>
  <dc:creator>Palu Folau</dc:creator>
  <cp:lastModifiedBy>Palu Folau</cp:lastModifiedBy>
  <cp:revision>2</cp:revision>
  <dcterms:created xsi:type="dcterms:W3CDTF">2021-08-22T13:48:03Z</dcterms:created>
  <dcterms:modified xsi:type="dcterms:W3CDTF">2021-08-23T06:37:27Z</dcterms:modified>
</cp:coreProperties>
</file>