
<file path=[Content_Types].xml><?xml version="1.0" encoding="utf-8"?>
<Types xmlns="http://schemas.openxmlformats.org/package/2006/content-types">
  <Default Extension="xml" ContentType="application/xml"/>
  <Default Extension="mp3" ContentType="audio/mpeg"/>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BFC6B5-ECB6-7C41-91EF-180FEBFDF892}" type="datetimeFigureOut">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46311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FC6B5-ECB6-7C41-91EF-180FEBFDF892}" type="datetimeFigureOut">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76146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FC6B5-ECB6-7C41-91EF-180FEBFDF892}" type="datetimeFigureOut">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116190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BFC6B5-ECB6-7C41-91EF-180FEBFDF892}" type="datetimeFigureOut">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115122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FC6B5-ECB6-7C41-91EF-180FEBFDF892}" type="datetimeFigureOut">
              <a:rPr lang="en-US" smtClean="0"/>
              <a:t>4/11/17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188263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BFC6B5-ECB6-7C41-91EF-180FEBFDF892}" type="datetimeFigureOut">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39249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BFC6B5-ECB6-7C41-91EF-180FEBFDF892}" type="datetimeFigureOut">
              <a:rPr lang="en-US" smtClean="0"/>
              <a:t>4/11/17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166469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BFC6B5-ECB6-7C41-91EF-180FEBFDF892}" type="datetimeFigureOut">
              <a:rPr lang="en-US" smtClean="0"/>
              <a:t>4/11/17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113554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FC6B5-ECB6-7C41-91EF-180FEBFDF892}" type="datetimeFigureOut">
              <a:rPr lang="en-US" smtClean="0"/>
              <a:t>4/11/17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37606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FC6B5-ECB6-7C41-91EF-180FEBFDF892}" type="datetimeFigureOut">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45643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FC6B5-ECB6-7C41-91EF-180FEBFDF892}" type="datetimeFigureOut">
              <a:rPr lang="en-US" smtClean="0"/>
              <a:t>4/11/17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414CC-5B1D-8A42-A46C-D4043B38A3CE}" type="slidenum">
              <a:rPr lang="en-US" smtClean="0"/>
              <a:t>‹#›</a:t>
            </a:fld>
            <a:endParaRPr lang="en-US"/>
          </a:p>
        </p:txBody>
      </p:sp>
    </p:spTree>
    <p:extLst>
      <p:ext uri="{BB962C8B-B14F-4D97-AF65-F5344CB8AC3E}">
        <p14:creationId xmlns:p14="http://schemas.microsoft.com/office/powerpoint/2010/main" val="4818779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FC6B5-ECB6-7C41-91EF-180FEBFDF892}" type="datetimeFigureOut">
              <a:rPr lang="en-US" smtClean="0"/>
              <a:t>4/11/17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414CC-5B1D-8A42-A46C-D4043B38A3CE}" type="slidenum">
              <a:rPr lang="en-US" smtClean="0"/>
              <a:t>‹#›</a:t>
            </a:fld>
            <a:endParaRPr lang="en-US"/>
          </a:p>
        </p:txBody>
      </p:sp>
    </p:spTree>
    <p:extLst>
      <p:ext uri="{BB962C8B-B14F-4D97-AF65-F5344CB8AC3E}">
        <p14:creationId xmlns:p14="http://schemas.microsoft.com/office/powerpoint/2010/main" val="888178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png"/><Relationship Id="rId1" Type="http://schemas.microsoft.com/office/2007/relationships/media" Target="../media/media1.mp3"/><Relationship Id="rId2" Type="http://schemas.openxmlformats.org/officeDocument/2006/relationships/audio" Target="../media/media1.mp3"/></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Are We Doing Tonight?</a:t>
            </a:r>
            <a:endParaRPr lang="en-US" dirty="0"/>
          </a:p>
        </p:txBody>
      </p:sp>
      <p:sp>
        <p:nvSpPr>
          <p:cNvPr id="3" name="Subtitle 2"/>
          <p:cNvSpPr>
            <a:spLocks noGrp="1"/>
          </p:cNvSpPr>
          <p:nvPr>
            <p:ph type="subTitle" idx="1"/>
          </p:nvPr>
        </p:nvSpPr>
        <p:spPr/>
        <p:txBody>
          <a:bodyPr/>
          <a:lstStyle/>
          <a:p>
            <a:r>
              <a:rPr lang="en-US" dirty="0" smtClean="0"/>
              <a:t>Marie </a:t>
            </a:r>
            <a:r>
              <a:rPr lang="en-US" dirty="0" err="1" smtClean="0"/>
              <a:t>Gadda</a:t>
            </a:r>
            <a:r>
              <a:rPr lang="en-US" dirty="0" smtClean="0"/>
              <a:t> </a:t>
            </a:r>
            <a:r>
              <a:rPr lang="mr-IN" dirty="0" smtClean="0"/>
              <a:t>–</a:t>
            </a:r>
            <a:r>
              <a:rPr lang="en-US" dirty="0" smtClean="0"/>
              <a:t> Maude Mensah </a:t>
            </a:r>
            <a:r>
              <a:rPr lang="mr-IN" dirty="0" smtClean="0"/>
              <a:t>–</a:t>
            </a:r>
            <a:r>
              <a:rPr lang="en-US" dirty="0" smtClean="0"/>
              <a:t> Miles Helm</a:t>
            </a:r>
            <a:endParaRPr lang="en-US" dirty="0"/>
          </a:p>
        </p:txBody>
      </p:sp>
    </p:spTree>
    <p:extLst>
      <p:ext uri="{BB962C8B-B14F-4D97-AF65-F5344CB8AC3E}">
        <p14:creationId xmlns:p14="http://schemas.microsoft.com/office/powerpoint/2010/main" val="114655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smtClean="0"/>
              <a:t>The first world suffers two problems nightly:</a:t>
            </a:r>
          </a:p>
          <a:p>
            <a:pPr marL="0" lvl="0" indent="0">
              <a:lnSpc>
                <a:spcPct val="100000"/>
              </a:lnSpc>
              <a:spcBef>
                <a:spcPts val="0"/>
              </a:spcBef>
              <a:buNone/>
            </a:pPr>
            <a:endParaRPr lang="en-US" dirty="0"/>
          </a:p>
          <a:p>
            <a:pPr marL="514350" lvl="0" indent="-514350">
              <a:lnSpc>
                <a:spcPct val="100000"/>
              </a:lnSpc>
              <a:spcBef>
                <a:spcPts val="0"/>
              </a:spcBef>
              <a:buAutoNum type="arabicParenR"/>
            </a:pPr>
            <a:r>
              <a:rPr lang="en-US" dirty="0" smtClean="0"/>
              <a:t>What should we eat?</a:t>
            </a:r>
          </a:p>
          <a:p>
            <a:pPr marL="514350" lvl="0" indent="-514350">
              <a:lnSpc>
                <a:spcPct val="100000"/>
              </a:lnSpc>
              <a:spcBef>
                <a:spcPts val="0"/>
              </a:spcBef>
              <a:buAutoNum type="arabicParenR"/>
            </a:pPr>
            <a:endParaRPr lang="en-US" dirty="0"/>
          </a:p>
          <a:p>
            <a:pPr marL="514350" lvl="0" indent="-514350">
              <a:lnSpc>
                <a:spcPct val="100000"/>
              </a:lnSpc>
              <a:spcBef>
                <a:spcPts val="0"/>
              </a:spcBef>
              <a:buAutoNum type="arabicParenR"/>
            </a:pPr>
            <a:r>
              <a:rPr lang="en-US" dirty="0" smtClean="0"/>
              <a:t>What should we watch? </a:t>
            </a:r>
          </a:p>
        </p:txBody>
      </p:sp>
    </p:spTree>
    <p:extLst>
      <p:ext uri="{BB962C8B-B14F-4D97-AF65-F5344CB8AC3E}">
        <p14:creationId xmlns:p14="http://schemas.microsoft.com/office/powerpoint/2010/main" val="38845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 application that helps with these two questions.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R="0" lvl="0" defTabSz="914400" eaLnBrk="1" fontAlgn="auto" latinLnBrk="0" hangingPunct="1">
              <a:lnSpc>
                <a:spcPct val="100000"/>
              </a:lnSpc>
              <a:spcBef>
                <a:spcPts val="0"/>
              </a:spcBef>
              <a:spcAft>
                <a:spcPts val="0"/>
              </a:spcAft>
              <a:buClrTx/>
              <a:buSzTx/>
              <a:buFontTx/>
              <a:buChar char="-"/>
              <a:tabLst/>
              <a:defRPr/>
            </a:pPr>
            <a:r>
              <a:rPr lang="en-US" dirty="0" smtClean="0"/>
              <a:t>Suggests recipes based on ingredients</a:t>
            </a:r>
          </a:p>
          <a:p>
            <a:pPr marR="0" lvl="0" defTabSz="914400" eaLnBrk="1" fontAlgn="auto" latinLnBrk="0" hangingPunct="1">
              <a:lnSpc>
                <a:spcPct val="100000"/>
              </a:lnSpc>
              <a:spcBef>
                <a:spcPts val="0"/>
              </a:spcBef>
              <a:spcAft>
                <a:spcPts val="0"/>
              </a:spcAft>
              <a:buClrTx/>
              <a:buSzTx/>
              <a:buFontTx/>
              <a:buChar char="-"/>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Suggests movies available on Netflix</a:t>
            </a:r>
          </a:p>
        </p:txBody>
      </p:sp>
    </p:spTree>
    <p:extLst>
      <p:ext uri="{BB962C8B-B14F-4D97-AF65-F5344CB8AC3E}">
        <p14:creationId xmlns:p14="http://schemas.microsoft.com/office/powerpoint/2010/main" val="11894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a:t>
            </a:r>
            <a:endParaRPr lang="en-US" dirty="0"/>
          </a:p>
        </p:txBody>
      </p:sp>
      <p:sp>
        <p:nvSpPr>
          <p:cNvPr id="3" name="Content Placeholder 2"/>
          <p:cNvSpPr>
            <a:spLocks noGrp="1"/>
          </p:cNvSpPr>
          <p:nvPr>
            <p:ph idx="1"/>
          </p:nvPr>
        </p:nvSpPr>
        <p:spPr/>
        <p:txBody>
          <a:bodyPr>
            <a:normAutofit/>
          </a:bodyPr>
          <a:lstStyle/>
          <a:p>
            <a:pPr marL="0" lvl="0" indent="0">
              <a:lnSpc>
                <a:spcPct val="100000"/>
              </a:lnSpc>
              <a:spcBef>
                <a:spcPts val="0"/>
              </a:spcBef>
              <a:buNone/>
            </a:pPr>
            <a:r>
              <a:rPr lang="en-US" dirty="0" smtClean="0"/>
              <a:t>Our first thought was to encourage college students to cook. The student would enter ingredients they have on hand and the app would show recipes using those ingredients. The original name of our application was “Don’t Go to Wendy’s!”</a:t>
            </a:r>
          </a:p>
          <a:p>
            <a:pPr marL="0" lvl="0" indent="0">
              <a:lnSpc>
                <a:spcPct val="100000"/>
              </a:lnSpc>
              <a:spcBef>
                <a:spcPts val="0"/>
              </a:spcBef>
              <a:buNone/>
            </a:pPr>
            <a:endParaRPr lang="en-US" dirty="0"/>
          </a:p>
          <a:p>
            <a:pPr marL="0" lvl="0" indent="0">
              <a:lnSpc>
                <a:spcPct val="100000"/>
              </a:lnSpc>
              <a:spcBef>
                <a:spcPts val="0"/>
              </a:spcBef>
              <a:buNone/>
            </a:pPr>
            <a:r>
              <a:rPr lang="en-US" dirty="0" smtClean="0"/>
              <a:t>While searching for a second API, we learned of Netflix Roulette. It can help with the second nightly decision, “What should we watch?” At this point we redesigned the application to help with those two questions.</a:t>
            </a:r>
            <a:endParaRPr lang="en-US" dirty="0"/>
          </a:p>
        </p:txBody>
      </p:sp>
    </p:spTree>
    <p:extLst>
      <p:ext uri="{BB962C8B-B14F-4D97-AF65-F5344CB8AC3E}">
        <p14:creationId xmlns:p14="http://schemas.microsoft.com/office/powerpoint/2010/main" val="34252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pPr lvl="0">
              <a:lnSpc>
                <a:spcPct val="100000"/>
              </a:lnSpc>
              <a:spcBef>
                <a:spcPts val="0"/>
              </a:spcBef>
              <a:buFontTx/>
              <a:buChar char="-"/>
            </a:pPr>
            <a:r>
              <a:rPr lang="en-US" dirty="0" err="1" smtClean="0"/>
              <a:t>Spoonacular</a:t>
            </a:r>
            <a:r>
              <a:rPr lang="en-US" dirty="0" smtClean="0"/>
              <a:t> API </a:t>
            </a:r>
          </a:p>
          <a:p>
            <a:pPr lvl="0">
              <a:lnSpc>
                <a:spcPct val="100000"/>
              </a:lnSpc>
              <a:spcBef>
                <a:spcPts val="0"/>
              </a:spcBef>
              <a:buFontTx/>
              <a:buChar char="-"/>
            </a:pPr>
            <a:r>
              <a:rPr lang="en-US" dirty="0" smtClean="0"/>
              <a:t>Netflix Roulette API </a:t>
            </a:r>
          </a:p>
          <a:p>
            <a:pPr lvl="0">
              <a:lnSpc>
                <a:spcPct val="100000"/>
              </a:lnSpc>
              <a:spcBef>
                <a:spcPts val="0"/>
              </a:spcBef>
              <a:buFontTx/>
              <a:buChar char="-"/>
            </a:pPr>
            <a:r>
              <a:rPr lang="en-US" dirty="0" smtClean="0"/>
              <a:t>Firebase </a:t>
            </a:r>
            <a:endParaRPr lang="en-US" dirty="0"/>
          </a:p>
          <a:p>
            <a:pPr lvl="0">
              <a:lnSpc>
                <a:spcPct val="100000"/>
              </a:lnSpc>
              <a:spcBef>
                <a:spcPts val="0"/>
              </a:spcBef>
              <a:buFontTx/>
              <a:buChar char="-"/>
            </a:pPr>
            <a:r>
              <a:rPr lang="en-US" dirty="0" err="1" smtClean="0"/>
              <a:t>Jquery</a:t>
            </a:r>
            <a:endParaRPr lang="en-US" dirty="0"/>
          </a:p>
        </p:txBody>
      </p:sp>
    </p:spTree>
    <p:extLst>
      <p:ext uri="{BB962C8B-B14F-4D97-AF65-F5344CB8AC3E}">
        <p14:creationId xmlns:p14="http://schemas.microsoft.com/office/powerpoint/2010/main" val="183217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Time</a:t>
            </a:r>
            <a:endParaRPr lang="en-US" dirty="0"/>
          </a:p>
        </p:txBody>
      </p:sp>
      <p:pic>
        <p:nvPicPr>
          <p:cNvPr id="4" name="Also_Sprach_Zarathustra.mp3">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5689600" y="3594100"/>
            <a:ext cx="812800" cy="812800"/>
          </a:xfrm>
        </p:spPr>
      </p:pic>
    </p:spTree>
    <p:extLst>
      <p:ext uri="{BB962C8B-B14F-4D97-AF65-F5344CB8AC3E}">
        <p14:creationId xmlns:p14="http://schemas.microsoft.com/office/powerpoint/2010/main" val="13431637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860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a:t>
            </a:r>
            <a:endParaRPr lang="en-US" dirty="0"/>
          </a:p>
        </p:txBody>
      </p:sp>
      <p:sp>
        <p:nvSpPr>
          <p:cNvPr id="3" name="Content Placeholder 2"/>
          <p:cNvSpPr>
            <a:spLocks noGrp="1"/>
          </p:cNvSpPr>
          <p:nvPr>
            <p:ph idx="1"/>
          </p:nvPr>
        </p:nvSpPr>
        <p:spPr/>
        <p:txBody>
          <a:bodyPr/>
          <a:lstStyle/>
          <a:p>
            <a:r>
              <a:rPr lang="en-US" dirty="0" smtClean="0"/>
              <a:t>Food Restrictions</a:t>
            </a:r>
          </a:p>
          <a:p>
            <a:r>
              <a:rPr lang="en-US" dirty="0" smtClean="0"/>
              <a:t>Database Saves Comment for Future Users </a:t>
            </a:r>
            <a:r>
              <a:rPr lang="mr-IN" dirty="0" smtClean="0"/>
              <a:t>–</a:t>
            </a:r>
            <a:r>
              <a:rPr lang="en-US" dirty="0" smtClean="0"/>
              <a:t> saves based on recipe ID</a:t>
            </a:r>
          </a:p>
        </p:txBody>
      </p:sp>
    </p:spTree>
    <p:extLst>
      <p:ext uri="{BB962C8B-B14F-4D97-AF65-F5344CB8AC3E}">
        <p14:creationId xmlns:p14="http://schemas.microsoft.com/office/powerpoint/2010/main" val="113709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168</Words>
  <Application>Microsoft Macintosh PowerPoint</Application>
  <PresentationFormat>Widescreen</PresentationFormat>
  <Paragraphs>28</Paragraphs>
  <Slides>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Mangal</vt:lpstr>
      <vt:lpstr>Arial</vt:lpstr>
      <vt:lpstr>Office Theme</vt:lpstr>
      <vt:lpstr>What Are We Doing Tonight?</vt:lpstr>
      <vt:lpstr>Motivation</vt:lpstr>
      <vt:lpstr>Concept</vt:lpstr>
      <vt:lpstr>Design Process</vt:lpstr>
      <vt:lpstr>Technologies Used</vt:lpstr>
      <vt:lpstr>Demo Time</vt:lpstr>
      <vt:lpstr>Future Development</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We Doing Tonight?</dc:title>
  <dc:creator>Miles Helm</dc:creator>
  <cp:lastModifiedBy>Miles Helm</cp:lastModifiedBy>
  <cp:revision>9</cp:revision>
  <dcterms:created xsi:type="dcterms:W3CDTF">2017-04-11T22:52:35Z</dcterms:created>
  <dcterms:modified xsi:type="dcterms:W3CDTF">2017-04-12T00:06:56Z</dcterms:modified>
</cp:coreProperties>
</file>