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946A-F894-FF6D-2E09-919F02FA4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4C74-1749-AD21-5DB9-026491DF6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A82E-1F94-6F3D-13B0-57BB3A7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9CB40-C69B-A373-72B3-7FF0514B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5DF1-7E11-C8BE-5C13-2A0EAE1E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3F7A-B413-2D96-AB78-1A18C5E4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A467A-81D7-0322-9975-86D9EFA7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1280-CCDF-62EA-71E2-B8150970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467F-2D99-0BA2-6A6C-BA1D5568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F24-3E84-42EC-CC00-B765F382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EB8D7-8AE3-8D18-18FC-5F00FDE47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EC41E-E7F8-EBFA-B9F2-FC47E1FA8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377D-43FA-D622-D40D-4DDC75D5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88D9-B638-E9F6-4429-346823AF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909B-F116-9594-CBA5-161FAB19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CFD0-8179-F934-6D19-9E19548A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84C3D-DFB5-9DCA-574F-3DB68462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3F19-0A06-1BC2-E791-2BD85AD4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B192-71AB-01FF-C21B-F1DCE0CD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DF72-0859-F204-ED98-8266CF15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1ED1-20C2-EFE6-F9B5-3F25C384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AC105-7846-6CF4-4F90-6336A3A1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B4B5-8B14-54EA-BCBA-3A0108B1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80D6D-CC5C-F46A-43CA-911A13E3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C8995-1036-16C9-C68F-87838B82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B8-8ED8-0211-FFCE-E63BA6D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710-07F9-3E37-81A6-FD82958C1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DAE-4345-4E8E-BCB4-9424A43D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DD9B-9044-7E07-0BA9-BC0E0946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263C5-8C09-8A81-1066-16F8D0E9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BA44-920E-644A-1AEE-61F083E5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22AD-136E-52BD-C1F9-1E619F70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428A-81F3-09C2-9BC9-EFA27270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9BE9C-4275-C686-8E2A-A1B64727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CB78C-0F98-6316-8EC0-5C86812D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DD3EA-FC68-9CE0-3B2E-8B8822A95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05509-DD7F-BCB7-2628-4A5EB375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208777-C5B5-7A2A-03D7-C8C64C13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DCC4-14E0-AE99-47C5-32B4CE5E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EFFA-4424-8F41-022A-231102BE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11B48-3029-A992-B900-10F6ED3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2BC92-7B99-8715-DA79-B9DB70B8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268CA-8C97-A24A-F62E-696FDB66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FE66C-8893-5EE1-BB38-43A7CEBC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80F4C-DFFE-C716-1D72-CFDBC672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2F11D-6B5F-7053-B762-0F1E908D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C51A-BA60-C2AF-1082-CDDC076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67E2-EE24-FCFC-BA1B-3DDBE619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2CA19-F857-8614-0A0C-86E06097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727C-1506-F5EF-9E33-F3033DDB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6CA4-014C-5DFA-A28E-AEA2AD26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CBA3E-A50D-FBAA-C664-7374E77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25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2735-493C-2092-5439-2E74C0C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B1E0B-5643-804A-C67B-7A2AD8ABD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2700D-9117-D875-ED9A-305EED70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64064-5327-B5AD-E1F0-3FED4DBB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83E2-141E-C4B6-B247-1AC3668E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AA84C-46E3-881A-7A75-95FD28FA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195BE-446A-2755-2914-8B19FD47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3DF0E-7B91-4E0E-B9FC-B1E33840E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1BFC-4858-F268-AB5B-B7044B3D2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32F23-EA0A-9748-90B6-B00647D8A6C5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58CF-C933-DB28-707D-E5F0DEF4F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E686-D271-729C-F627-40F7440E0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35441-6AA3-C34A-B2F9-4091C0352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8B6-7B98-8DC6-5547-D3240161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9B1E4-C58D-9AD2-9FD0-B86790191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1C240-D674-C0C3-141D-7CA00198D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574" y="375139"/>
            <a:ext cx="10578852" cy="5930778"/>
          </a:xfrm>
        </p:spPr>
      </p:pic>
    </p:spTree>
    <p:extLst>
      <p:ext uri="{BB962C8B-B14F-4D97-AF65-F5344CB8AC3E}">
        <p14:creationId xmlns:p14="http://schemas.microsoft.com/office/powerpoint/2010/main" val="33032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C32F-3981-3752-6F2B-0334D7C7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F4FDF-2A91-845A-DA1D-70340F994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777" y="1825625"/>
            <a:ext cx="6932446" cy="4351338"/>
          </a:xfrm>
        </p:spPr>
      </p:pic>
    </p:spTree>
    <p:extLst>
      <p:ext uri="{BB962C8B-B14F-4D97-AF65-F5344CB8AC3E}">
        <p14:creationId xmlns:p14="http://schemas.microsoft.com/office/powerpoint/2010/main" val="286599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D5C-3E47-D1E6-6D9F-29AB92FF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9AAE5-58F2-24D6-0C0E-F8EDCDAF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12"/>
            <a:ext cx="7193227" cy="450019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6FAB3-63E0-DA76-4C9F-B409867B5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4393" y="2002570"/>
            <a:ext cx="6907607" cy="4351338"/>
          </a:xfrm>
        </p:spPr>
      </p:pic>
    </p:spTree>
    <p:extLst>
      <p:ext uri="{BB962C8B-B14F-4D97-AF65-F5344CB8AC3E}">
        <p14:creationId xmlns:p14="http://schemas.microsoft.com/office/powerpoint/2010/main" val="237636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C83-00D0-B227-B56F-2F8782B4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7D7F8-5E69-0D6A-2994-4468E02E2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155" y="1825625"/>
            <a:ext cx="6925689" cy="4351338"/>
          </a:xfrm>
        </p:spPr>
      </p:pic>
    </p:spTree>
    <p:extLst>
      <p:ext uri="{BB962C8B-B14F-4D97-AF65-F5344CB8AC3E}">
        <p14:creationId xmlns:p14="http://schemas.microsoft.com/office/powerpoint/2010/main" val="138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D43CA-A14A-3A05-9C7D-4ECE5CA36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370" y="528434"/>
            <a:ext cx="9266544" cy="5801132"/>
          </a:xfrm>
        </p:spPr>
      </p:pic>
    </p:spTree>
    <p:extLst>
      <p:ext uri="{BB962C8B-B14F-4D97-AF65-F5344CB8AC3E}">
        <p14:creationId xmlns:p14="http://schemas.microsoft.com/office/powerpoint/2010/main" val="231353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Gutgesell</dc:creator>
  <cp:lastModifiedBy>Marie Gutgesell</cp:lastModifiedBy>
  <cp:revision>1</cp:revision>
  <dcterms:created xsi:type="dcterms:W3CDTF">2024-10-23T20:44:13Z</dcterms:created>
  <dcterms:modified xsi:type="dcterms:W3CDTF">2024-10-23T21:00:23Z</dcterms:modified>
</cp:coreProperties>
</file>