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Raw Happiness Factor</c:v>
                </c:pt>
              </c:strCache>
            </c:strRef>
          </c:tx>
          <c:spPr>
            <a:ln w="317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Sheet1!$A$2:$A$214</c:f>
              <c:numCache>
                <c:formatCode>0%</c:formatCode>
                <c:ptCount val="2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0.124523214996</c:v>
                </c:pt>
                <c:pt idx="19">
                  <c:v>0</c:v>
                </c:pt>
                <c:pt idx="20">
                  <c:v>0</c:v>
                </c:pt>
                <c:pt idx="21">
                  <c:v>3.15636023879E-2</c:v>
                </c:pt>
                <c:pt idx="22">
                  <c:v>7.0139944553400002E-2</c:v>
                </c:pt>
                <c:pt idx="23">
                  <c:v>1.8771283328500001E-2</c:v>
                </c:pt>
                <c:pt idx="24">
                  <c:v>1.8141623586400001E-2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0.21407879889</c:v>
                </c:pt>
                <c:pt idx="35">
                  <c:v>0.5</c:v>
                </c:pt>
                <c:pt idx="36">
                  <c:v>0.12299874424899999</c:v>
                </c:pt>
                <c:pt idx="37">
                  <c:v>0.12299874424899999</c:v>
                </c:pt>
                <c:pt idx="38">
                  <c:v>0.107892259955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8.6612217128300001E-2</c:v>
                </c:pt>
                <c:pt idx="47">
                  <c:v>0.11426872015</c:v>
                </c:pt>
                <c:pt idx="48">
                  <c:v>0.28743949532500002</c:v>
                </c:pt>
                <c:pt idx="49">
                  <c:v>0.46326770782499999</c:v>
                </c:pt>
                <c:pt idx="50">
                  <c:v>0.69133899807900001</c:v>
                </c:pt>
                <c:pt idx="51">
                  <c:v>0.9</c:v>
                </c:pt>
                <c:pt idx="52">
                  <c:v>1</c:v>
                </c:pt>
                <c:pt idx="53">
                  <c:v>0.71598935127300001</c:v>
                </c:pt>
                <c:pt idx="54">
                  <c:v>0.71540409326599996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0.71934308409699999</c:v>
                </c:pt>
                <c:pt idx="59">
                  <c:v>0.47108194828</c:v>
                </c:pt>
                <c:pt idx="60">
                  <c:v>0.78423982858700003</c:v>
                </c:pt>
                <c:pt idx="61">
                  <c:v>0.91523957252499999</c:v>
                </c:pt>
                <c:pt idx="62">
                  <c:v>1</c:v>
                </c:pt>
                <c:pt idx="63">
                  <c:v>1</c:v>
                </c:pt>
                <c:pt idx="64">
                  <c:v>0.85249900817900004</c:v>
                </c:pt>
                <c:pt idx="65">
                  <c:v>0.73082226514799997</c:v>
                </c:pt>
                <c:pt idx="66">
                  <c:v>0.52231192588800002</c:v>
                </c:pt>
                <c:pt idx="67">
                  <c:v>0.74077492952299995</c:v>
                </c:pt>
                <c:pt idx="68">
                  <c:v>0.74077492952299995</c:v>
                </c:pt>
                <c:pt idx="69">
                  <c:v>1</c:v>
                </c:pt>
                <c:pt idx="70">
                  <c:v>0.64161431789400003</c:v>
                </c:pt>
                <c:pt idx="71">
                  <c:v>0.68512314557999998</c:v>
                </c:pt>
                <c:pt idx="72">
                  <c:v>0.68512314557999998</c:v>
                </c:pt>
                <c:pt idx="73">
                  <c:v>0.85262668132800001</c:v>
                </c:pt>
                <c:pt idx="74">
                  <c:v>0.50279510021200002</c:v>
                </c:pt>
                <c:pt idx="75">
                  <c:v>0.29265600442900003</c:v>
                </c:pt>
                <c:pt idx="76">
                  <c:v>0.496163904667</c:v>
                </c:pt>
                <c:pt idx="77">
                  <c:v>0.496163904667</c:v>
                </c:pt>
                <c:pt idx="78">
                  <c:v>0.828983545303</c:v>
                </c:pt>
                <c:pt idx="79">
                  <c:v>0.74587535858200005</c:v>
                </c:pt>
                <c:pt idx="80">
                  <c:v>0.861387491226</c:v>
                </c:pt>
                <c:pt idx="81">
                  <c:v>0.66872906684900002</c:v>
                </c:pt>
                <c:pt idx="82">
                  <c:v>0.66872906684900002</c:v>
                </c:pt>
                <c:pt idx="83">
                  <c:v>0.65383213758500003</c:v>
                </c:pt>
                <c:pt idx="84">
                  <c:v>0.93861150741599997</c:v>
                </c:pt>
                <c:pt idx="85">
                  <c:v>0.96526509523399995</c:v>
                </c:pt>
                <c:pt idx="86">
                  <c:v>0.74482697248499996</c:v>
                </c:pt>
                <c:pt idx="87">
                  <c:v>0.74482697248499996</c:v>
                </c:pt>
                <c:pt idx="88">
                  <c:v>0.68910199403799999</c:v>
                </c:pt>
                <c:pt idx="89">
                  <c:v>0.70889025926600002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0.37946414947500001</c:v>
                </c:pt>
                <c:pt idx="94">
                  <c:v>0.37946414947500001</c:v>
                </c:pt>
                <c:pt idx="95">
                  <c:v>0.29900109767900002</c:v>
                </c:pt>
                <c:pt idx="96">
                  <c:v>0.29900109767900002</c:v>
                </c:pt>
                <c:pt idx="97">
                  <c:v>0.30060291290300001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0.13386242091700001</c:v>
                </c:pt>
                <c:pt idx="103">
                  <c:v>9.8518460988999995E-2</c:v>
                </c:pt>
                <c:pt idx="104">
                  <c:v>8.6150713264899995E-2</c:v>
                </c:pt>
                <c:pt idx="105">
                  <c:v>0.176094815135</c:v>
                </c:pt>
                <c:pt idx="106">
                  <c:v>0.5</c:v>
                </c:pt>
                <c:pt idx="107">
                  <c:v>0.5</c:v>
                </c:pt>
                <c:pt idx="108">
                  <c:v>0.27386462688399998</c:v>
                </c:pt>
                <c:pt idx="109">
                  <c:v>0.13218344747999999</c:v>
                </c:pt>
                <c:pt idx="110">
                  <c:v>0</c:v>
                </c:pt>
                <c:pt idx="111">
                  <c:v>0</c:v>
                </c:pt>
                <c:pt idx="112">
                  <c:v>0.324094682932</c:v>
                </c:pt>
                <c:pt idx="113">
                  <c:v>0.21860386431199999</c:v>
                </c:pt>
                <c:pt idx="114">
                  <c:v>0.19006885588200001</c:v>
                </c:pt>
                <c:pt idx="115">
                  <c:v>0.13974735140799999</c:v>
                </c:pt>
                <c:pt idx="116">
                  <c:v>0.134989008307</c:v>
                </c:pt>
                <c:pt idx="117">
                  <c:v>0.247187808156</c:v>
                </c:pt>
                <c:pt idx="118">
                  <c:v>0.24341994523999999</c:v>
                </c:pt>
                <c:pt idx="119">
                  <c:v>0.192389518023</c:v>
                </c:pt>
                <c:pt idx="120">
                  <c:v>0</c:v>
                </c:pt>
                <c:pt idx="121">
                  <c:v>0</c:v>
                </c:pt>
                <c:pt idx="122">
                  <c:v>0.26825216412500003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0.33290326595300002</c:v>
                </c:pt>
                <c:pt idx="130">
                  <c:v>0.37078157067299999</c:v>
                </c:pt>
                <c:pt idx="131">
                  <c:v>0.5</c:v>
                </c:pt>
                <c:pt idx="132">
                  <c:v>0.5</c:v>
                </c:pt>
                <c:pt idx="133">
                  <c:v>0.52713437676399999</c:v>
                </c:pt>
                <c:pt idx="134">
                  <c:v>0.96990686655000002</c:v>
                </c:pt>
                <c:pt idx="135">
                  <c:v>1</c:v>
                </c:pt>
                <c:pt idx="136">
                  <c:v>0.86915105581300001</c:v>
                </c:pt>
                <c:pt idx="137">
                  <c:v>0.62166535854299998</c:v>
                </c:pt>
                <c:pt idx="138">
                  <c:v>0.66632342338600004</c:v>
                </c:pt>
                <c:pt idx="139">
                  <c:v>0.80981516838099998</c:v>
                </c:pt>
                <c:pt idx="140">
                  <c:v>0.80981516838099998</c:v>
                </c:pt>
                <c:pt idx="141">
                  <c:v>0.81128633022300001</c:v>
                </c:pt>
                <c:pt idx="142">
                  <c:v>1</c:v>
                </c:pt>
                <c:pt idx="143">
                  <c:v>0.88485461473500004</c:v>
                </c:pt>
                <c:pt idx="144">
                  <c:v>0.88485461473500004</c:v>
                </c:pt>
                <c:pt idx="145">
                  <c:v>0.63613158464399999</c:v>
                </c:pt>
                <c:pt idx="146">
                  <c:v>0.62938535213500002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0.97925698757199997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0.9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0.30450021922600001</c:v>
                </c:pt>
                <c:pt idx="171">
                  <c:v>0.28993298113299998</c:v>
                </c:pt>
                <c:pt idx="172">
                  <c:v>0.28993298113299998</c:v>
                </c:pt>
                <c:pt idx="173">
                  <c:v>0.47805494070100002</c:v>
                </c:pt>
                <c:pt idx="174">
                  <c:v>0.34422370791399998</c:v>
                </c:pt>
                <c:pt idx="175">
                  <c:v>0.47807905077899998</c:v>
                </c:pt>
                <c:pt idx="176">
                  <c:v>0.38221588730799999</c:v>
                </c:pt>
                <c:pt idx="177">
                  <c:v>0.235788598657</c:v>
                </c:pt>
                <c:pt idx="178">
                  <c:v>0.13926371932000001</c:v>
                </c:pt>
                <c:pt idx="179">
                  <c:v>0</c:v>
                </c:pt>
                <c:pt idx="180">
                  <c:v>0.26080235838900001</c:v>
                </c:pt>
                <c:pt idx="181">
                  <c:v>0.19903922081</c:v>
                </c:pt>
                <c:pt idx="182">
                  <c:v>0.26462653279300002</c:v>
                </c:pt>
                <c:pt idx="183">
                  <c:v>0.25607967376700003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0.23878550529500001</c:v>
                </c:pt>
                <c:pt idx="192">
                  <c:v>0.199882864952</c:v>
                </c:pt>
                <c:pt idx="193">
                  <c:v>0.25321802496899998</c:v>
                </c:pt>
                <c:pt idx="194">
                  <c:v>0.25524336099599998</c:v>
                </c:pt>
                <c:pt idx="195">
                  <c:v>0.249939516187</c:v>
                </c:pt>
                <c:pt idx="196">
                  <c:v>0.19446347653900001</c:v>
                </c:pt>
                <c:pt idx="197">
                  <c:v>0.110769592226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0.149658292532</c:v>
                </c:pt>
                <c:pt idx="202">
                  <c:v>0.37288159131999998</c:v>
                </c:pt>
                <c:pt idx="203">
                  <c:v>0.47216916084299998</c:v>
                </c:pt>
                <c:pt idx="204">
                  <c:v>0.17332598566999999</c:v>
                </c:pt>
                <c:pt idx="205">
                  <c:v>0.12911745905899999</c:v>
                </c:pt>
                <c:pt idx="206">
                  <c:v>0.12481270730500001</c:v>
                </c:pt>
                <c:pt idx="207">
                  <c:v>0.30836072564099998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Filtered Happiness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Sheet1!$B$2:$B$214</c:f>
              <c:numCache>
                <c:formatCode>0%</c:formatCode>
                <c:ptCount val="2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2.4904642999200002E-2</c:v>
                </c:pt>
                <c:pt idx="19">
                  <c:v>2.4904642999200002E-2</c:v>
                </c:pt>
                <c:pt idx="20">
                  <c:v>2.4904642999200002E-2</c:v>
                </c:pt>
                <c:pt idx="21">
                  <c:v>3.12173634768E-2</c:v>
                </c:pt>
                <c:pt idx="22">
                  <c:v>4.52453523875E-2</c:v>
                </c:pt>
                <c:pt idx="23">
                  <c:v>2.4094966054000001E-2</c:v>
                </c:pt>
                <c:pt idx="24">
                  <c:v>2.7723290771200001E-2</c:v>
                </c:pt>
                <c:pt idx="25">
                  <c:v>2.7723290771200001E-2</c:v>
                </c:pt>
                <c:pt idx="26">
                  <c:v>2.1410570293699999E-2</c:v>
                </c:pt>
                <c:pt idx="27">
                  <c:v>7.3825813829800002E-3</c:v>
                </c:pt>
                <c:pt idx="28">
                  <c:v>3.6283247172800002E-3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4.2815759778E-2</c:v>
                </c:pt>
                <c:pt idx="35">
                  <c:v>0.14281575977800001</c:v>
                </c:pt>
                <c:pt idx="36">
                  <c:v>0.167415508628</c:v>
                </c:pt>
                <c:pt idx="37">
                  <c:v>0.192015257478</c:v>
                </c:pt>
                <c:pt idx="38">
                  <c:v>0.213593709469</c:v>
                </c:pt>
                <c:pt idx="39">
                  <c:v>0.17077794969099999</c:v>
                </c:pt>
                <c:pt idx="40">
                  <c:v>7.0777949690600001E-2</c:v>
                </c:pt>
                <c:pt idx="41">
                  <c:v>4.6178200840800002E-2</c:v>
                </c:pt>
                <c:pt idx="42">
                  <c:v>2.1578451990999999E-2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1.7322443425699999E-2</c:v>
                </c:pt>
                <c:pt idx="47">
                  <c:v>4.0176187455700001E-2</c:v>
                </c:pt>
                <c:pt idx="48">
                  <c:v>9.7664086520699994E-2</c:v>
                </c:pt>
                <c:pt idx="49">
                  <c:v>0.190317628086</c:v>
                </c:pt>
                <c:pt idx="50">
                  <c:v>0.32858542770100002</c:v>
                </c:pt>
                <c:pt idx="51">
                  <c:v>0.49126298427600001</c:v>
                </c:pt>
                <c:pt idx="52">
                  <c:v>0.66840924024600001</c:v>
                </c:pt>
                <c:pt idx="53">
                  <c:v>0.75411921143500005</c:v>
                </c:pt>
                <c:pt idx="54">
                  <c:v>0.80454648852400001</c:v>
                </c:pt>
                <c:pt idx="55">
                  <c:v>0.86627868890799997</c:v>
                </c:pt>
                <c:pt idx="56">
                  <c:v>0.88627868890799999</c:v>
                </c:pt>
                <c:pt idx="57">
                  <c:v>0.88627868890799999</c:v>
                </c:pt>
                <c:pt idx="58">
                  <c:v>0.88694943547299998</c:v>
                </c:pt>
                <c:pt idx="59">
                  <c:v>0.83808500647499995</c:v>
                </c:pt>
                <c:pt idx="60">
                  <c:v>0.79493297219299996</c:v>
                </c:pt>
                <c:pt idx="61">
                  <c:v>0.77798088669800003</c:v>
                </c:pt>
                <c:pt idx="62">
                  <c:v>0.77798088669800003</c:v>
                </c:pt>
                <c:pt idx="63">
                  <c:v>0.83411226987800002</c:v>
                </c:pt>
                <c:pt idx="64">
                  <c:v>0.91039568185800002</c:v>
                </c:pt>
                <c:pt idx="65">
                  <c:v>0.89971216916999996</c:v>
                </c:pt>
                <c:pt idx="66">
                  <c:v>0.82112663984300005</c:v>
                </c:pt>
                <c:pt idx="67">
                  <c:v>0.76928162574799996</c:v>
                </c:pt>
                <c:pt idx="68">
                  <c:v>0.71743661165200001</c:v>
                </c:pt>
                <c:pt idx="69">
                  <c:v>0.74693681001599999</c:v>
                </c:pt>
                <c:pt idx="70">
                  <c:v>0.72909522056599996</c:v>
                </c:pt>
                <c:pt idx="71">
                  <c:v>0.76165746450399996</c:v>
                </c:pt>
                <c:pt idx="72">
                  <c:v>0.75052710771499997</c:v>
                </c:pt>
                <c:pt idx="73">
                  <c:v>0.77289745807599997</c:v>
                </c:pt>
                <c:pt idx="74">
                  <c:v>0.673456478119</c:v>
                </c:pt>
                <c:pt idx="75">
                  <c:v>0.60366481542600003</c:v>
                </c:pt>
                <c:pt idx="76">
                  <c:v>0.56587296724299996</c:v>
                </c:pt>
                <c:pt idx="77">
                  <c:v>0.52808111906099997</c:v>
                </c:pt>
                <c:pt idx="78">
                  <c:v>0.52335249185599997</c:v>
                </c:pt>
                <c:pt idx="79">
                  <c:v>0.57196854353000004</c:v>
                </c:pt>
                <c:pt idx="80">
                  <c:v>0.68571484088900003</c:v>
                </c:pt>
                <c:pt idx="81">
                  <c:v>0.72022787332500005</c:v>
                </c:pt>
                <c:pt idx="82">
                  <c:v>0.75474090576200004</c:v>
                </c:pt>
                <c:pt idx="83">
                  <c:v>0.71971062421800003</c:v>
                </c:pt>
                <c:pt idx="84">
                  <c:v>0.75825785398500001</c:v>
                </c:pt>
                <c:pt idx="85">
                  <c:v>0.77903337478699997</c:v>
                </c:pt>
                <c:pt idx="86">
                  <c:v>0.79425295591400003</c:v>
                </c:pt>
                <c:pt idx="87">
                  <c:v>0.80947253704099997</c:v>
                </c:pt>
                <c:pt idx="88">
                  <c:v>0.81652650833200002</c:v>
                </c:pt>
                <c:pt idx="89">
                  <c:v>0.77058225870200003</c:v>
                </c:pt>
                <c:pt idx="90">
                  <c:v>0.77752923965499998</c:v>
                </c:pt>
                <c:pt idx="91">
                  <c:v>0.82856384515799997</c:v>
                </c:pt>
                <c:pt idx="92">
                  <c:v>0.87959845066099995</c:v>
                </c:pt>
                <c:pt idx="93">
                  <c:v>0.81767088174799996</c:v>
                </c:pt>
                <c:pt idx="94">
                  <c:v>0.75178565979</c:v>
                </c:pt>
                <c:pt idx="95">
                  <c:v>0.61158587932599995</c:v>
                </c:pt>
                <c:pt idx="96">
                  <c:v>0.471386098862</c:v>
                </c:pt>
                <c:pt idx="97">
                  <c:v>0.33150668144200002</c:v>
                </c:pt>
                <c:pt idx="98">
                  <c:v>0.255613851547</c:v>
                </c:pt>
                <c:pt idx="99">
                  <c:v>0.17972102165199999</c:v>
                </c:pt>
                <c:pt idx="100">
                  <c:v>0.11992080211599999</c:v>
                </c:pt>
                <c:pt idx="101">
                  <c:v>6.0120582580599997E-2</c:v>
                </c:pt>
                <c:pt idx="102">
                  <c:v>2.6772484183399999E-2</c:v>
                </c:pt>
                <c:pt idx="103">
                  <c:v>4.6476176381200003E-2</c:v>
                </c:pt>
                <c:pt idx="104">
                  <c:v>6.3706319034200001E-2</c:v>
                </c:pt>
                <c:pt idx="105">
                  <c:v>9.8925282061200007E-2</c:v>
                </c:pt>
                <c:pt idx="106">
                  <c:v>0.19892528206099999</c:v>
                </c:pt>
                <c:pt idx="107">
                  <c:v>0.27215279787800001</c:v>
                </c:pt>
                <c:pt idx="108">
                  <c:v>0.30722203105700002</c:v>
                </c:pt>
                <c:pt idx="109">
                  <c:v>0.31642857790000001</c:v>
                </c:pt>
                <c:pt idx="110">
                  <c:v>0.281209614873</c:v>
                </c:pt>
                <c:pt idx="111">
                  <c:v>0.181209614873</c:v>
                </c:pt>
                <c:pt idx="112">
                  <c:v>0.14602855145900001</c:v>
                </c:pt>
                <c:pt idx="113">
                  <c:v>0.13497639894499999</c:v>
                </c:pt>
                <c:pt idx="114">
                  <c:v>0.14655348062500001</c:v>
                </c:pt>
                <c:pt idx="115">
                  <c:v>0.17450295090699999</c:v>
                </c:pt>
                <c:pt idx="116">
                  <c:v>0.20150075256800001</c:v>
                </c:pt>
                <c:pt idx="117">
                  <c:v>0.18611937761299999</c:v>
                </c:pt>
                <c:pt idx="118">
                  <c:v>0.191082593799</c:v>
                </c:pt>
                <c:pt idx="119">
                  <c:v>0.191546726227</c:v>
                </c:pt>
                <c:pt idx="120">
                  <c:v>0.16359725594499999</c:v>
                </c:pt>
                <c:pt idx="121">
                  <c:v>0.136599454284</c:v>
                </c:pt>
                <c:pt idx="122">
                  <c:v>0.14081232547799999</c:v>
                </c:pt>
                <c:pt idx="123">
                  <c:v>9.21283364296E-2</c:v>
                </c:pt>
                <c:pt idx="124">
                  <c:v>5.3650432824999997E-2</c:v>
                </c:pt>
                <c:pt idx="125">
                  <c:v>5.3650432824999997E-2</c:v>
                </c:pt>
                <c:pt idx="126">
                  <c:v>5.3650432824999997E-2</c:v>
                </c:pt>
                <c:pt idx="127">
                  <c:v>0</c:v>
                </c:pt>
                <c:pt idx="128">
                  <c:v>0</c:v>
                </c:pt>
                <c:pt idx="129">
                  <c:v>6.6580653190599998E-2</c:v>
                </c:pt>
                <c:pt idx="130">
                  <c:v>0.14073696732499999</c:v>
                </c:pt>
                <c:pt idx="131">
                  <c:v>0.240736967325</c:v>
                </c:pt>
                <c:pt idx="132">
                  <c:v>0.34073696732499997</c:v>
                </c:pt>
                <c:pt idx="133">
                  <c:v>0.44616384267800002</c:v>
                </c:pt>
                <c:pt idx="134">
                  <c:v>0.57356456279699997</c:v>
                </c:pt>
                <c:pt idx="135">
                  <c:v>0.699408248663</c:v>
                </c:pt>
                <c:pt idx="136">
                  <c:v>0.77323845982499995</c:v>
                </c:pt>
                <c:pt idx="137">
                  <c:v>0.79757153153399996</c:v>
                </c:pt>
                <c:pt idx="138">
                  <c:v>0.825409340858</c:v>
                </c:pt>
                <c:pt idx="139">
                  <c:v>0.79339100122499995</c:v>
                </c:pt>
                <c:pt idx="140">
                  <c:v>0.75535403490099995</c:v>
                </c:pt>
                <c:pt idx="141">
                  <c:v>0.74378108978299995</c:v>
                </c:pt>
                <c:pt idx="142">
                  <c:v>0.81944801807400003</c:v>
                </c:pt>
                <c:pt idx="143">
                  <c:v>0.863154256344</c:v>
                </c:pt>
                <c:pt idx="144">
                  <c:v>0.87816214561499994</c:v>
                </c:pt>
                <c:pt idx="145">
                  <c:v>0.843425428867</c:v>
                </c:pt>
                <c:pt idx="146">
                  <c:v>0.80704523324999999</c:v>
                </c:pt>
                <c:pt idx="147">
                  <c:v>0.80704523324999999</c:v>
                </c:pt>
                <c:pt idx="148">
                  <c:v>0.83007431030300005</c:v>
                </c:pt>
                <c:pt idx="149">
                  <c:v>0.853103387356</c:v>
                </c:pt>
                <c:pt idx="150">
                  <c:v>0.92587707042699996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0.99585139751399998</c:v>
                </c:pt>
                <c:pt idx="158">
                  <c:v>0.99585139751399998</c:v>
                </c:pt>
                <c:pt idx="159">
                  <c:v>0.99585139751399998</c:v>
                </c:pt>
                <c:pt idx="160">
                  <c:v>0.99585139751399998</c:v>
                </c:pt>
                <c:pt idx="161">
                  <c:v>0.97585139751399996</c:v>
                </c:pt>
                <c:pt idx="162">
                  <c:v>0.98</c:v>
                </c:pt>
                <c:pt idx="163">
                  <c:v>0.98</c:v>
                </c:pt>
                <c:pt idx="164">
                  <c:v>0.98</c:v>
                </c:pt>
                <c:pt idx="165">
                  <c:v>0.98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0.86090004384499996</c:v>
                </c:pt>
                <c:pt idx="171">
                  <c:v>0.71888664007199998</c:v>
                </c:pt>
                <c:pt idx="172">
                  <c:v>0.57687323629800003</c:v>
                </c:pt>
                <c:pt idx="173">
                  <c:v>0.47248422443900001</c:v>
                </c:pt>
                <c:pt idx="174">
                  <c:v>0.34132896602099999</c:v>
                </c:pt>
                <c:pt idx="175">
                  <c:v>0.37604473233199998</c:v>
                </c:pt>
                <c:pt idx="176">
                  <c:v>0.39450131356700002</c:v>
                </c:pt>
                <c:pt idx="177">
                  <c:v>0.38367243707199999</c:v>
                </c:pt>
                <c:pt idx="178">
                  <c:v>0.31591419279600003</c:v>
                </c:pt>
                <c:pt idx="179">
                  <c:v>0.247069451213</c:v>
                </c:pt>
                <c:pt idx="180">
                  <c:v>0.20361411273499999</c:v>
                </c:pt>
                <c:pt idx="181">
                  <c:v>0.166978779435</c:v>
                </c:pt>
                <c:pt idx="182">
                  <c:v>0.17274636626199999</c:v>
                </c:pt>
                <c:pt idx="183">
                  <c:v>0.19610955715200001</c:v>
                </c:pt>
                <c:pt idx="184">
                  <c:v>0.19610955715200001</c:v>
                </c:pt>
                <c:pt idx="185">
                  <c:v>0.14394908547400001</c:v>
                </c:pt>
                <c:pt idx="186">
                  <c:v>0.104141241312</c:v>
                </c:pt>
                <c:pt idx="187">
                  <c:v>5.12159347534E-2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4.7757101059000003E-2</c:v>
                </c:pt>
                <c:pt idx="192">
                  <c:v>8.7733674049399996E-2</c:v>
                </c:pt>
                <c:pt idx="193">
                  <c:v>0.13837727904300001</c:v>
                </c:pt>
                <c:pt idx="194">
                  <c:v>0.18942595124200001</c:v>
                </c:pt>
                <c:pt idx="195">
                  <c:v>0.23941385447999999</c:v>
                </c:pt>
                <c:pt idx="196">
                  <c:v>0.23054944872899999</c:v>
                </c:pt>
                <c:pt idx="197">
                  <c:v>0.212726794183</c:v>
                </c:pt>
                <c:pt idx="198">
                  <c:v>0.16208318919</c:v>
                </c:pt>
                <c:pt idx="199">
                  <c:v>0.11103451699</c:v>
                </c:pt>
                <c:pt idx="200">
                  <c:v>6.1046613753000002E-2</c:v>
                </c:pt>
                <c:pt idx="201">
                  <c:v>5.2085576951600002E-2</c:v>
                </c:pt>
                <c:pt idx="202">
                  <c:v>0.10450797677</c:v>
                </c:pt>
                <c:pt idx="203">
                  <c:v>0.19894180893899999</c:v>
                </c:pt>
                <c:pt idx="204">
                  <c:v>0.233607006073</c:v>
                </c:pt>
                <c:pt idx="205">
                  <c:v>0.259430497885</c:v>
                </c:pt>
                <c:pt idx="206">
                  <c:v>0.254461380839</c:v>
                </c:pt>
                <c:pt idx="207">
                  <c:v>0.24155720770399999</c:v>
                </c:pt>
                <c:pt idx="208">
                  <c:v>0.14712337553499999</c:v>
                </c:pt>
                <c:pt idx="209">
                  <c:v>0.112458178401</c:v>
                </c:pt>
                <c:pt idx="210">
                  <c:v>8.6634686589199997E-2</c:v>
                </c:pt>
                <c:pt idx="211">
                  <c:v>6.1672145128199997E-2</c:v>
                </c:pt>
                <c:pt idx="212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Trigger Threshold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Sheet1!$C$2:$C$214</c:f>
              <c:numCache>
                <c:formatCode>General</c:formatCode>
                <c:ptCount val="213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</c:v>
                </c:pt>
                <c:pt idx="16">
                  <c:v>0.8</c:v>
                </c:pt>
                <c:pt idx="17">
                  <c:v>0.8</c:v>
                </c:pt>
                <c:pt idx="18">
                  <c:v>0.8</c:v>
                </c:pt>
                <c:pt idx="19">
                  <c:v>0.8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  <c:pt idx="25">
                  <c:v>0.8</c:v>
                </c:pt>
                <c:pt idx="26">
                  <c:v>0.8</c:v>
                </c:pt>
                <c:pt idx="27">
                  <c:v>0.8</c:v>
                </c:pt>
                <c:pt idx="28">
                  <c:v>0.8</c:v>
                </c:pt>
                <c:pt idx="29">
                  <c:v>0.8</c:v>
                </c:pt>
                <c:pt idx="30">
                  <c:v>0.8</c:v>
                </c:pt>
                <c:pt idx="31">
                  <c:v>0.8</c:v>
                </c:pt>
                <c:pt idx="32">
                  <c:v>0.8</c:v>
                </c:pt>
                <c:pt idx="33">
                  <c:v>0.8</c:v>
                </c:pt>
                <c:pt idx="34">
                  <c:v>0.8</c:v>
                </c:pt>
                <c:pt idx="35">
                  <c:v>0.8</c:v>
                </c:pt>
                <c:pt idx="36">
                  <c:v>0.8</c:v>
                </c:pt>
                <c:pt idx="37">
                  <c:v>0.8</c:v>
                </c:pt>
                <c:pt idx="38">
                  <c:v>0.8</c:v>
                </c:pt>
                <c:pt idx="39">
                  <c:v>0.8</c:v>
                </c:pt>
                <c:pt idx="40">
                  <c:v>0.8</c:v>
                </c:pt>
                <c:pt idx="41">
                  <c:v>0.8</c:v>
                </c:pt>
                <c:pt idx="42">
                  <c:v>0.8</c:v>
                </c:pt>
                <c:pt idx="43">
                  <c:v>0.8</c:v>
                </c:pt>
                <c:pt idx="44">
                  <c:v>0.8</c:v>
                </c:pt>
                <c:pt idx="45">
                  <c:v>0.8</c:v>
                </c:pt>
                <c:pt idx="46">
                  <c:v>0.8</c:v>
                </c:pt>
                <c:pt idx="47">
                  <c:v>0.8</c:v>
                </c:pt>
                <c:pt idx="48">
                  <c:v>0.8</c:v>
                </c:pt>
                <c:pt idx="49">
                  <c:v>0.8</c:v>
                </c:pt>
                <c:pt idx="50">
                  <c:v>0.8</c:v>
                </c:pt>
                <c:pt idx="51">
                  <c:v>0.8</c:v>
                </c:pt>
                <c:pt idx="52">
                  <c:v>0.8</c:v>
                </c:pt>
                <c:pt idx="53">
                  <c:v>0.8</c:v>
                </c:pt>
                <c:pt idx="54">
                  <c:v>0.8</c:v>
                </c:pt>
                <c:pt idx="55">
                  <c:v>0.8</c:v>
                </c:pt>
                <c:pt idx="56">
                  <c:v>0.8</c:v>
                </c:pt>
                <c:pt idx="57">
                  <c:v>0.8</c:v>
                </c:pt>
                <c:pt idx="58">
                  <c:v>0.8</c:v>
                </c:pt>
                <c:pt idx="59">
                  <c:v>0.8</c:v>
                </c:pt>
                <c:pt idx="60">
                  <c:v>0.8</c:v>
                </c:pt>
                <c:pt idx="61">
                  <c:v>0.8</c:v>
                </c:pt>
                <c:pt idx="62">
                  <c:v>0.8</c:v>
                </c:pt>
                <c:pt idx="63">
                  <c:v>0.8</c:v>
                </c:pt>
                <c:pt idx="64">
                  <c:v>0.8</c:v>
                </c:pt>
                <c:pt idx="65">
                  <c:v>0.8</c:v>
                </c:pt>
                <c:pt idx="66">
                  <c:v>0.8</c:v>
                </c:pt>
                <c:pt idx="67">
                  <c:v>0.8</c:v>
                </c:pt>
                <c:pt idx="68">
                  <c:v>0.8</c:v>
                </c:pt>
                <c:pt idx="69">
                  <c:v>0.8</c:v>
                </c:pt>
                <c:pt idx="70">
                  <c:v>0.8</c:v>
                </c:pt>
                <c:pt idx="71">
                  <c:v>0.8</c:v>
                </c:pt>
                <c:pt idx="72">
                  <c:v>0.8</c:v>
                </c:pt>
                <c:pt idx="73">
                  <c:v>0.8</c:v>
                </c:pt>
                <c:pt idx="74">
                  <c:v>0.8</c:v>
                </c:pt>
                <c:pt idx="75">
                  <c:v>0.8</c:v>
                </c:pt>
                <c:pt idx="76">
                  <c:v>0.8</c:v>
                </c:pt>
                <c:pt idx="77">
                  <c:v>0.8</c:v>
                </c:pt>
                <c:pt idx="78">
                  <c:v>0.8</c:v>
                </c:pt>
                <c:pt idx="79">
                  <c:v>0.8</c:v>
                </c:pt>
                <c:pt idx="80">
                  <c:v>0.8</c:v>
                </c:pt>
                <c:pt idx="81">
                  <c:v>0.8</c:v>
                </c:pt>
                <c:pt idx="82">
                  <c:v>0.8</c:v>
                </c:pt>
                <c:pt idx="83">
                  <c:v>0.8</c:v>
                </c:pt>
                <c:pt idx="84">
                  <c:v>0.8</c:v>
                </c:pt>
                <c:pt idx="85">
                  <c:v>0.8</c:v>
                </c:pt>
                <c:pt idx="86">
                  <c:v>0.8</c:v>
                </c:pt>
                <c:pt idx="87">
                  <c:v>0.8</c:v>
                </c:pt>
                <c:pt idx="88">
                  <c:v>0.8</c:v>
                </c:pt>
                <c:pt idx="89">
                  <c:v>0.8</c:v>
                </c:pt>
                <c:pt idx="90">
                  <c:v>0.8</c:v>
                </c:pt>
                <c:pt idx="91">
                  <c:v>0.8</c:v>
                </c:pt>
                <c:pt idx="92">
                  <c:v>0.8</c:v>
                </c:pt>
                <c:pt idx="93">
                  <c:v>0.8</c:v>
                </c:pt>
                <c:pt idx="94">
                  <c:v>0.8</c:v>
                </c:pt>
                <c:pt idx="95">
                  <c:v>0.8</c:v>
                </c:pt>
                <c:pt idx="96">
                  <c:v>0.8</c:v>
                </c:pt>
                <c:pt idx="97">
                  <c:v>0.8</c:v>
                </c:pt>
                <c:pt idx="98">
                  <c:v>0.8</c:v>
                </c:pt>
                <c:pt idx="99">
                  <c:v>0.8</c:v>
                </c:pt>
                <c:pt idx="100">
                  <c:v>0.8</c:v>
                </c:pt>
                <c:pt idx="101">
                  <c:v>0.8</c:v>
                </c:pt>
                <c:pt idx="102">
                  <c:v>0.8</c:v>
                </c:pt>
                <c:pt idx="103">
                  <c:v>0.8</c:v>
                </c:pt>
                <c:pt idx="104">
                  <c:v>0.8</c:v>
                </c:pt>
                <c:pt idx="105">
                  <c:v>0.8</c:v>
                </c:pt>
                <c:pt idx="106">
                  <c:v>0.8</c:v>
                </c:pt>
                <c:pt idx="107">
                  <c:v>0.8</c:v>
                </c:pt>
                <c:pt idx="108">
                  <c:v>0.8</c:v>
                </c:pt>
                <c:pt idx="109">
                  <c:v>0.8</c:v>
                </c:pt>
                <c:pt idx="110">
                  <c:v>0.8</c:v>
                </c:pt>
                <c:pt idx="111">
                  <c:v>0.8</c:v>
                </c:pt>
                <c:pt idx="112">
                  <c:v>0.8</c:v>
                </c:pt>
                <c:pt idx="113">
                  <c:v>0.8</c:v>
                </c:pt>
                <c:pt idx="114">
                  <c:v>0.8</c:v>
                </c:pt>
                <c:pt idx="115">
                  <c:v>0.8</c:v>
                </c:pt>
                <c:pt idx="116">
                  <c:v>0.8</c:v>
                </c:pt>
                <c:pt idx="117">
                  <c:v>0.8</c:v>
                </c:pt>
                <c:pt idx="118">
                  <c:v>0.8</c:v>
                </c:pt>
                <c:pt idx="119">
                  <c:v>0.8</c:v>
                </c:pt>
                <c:pt idx="120">
                  <c:v>0.8</c:v>
                </c:pt>
                <c:pt idx="121">
                  <c:v>0.8</c:v>
                </c:pt>
                <c:pt idx="122">
                  <c:v>0.8</c:v>
                </c:pt>
                <c:pt idx="123">
                  <c:v>0.8</c:v>
                </c:pt>
                <c:pt idx="124">
                  <c:v>0.8</c:v>
                </c:pt>
                <c:pt idx="125">
                  <c:v>0.8</c:v>
                </c:pt>
                <c:pt idx="126">
                  <c:v>0.8</c:v>
                </c:pt>
                <c:pt idx="127">
                  <c:v>0.8</c:v>
                </c:pt>
                <c:pt idx="128">
                  <c:v>0.8</c:v>
                </c:pt>
                <c:pt idx="129">
                  <c:v>0.8</c:v>
                </c:pt>
                <c:pt idx="130">
                  <c:v>0.8</c:v>
                </c:pt>
                <c:pt idx="131">
                  <c:v>0.8</c:v>
                </c:pt>
                <c:pt idx="132">
                  <c:v>0.8</c:v>
                </c:pt>
                <c:pt idx="133">
                  <c:v>0.8</c:v>
                </c:pt>
                <c:pt idx="134">
                  <c:v>0.8</c:v>
                </c:pt>
                <c:pt idx="135">
                  <c:v>0.8</c:v>
                </c:pt>
                <c:pt idx="136">
                  <c:v>0.8</c:v>
                </c:pt>
                <c:pt idx="137">
                  <c:v>0.8</c:v>
                </c:pt>
                <c:pt idx="138">
                  <c:v>0.8</c:v>
                </c:pt>
                <c:pt idx="139">
                  <c:v>0.8</c:v>
                </c:pt>
                <c:pt idx="140">
                  <c:v>0.8</c:v>
                </c:pt>
                <c:pt idx="141">
                  <c:v>0.8</c:v>
                </c:pt>
                <c:pt idx="142">
                  <c:v>0.8</c:v>
                </c:pt>
                <c:pt idx="143">
                  <c:v>0.8</c:v>
                </c:pt>
                <c:pt idx="144">
                  <c:v>0.8</c:v>
                </c:pt>
                <c:pt idx="145">
                  <c:v>0.8</c:v>
                </c:pt>
                <c:pt idx="146">
                  <c:v>0.8</c:v>
                </c:pt>
                <c:pt idx="147">
                  <c:v>0.8</c:v>
                </c:pt>
                <c:pt idx="148">
                  <c:v>0.8</c:v>
                </c:pt>
                <c:pt idx="149">
                  <c:v>0.8</c:v>
                </c:pt>
                <c:pt idx="150">
                  <c:v>0.8</c:v>
                </c:pt>
                <c:pt idx="151">
                  <c:v>0.8</c:v>
                </c:pt>
                <c:pt idx="152">
                  <c:v>0.8</c:v>
                </c:pt>
                <c:pt idx="153">
                  <c:v>0.8</c:v>
                </c:pt>
                <c:pt idx="154">
                  <c:v>0.8</c:v>
                </c:pt>
                <c:pt idx="155">
                  <c:v>0.8</c:v>
                </c:pt>
                <c:pt idx="156">
                  <c:v>0.8</c:v>
                </c:pt>
                <c:pt idx="157">
                  <c:v>0.8</c:v>
                </c:pt>
                <c:pt idx="158">
                  <c:v>0.8</c:v>
                </c:pt>
                <c:pt idx="159">
                  <c:v>0.8</c:v>
                </c:pt>
                <c:pt idx="160">
                  <c:v>0.8</c:v>
                </c:pt>
                <c:pt idx="161">
                  <c:v>0.8</c:v>
                </c:pt>
                <c:pt idx="162">
                  <c:v>0.8</c:v>
                </c:pt>
                <c:pt idx="163">
                  <c:v>0.8</c:v>
                </c:pt>
                <c:pt idx="164">
                  <c:v>0.8</c:v>
                </c:pt>
                <c:pt idx="165">
                  <c:v>0.8</c:v>
                </c:pt>
                <c:pt idx="166">
                  <c:v>0.8</c:v>
                </c:pt>
                <c:pt idx="167">
                  <c:v>0.8</c:v>
                </c:pt>
                <c:pt idx="168">
                  <c:v>0.8</c:v>
                </c:pt>
                <c:pt idx="169">
                  <c:v>0.8</c:v>
                </c:pt>
                <c:pt idx="170">
                  <c:v>0.8</c:v>
                </c:pt>
                <c:pt idx="171">
                  <c:v>0.8</c:v>
                </c:pt>
                <c:pt idx="172">
                  <c:v>0.8</c:v>
                </c:pt>
                <c:pt idx="173">
                  <c:v>0.8</c:v>
                </c:pt>
                <c:pt idx="174">
                  <c:v>0.8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0.8</c:v>
                </c:pt>
                <c:pt idx="190">
                  <c:v>0.8</c:v>
                </c:pt>
                <c:pt idx="191">
                  <c:v>0.8</c:v>
                </c:pt>
                <c:pt idx="192">
                  <c:v>0.8</c:v>
                </c:pt>
                <c:pt idx="193">
                  <c:v>0.8</c:v>
                </c:pt>
                <c:pt idx="194">
                  <c:v>0.8</c:v>
                </c:pt>
                <c:pt idx="195">
                  <c:v>0.8</c:v>
                </c:pt>
                <c:pt idx="196">
                  <c:v>0.8</c:v>
                </c:pt>
                <c:pt idx="197">
                  <c:v>0.8</c:v>
                </c:pt>
                <c:pt idx="198">
                  <c:v>0.8</c:v>
                </c:pt>
                <c:pt idx="199">
                  <c:v>0.8</c:v>
                </c:pt>
                <c:pt idx="200">
                  <c:v>0.8</c:v>
                </c:pt>
                <c:pt idx="201">
                  <c:v>0.8</c:v>
                </c:pt>
                <c:pt idx="202">
                  <c:v>0.8</c:v>
                </c:pt>
                <c:pt idx="203">
                  <c:v>0.8</c:v>
                </c:pt>
                <c:pt idx="204">
                  <c:v>0.8</c:v>
                </c:pt>
                <c:pt idx="205">
                  <c:v>0.8</c:v>
                </c:pt>
                <c:pt idx="206">
                  <c:v>0.8</c:v>
                </c:pt>
                <c:pt idx="207">
                  <c:v>0.8</c:v>
                </c:pt>
                <c:pt idx="208">
                  <c:v>0.8</c:v>
                </c:pt>
                <c:pt idx="209">
                  <c:v>0.8</c:v>
                </c:pt>
                <c:pt idx="210">
                  <c:v>0.8</c:v>
                </c:pt>
                <c:pt idx="211">
                  <c:v>0.8</c:v>
                </c:pt>
                <c:pt idx="212">
                  <c:v>0.8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Re-arm Threshold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Sheet1!$D$2:$D$214</c:f>
              <c:numCache>
                <c:formatCode>General</c:formatCode>
                <c:ptCount val="213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0.2</c:v>
                </c:pt>
                <c:pt idx="15">
                  <c:v>0.2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0.2</c:v>
                </c:pt>
                <c:pt idx="24">
                  <c:v>0.2</c:v>
                </c:pt>
                <c:pt idx="25">
                  <c:v>0.2</c:v>
                </c:pt>
                <c:pt idx="26">
                  <c:v>0.2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0.2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</c:v>
                </c:pt>
                <c:pt idx="39">
                  <c:v>0.2</c:v>
                </c:pt>
                <c:pt idx="40">
                  <c:v>0.2</c:v>
                </c:pt>
                <c:pt idx="41">
                  <c:v>0.2</c:v>
                </c:pt>
                <c:pt idx="42">
                  <c:v>0.2</c:v>
                </c:pt>
                <c:pt idx="43">
                  <c:v>0.2</c:v>
                </c:pt>
                <c:pt idx="44">
                  <c:v>0.2</c:v>
                </c:pt>
                <c:pt idx="45">
                  <c:v>0.2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0.2</c:v>
                </c:pt>
                <c:pt idx="51">
                  <c:v>0.2</c:v>
                </c:pt>
                <c:pt idx="52">
                  <c:v>0.2</c:v>
                </c:pt>
                <c:pt idx="53">
                  <c:v>0.2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0.2</c:v>
                </c:pt>
                <c:pt idx="58">
                  <c:v>0.2</c:v>
                </c:pt>
                <c:pt idx="59">
                  <c:v>0.2</c:v>
                </c:pt>
                <c:pt idx="60">
                  <c:v>0.2</c:v>
                </c:pt>
                <c:pt idx="61">
                  <c:v>0.2</c:v>
                </c:pt>
                <c:pt idx="62">
                  <c:v>0.2</c:v>
                </c:pt>
                <c:pt idx="63">
                  <c:v>0.2</c:v>
                </c:pt>
                <c:pt idx="64">
                  <c:v>0.2</c:v>
                </c:pt>
                <c:pt idx="65">
                  <c:v>0.2</c:v>
                </c:pt>
                <c:pt idx="66">
                  <c:v>0.2</c:v>
                </c:pt>
                <c:pt idx="67">
                  <c:v>0.2</c:v>
                </c:pt>
                <c:pt idx="68">
                  <c:v>0.2</c:v>
                </c:pt>
                <c:pt idx="69">
                  <c:v>0.2</c:v>
                </c:pt>
                <c:pt idx="70">
                  <c:v>0.2</c:v>
                </c:pt>
                <c:pt idx="71">
                  <c:v>0.2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0.2</c:v>
                </c:pt>
                <c:pt idx="76">
                  <c:v>0.2</c:v>
                </c:pt>
                <c:pt idx="77">
                  <c:v>0.2</c:v>
                </c:pt>
                <c:pt idx="78">
                  <c:v>0.2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0.2</c:v>
                </c:pt>
                <c:pt idx="98">
                  <c:v>0.2</c:v>
                </c:pt>
                <c:pt idx="99">
                  <c:v>0.2</c:v>
                </c:pt>
                <c:pt idx="100">
                  <c:v>0.2</c:v>
                </c:pt>
                <c:pt idx="101">
                  <c:v>0.2</c:v>
                </c:pt>
                <c:pt idx="102">
                  <c:v>0.2</c:v>
                </c:pt>
                <c:pt idx="103">
                  <c:v>0.2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0.2</c:v>
                </c:pt>
                <c:pt idx="108">
                  <c:v>0.2</c:v>
                </c:pt>
                <c:pt idx="109">
                  <c:v>0.2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0.2</c:v>
                </c:pt>
                <c:pt idx="128">
                  <c:v>0.2</c:v>
                </c:pt>
                <c:pt idx="129">
                  <c:v>0.2</c:v>
                </c:pt>
                <c:pt idx="130">
                  <c:v>0.2</c:v>
                </c:pt>
                <c:pt idx="131">
                  <c:v>0.2</c:v>
                </c:pt>
                <c:pt idx="132">
                  <c:v>0.2</c:v>
                </c:pt>
                <c:pt idx="133">
                  <c:v>0.2</c:v>
                </c:pt>
                <c:pt idx="134">
                  <c:v>0.2</c:v>
                </c:pt>
                <c:pt idx="135">
                  <c:v>0.2</c:v>
                </c:pt>
                <c:pt idx="136">
                  <c:v>0.2</c:v>
                </c:pt>
                <c:pt idx="137">
                  <c:v>0.2</c:v>
                </c:pt>
                <c:pt idx="138">
                  <c:v>0.2</c:v>
                </c:pt>
                <c:pt idx="139">
                  <c:v>0.2</c:v>
                </c:pt>
                <c:pt idx="140">
                  <c:v>0.2</c:v>
                </c:pt>
                <c:pt idx="141">
                  <c:v>0.2</c:v>
                </c:pt>
                <c:pt idx="142">
                  <c:v>0.2</c:v>
                </c:pt>
                <c:pt idx="143">
                  <c:v>0.2</c:v>
                </c:pt>
                <c:pt idx="144">
                  <c:v>0.2</c:v>
                </c:pt>
                <c:pt idx="145">
                  <c:v>0.2</c:v>
                </c:pt>
                <c:pt idx="146">
                  <c:v>0.2</c:v>
                </c:pt>
                <c:pt idx="147">
                  <c:v>0.2</c:v>
                </c:pt>
                <c:pt idx="148">
                  <c:v>0.2</c:v>
                </c:pt>
                <c:pt idx="149">
                  <c:v>0.2</c:v>
                </c:pt>
                <c:pt idx="150">
                  <c:v>0.2</c:v>
                </c:pt>
                <c:pt idx="151">
                  <c:v>0.2</c:v>
                </c:pt>
                <c:pt idx="152">
                  <c:v>0.2</c:v>
                </c:pt>
                <c:pt idx="153">
                  <c:v>0.2</c:v>
                </c:pt>
                <c:pt idx="154">
                  <c:v>0.2</c:v>
                </c:pt>
                <c:pt idx="155">
                  <c:v>0.2</c:v>
                </c:pt>
                <c:pt idx="156">
                  <c:v>0.2</c:v>
                </c:pt>
                <c:pt idx="157">
                  <c:v>0.2</c:v>
                </c:pt>
                <c:pt idx="158">
                  <c:v>0.2</c:v>
                </c:pt>
                <c:pt idx="159">
                  <c:v>0.2</c:v>
                </c:pt>
                <c:pt idx="160">
                  <c:v>0.2</c:v>
                </c:pt>
                <c:pt idx="161">
                  <c:v>0.2</c:v>
                </c:pt>
                <c:pt idx="162">
                  <c:v>0.2</c:v>
                </c:pt>
                <c:pt idx="163">
                  <c:v>0.2</c:v>
                </c:pt>
                <c:pt idx="164">
                  <c:v>0.2</c:v>
                </c:pt>
                <c:pt idx="165">
                  <c:v>0.2</c:v>
                </c:pt>
                <c:pt idx="166">
                  <c:v>0.2</c:v>
                </c:pt>
                <c:pt idx="167">
                  <c:v>0.2</c:v>
                </c:pt>
                <c:pt idx="168">
                  <c:v>0.2</c:v>
                </c:pt>
                <c:pt idx="169">
                  <c:v>0.2</c:v>
                </c:pt>
                <c:pt idx="170">
                  <c:v>0.2</c:v>
                </c:pt>
                <c:pt idx="171">
                  <c:v>0.2</c:v>
                </c:pt>
                <c:pt idx="172">
                  <c:v>0.2</c:v>
                </c:pt>
                <c:pt idx="173">
                  <c:v>0.2</c:v>
                </c:pt>
                <c:pt idx="174">
                  <c:v>0.2</c:v>
                </c:pt>
                <c:pt idx="175">
                  <c:v>0.2</c:v>
                </c:pt>
                <c:pt idx="176">
                  <c:v>0.2</c:v>
                </c:pt>
                <c:pt idx="177">
                  <c:v>0.2</c:v>
                </c:pt>
                <c:pt idx="178">
                  <c:v>0.2</c:v>
                </c:pt>
                <c:pt idx="179">
                  <c:v>0.2</c:v>
                </c:pt>
                <c:pt idx="180">
                  <c:v>0.2</c:v>
                </c:pt>
                <c:pt idx="181">
                  <c:v>0.2</c:v>
                </c:pt>
                <c:pt idx="182">
                  <c:v>0.2</c:v>
                </c:pt>
                <c:pt idx="183">
                  <c:v>0.2</c:v>
                </c:pt>
                <c:pt idx="184">
                  <c:v>0.2</c:v>
                </c:pt>
                <c:pt idx="185">
                  <c:v>0.2</c:v>
                </c:pt>
                <c:pt idx="186">
                  <c:v>0.2</c:v>
                </c:pt>
                <c:pt idx="187">
                  <c:v>0.2</c:v>
                </c:pt>
                <c:pt idx="188">
                  <c:v>0.2</c:v>
                </c:pt>
                <c:pt idx="189">
                  <c:v>0.2</c:v>
                </c:pt>
                <c:pt idx="190">
                  <c:v>0.2</c:v>
                </c:pt>
                <c:pt idx="191">
                  <c:v>0.2</c:v>
                </c:pt>
                <c:pt idx="192">
                  <c:v>0.2</c:v>
                </c:pt>
                <c:pt idx="193">
                  <c:v>0.2</c:v>
                </c:pt>
                <c:pt idx="194">
                  <c:v>0.2</c:v>
                </c:pt>
                <c:pt idx="195">
                  <c:v>0.2</c:v>
                </c:pt>
                <c:pt idx="196">
                  <c:v>0.2</c:v>
                </c:pt>
                <c:pt idx="197">
                  <c:v>0.2</c:v>
                </c:pt>
                <c:pt idx="198">
                  <c:v>0.2</c:v>
                </c:pt>
                <c:pt idx="199">
                  <c:v>0.2</c:v>
                </c:pt>
                <c:pt idx="200">
                  <c:v>0.2</c:v>
                </c:pt>
                <c:pt idx="201">
                  <c:v>0.2</c:v>
                </c:pt>
                <c:pt idx="202">
                  <c:v>0.2</c:v>
                </c:pt>
                <c:pt idx="203">
                  <c:v>0.2</c:v>
                </c:pt>
                <c:pt idx="204">
                  <c:v>0.2</c:v>
                </c:pt>
                <c:pt idx="205">
                  <c:v>0.2</c:v>
                </c:pt>
                <c:pt idx="206">
                  <c:v>0.2</c:v>
                </c:pt>
                <c:pt idx="207">
                  <c:v>0.2</c:v>
                </c:pt>
                <c:pt idx="208">
                  <c:v>0.2</c:v>
                </c:pt>
                <c:pt idx="209">
                  <c:v>0.2</c:v>
                </c:pt>
                <c:pt idx="210">
                  <c:v>0.2</c:v>
                </c:pt>
                <c:pt idx="211">
                  <c:v>0.2</c:v>
                </c:pt>
                <c:pt idx="212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380496"/>
        <c:axId val="410380888"/>
      </c:lineChart>
      <c:catAx>
        <c:axId val="41038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80888"/>
        <c:crosses val="autoZero"/>
        <c:auto val="1"/>
        <c:lblAlgn val="ctr"/>
        <c:lblOffset val="100"/>
        <c:tickLblSkip val="10"/>
        <c:noMultiLvlLbl val="0"/>
      </c:catAx>
      <c:valAx>
        <c:axId val="410380888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Happiness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80496"/>
        <c:crossesAt val="1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>
        <a:schemeClr val="accent1"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1D4C-2C30-4C78-99CF-BA08E96887A5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EBFE-C82A-44FE-AF36-DE5CD250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EBFE-C82A-44FE-AF36-DE5CD25014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A917-610C-43DE-8459-4C78C79892C6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5D84-1F97-4480-8BAB-C285329ED842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3123-2FF4-4514-95F8-8A874858720C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AE2D-B438-4F95-9DFF-30420CF12FAF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F6F7-3570-42CE-93E1-3CF3E383AF0E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310-28DB-498B-86D5-AD2D5F9BA428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0C05-C3D0-4EF3-B46D-92E0CDB0CBE8}" type="datetime1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724D-725F-4A95-8B39-19453D2C0299}" type="datetime1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AF8E-4E40-41AD-A5F8-62B4405F82C7}" type="datetime1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A633A0-17C6-417F-B18D-DC75E6CC2503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B210-249A-4CA8-B707-FC593CA6B553}" type="datetime1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3A3F7A-25EB-41B1-A88D-24897039B9E7}" type="datetime1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Joy 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Capture the moments that make you </a:t>
            </a:r>
            <a:r>
              <a:rPr lang="en-US" sz="3200" dirty="0" smtClean="0"/>
              <a:t>happiest</a:t>
            </a:r>
          </a:p>
          <a:p>
            <a:endParaRPr lang="en-US" sz="3200" dirty="0"/>
          </a:p>
          <a:p>
            <a:r>
              <a:rPr lang="en-US" sz="3200" dirty="0" smtClean="0"/>
              <a:t>Marie Huynh, Nick Fotopoulos, </a:t>
            </a:r>
            <a:r>
              <a:rPr lang="en-US" sz="3200" dirty="0" err="1" smtClean="0"/>
              <a:t>derek</a:t>
            </a:r>
            <a:r>
              <a:rPr lang="en-US" sz="3200" dirty="0" smtClean="0"/>
              <a:t> </a:t>
            </a:r>
            <a:r>
              <a:rPr lang="en-US" sz="3200" dirty="0" err="1" smtClean="0"/>
              <a:t>solven</a:t>
            </a:r>
            <a:r>
              <a:rPr lang="en-US" sz="3200" dirty="0" smtClean="0"/>
              <a:t>, </a:t>
            </a:r>
            <a:r>
              <a:rPr lang="en-US" sz="3200" dirty="0" err="1" smtClean="0"/>
              <a:t>joan</a:t>
            </a:r>
            <a:r>
              <a:rPr lang="en-US" sz="3200" dirty="0" smtClean="0"/>
              <a:t> </a:t>
            </a:r>
            <a:r>
              <a:rPr lang="en-US" sz="3200" dirty="0" err="1" smtClean="0"/>
              <a:t>solven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Capture all the best moments of your life</a:t>
            </a:r>
          </a:p>
          <a:p>
            <a:r>
              <a:rPr lang="en-US" sz="2800" dirty="0" smtClean="0">
                <a:latin typeface="+mj-lt"/>
              </a:rPr>
              <a:t>They can be fleeting and ephemeral or special everyday moments</a:t>
            </a:r>
          </a:p>
          <a:p>
            <a:r>
              <a:rPr lang="en-US" sz="2800" dirty="0" smtClean="0">
                <a:latin typeface="+mj-lt"/>
              </a:rPr>
              <a:t>Measure when you are happiest, take a picture of the moment and save it for posterity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6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Smile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Snapshot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 tweet!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Capture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Capture Laugh, Smile and Smirk data through the EMOTIV EPOC and calculate a happiness factor</a:t>
            </a:r>
            <a:endParaRPr lang="en-US" sz="2800" dirty="0">
              <a:latin typeface="+mj-lt"/>
            </a:endParaRPr>
          </a:p>
        </p:txBody>
      </p:sp>
      <p:pic>
        <p:nvPicPr>
          <p:cNvPr id="1026" name="Picture 2" descr="http://s3images.coroflot.com/user_files/individual_files/original_123223_ueuo5_ryeq6eolpscefp5gxz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35" y="2608324"/>
            <a:ext cx="3605333" cy="27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305177"/>
              </p:ext>
            </p:extLst>
          </p:nvPr>
        </p:nvGraphicFramePr>
        <p:xfrm>
          <a:off x="356261" y="261257"/>
          <a:ext cx="10810978" cy="5894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229" y="848251"/>
            <a:ext cx="5089289" cy="508283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171091" y="104727"/>
            <a:ext cx="2590800" cy="3115681"/>
            <a:chOff x="4591050" y="1690688"/>
            <a:chExt cx="2590800" cy="3115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4591050" y="1690688"/>
              <a:ext cx="2590800" cy="311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Camera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98231" y="2215530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Android / iPhone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2038" y="2739038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Google Glass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2038" y="3199699"/>
              <a:ext cx="1976438" cy="538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Emotive Insight v2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2038" y="3832941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GoPro</a:t>
              </a:r>
              <a:endParaRPr lang="en-US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2038" y="4309560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Webcam</a:t>
              </a:r>
              <a:endParaRPr lang="en-US" sz="20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01785" y="1089113"/>
            <a:ext cx="4420637" cy="4744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11965" y="2152369"/>
            <a:ext cx="1665946" cy="3395714"/>
            <a:chOff x="1123950" y="2419350"/>
            <a:chExt cx="1447800" cy="2628900"/>
          </a:xfrm>
        </p:grpSpPr>
        <p:sp>
          <p:nvSpPr>
            <p:cNvPr id="11" name="Rectangle 10"/>
            <p:cNvSpPr/>
            <p:nvPr/>
          </p:nvSpPr>
          <p:spPr>
            <a:xfrm>
              <a:off x="1123950" y="2419350"/>
              <a:ext cx="1447800" cy="2628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Facial Expression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8249" y="3113116"/>
              <a:ext cx="1190625" cy="4297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Laugh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2537" y="3692341"/>
              <a:ext cx="1190625" cy="4297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Smile!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8249" y="4236670"/>
              <a:ext cx="1190625" cy="4297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Smirk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32" y="2152369"/>
            <a:ext cx="2371725" cy="3395714"/>
            <a:chOff x="2137264" y="2671744"/>
            <a:chExt cx="2371725" cy="3395714"/>
          </a:xfrm>
        </p:grpSpPr>
        <p:grpSp>
          <p:nvGrpSpPr>
            <p:cNvPr id="121" name="Group 120"/>
            <p:cNvGrpSpPr/>
            <p:nvPr/>
          </p:nvGrpSpPr>
          <p:grpSpPr>
            <a:xfrm>
              <a:off x="2137264" y="2671744"/>
              <a:ext cx="2371725" cy="1639733"/>
              <a:chOff x="2137264" y="2671744"/>
              <a:chExt cx="2371725" cy="16397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37264" y="2671744"/>
                <a:ext cx="2371725" cy="163973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Emotion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92032" y="3162510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Engagement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92032" y="3522357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Excitements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2032" y="3861165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Valence (Positive)</a:t>
                </a:r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137264" y="4490415"/>
              <a:ext cx="2371725" cy="1577043"/>
              <a:chOff x="2137264" y="4490415"/>
              <a:chExt cx="2371725" cy="15770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7264" y="4490415"/>
                <a:ext cx="2371725" cy="1577043"/>
              </a:xfrm>
              <a:prstGeom prst="rect">
                <a:avLst/>
              </a:prstGeom>
              <a:ln w="1905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Mental Command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194416" y="4919886"/>
                <a:ext cx="2209800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“Snap” to take photo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92032" y="5314797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“Push” to Twitter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92032" y="5738359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“Save” to save</a:t>
                </a:r>
                <a:endParaRPr lang="en-US" dirty="0"/>
              </a:p>
            </p:txBody>
          </p:sp>
        </p:grpSp>
      </p:grpSp>
      <p:cxnSp>
        <p:nvCxnSpPr>
          <p:cNvPr id="39" name="Straight Arrow Connector 38"/>
          <p:cNvCxnSpPr>
            <a:stCxn id="9" idx="2"/>
            <a:endCxn id="31" idx="0"/>
          </p:cNvCxnSpPr>
          <p:nvPr/>
        </p:nvCxnSpPr>
        <p:spPr>
          <a:xfrm flipH="1">
            <a:off x="6376652" y="3220408"/>
            <a:ext cx="89839" cy="722718"/>
          </a:xfrm>
          <a:prstGeom prst="straightConnector1">
            <a:avLst/>
          </a:prstGeom>
          <a:ln w="57150" cap="rnd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3"/>
            <a:endCxn id="31" idx="1"/>
          </p:cNvCxnSpPr>
          <p:nvPr/>
        </p:nvCxnSpPr>
        <p:spPr>
          <a:xfrm>
            <a:off x="4622422" y="3461314"/>
            <a:ext cx="644567" cy="1504494"/>
          </a:xfrm>
          <a:prstGeom prst="curvedConnector3">
            <a:avLst>
              <a:gd name="adj1" fmla="val 50000"/>
            </a:avLst>
          </a:prstGeom>
          <a:ln w="57150" cap="rnd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1" idx="3"/>
          </p:cNvCxnSpPr>
          <p:nvPr/>
        </p:nvCxnSpPr>
        <p:spPr>
          <a:xfrm flipV="1">
            <a:off x="7486314" y="4577016"/>
            <a:ext cx="551155" cy="388792"/>
          </a:xfrm>
          <a:prstGeom prst="curvedConnector3">
            <a:avLst>
              <a:gd name="adj1" fmla="val 50000"/>
            </a:avLst>
          </a:prstGeom>
          <a:ln w="57150" cap="rnd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266989" y="3943126"/>
            <a:ext cx="2219325" cy="2045364"/>
            <a:chOff x="5390540" y="4635341"/>
            <a:chExt cx="2219325" cy="2045364"/>
          </a:xfrm>
        </p:grpSpPr>
        <p:sp>
          <p:nvSpPr>
            <p:cNvPr id="31" name="Rectangle 30"/>
            <p:cNvSpPr/>
            <p:nvPr/>
          </p:nvSpPr>
          <p:spPr>
            <a:xfrm>
              <a:off x="5390540" y="4635341"/>
              <a:ext cx="2219325" cy="204536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Magic!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91746" y="5269230"/>
              <a:ext cx="1970483" cy="32931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Happiness Metric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01865" y="5791934"/>
              <a:ext cx="1970483" cy="32931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Filters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14962" y="6305563"/>
              <a:ext cx="1970483" cy="32931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Freeform 124"/>
          <p:cNvSpPr/>
          <p:nvPr/>
        </p:nvSpPr>
        <p:spPr>
          <a:xfrm>
            <a:off x="2642318" y="1902830"/>
            <a:ext cx="6408084" cy="4326401"/>
          </a:xfrm>
          <a:custGeom>
            <a:avLst/>
            <a:gdLst>
              <a:gd name="connsiteX0" fmla="*/ 190500 w 1078288"/>
              <a:gd name="connsiteY0" fmla="*/ 76200 h 990600"/>
              <a:gd name="connsiteX1" fmla="*/ 190500 w 1078288"/>
              <a:gd name="connsiteY1" fmla="*/ 76200 h 990600"/>
              <a:gd name="connsiteX2" fmla="*/ 66675 w 1078288"/>
              <a:gd name="connsiteY2" fmla="*/ 285750 h 990600"/>
              <a:gd name="connsiteX3" fmla="*/ 57150 w 1078288"/>
              <a:gd name="connsiteY3" fmla="*/ 361950 h 990600"/>
              <a:gd name="connsiteX4" fmla="*/ 28575 w 1078288"/>
              <a:gd name="connsiteY4" fmla="*/ 409575 h 990600"/>
              <a:gd name="connsiteX5" fmla="*/ 19050 w 1078288"/>
              <a:gd name="connsiteY5" fmla="*/ 485775 h 990600"/>
              <a:gd name="connsiteX6" fmla="*/ 0 w 1078288"/>
              <a:gd name="connsiteY6" fmla="*/ 571500 h 990600"/>
              <a:gd name="connsiteX7" fmla="*/ 19050 w 1078288"/>
              <a:gd name="connsiteY7" fmla="*/ 714375 h 990600"/>
              <a:gd name="connsiteX8" fmla="*/ 66675 w 1078288"/>
              <a:gd name="connsiteY8" fmla="*/ 800100 h 990600"/>
              <a:gd name="connsiteX9" fmla="*/ 114300 w 1078288"/>
              <a:gd name="connsiteY9" fmla="*/ 876300 h 990600"/>
              <a:gd name="connsiteX10" fmla="*/ 180975 w 1078288"/>
              <a:gd name="connsiteY10" fmla="*/ 933450 h 990600"/>
              <a:gd name="connsiteX11" fmla="*/ 409575 w 1078288"/>
              <a:gd name="connsiteY11" fmla="*/ 990600 h 990600"/>
              <a:gd name="connsiteX12" fmla="*/ 495300 w 1078288"/>
              <a:gd name="connsiteY12" fmla="*/ 981075 h 990600"/>
              <a:gd name="connsiteX13" fmla="*/ 790575 w 1078288"/>
              <a:gd name="connsiteY13" fmla="*/ 876300 h 990600"/>
              <a:gd name="connsiteX14" fmla="*/ 857250 w 1078288"/>
              <a:gd name="connsiteY14" fmla="*/ 809625 h 990600"/>
              <a:gd name="connsiteX15" fmla="*/ 923925 w 1078288"/>
              <a:gd name="connsiteY15" fmla="*/ 733425 h 990600"/>
              <a:gd name="connsiteX16" fmla="*/ 990600 w 1078288"/>
              <a:gd name="connsiteY16" fmla="*/ 676275 h 990600"/>
              <a:gd name="connsiteX17" fmla="*/ 1066800 w 1078288"/>
              <a:gd name="connsiteY17" fmla="*/ 571500 h 990600"/>
              <a:gd name="connsiteX18" fmla="*/ 1066800 w 1078288"/>
              <a:gd name="connsiteY18" fmla="*/ 409575 h 990600"/>
              <a:gd name="connsiteX19" fmla="*/ 895350 w 1078288"/>
              <a:gd name="connsiteY19" fmla="*/ 171450 h 990600"/>
              <a:gd name="connsiteX20" fmla="*/ 771525 w 1078288"/>
              <a:gd name="connsiteY20" fmla="*/ 76200 h 990600"/>
              <a:gd name="connsiteX21" fmla="*/ 695325 w 1078288"/>
              <a:gd name="connsiteY21" fmla="*/ 28575 h 990600"/>
              <a:gd name="connsiteX22" fmla="*/ 476250 w 1078288"/>
              <a:gd name="connsiteY22" fmla="*/ 0 h 990600"/>
              <a:gd name="connsiteX23" fmla="*/ 323850 w 1078288"/>
              <a:gd name="connsiteY23" fmla="*/ 19050 h 990600"/>
              <a:gd name="connsiteX24" fmla="*/ 295275 w 1078288"/>
              <a:gd name="connsiteY24" fmla="*/ 28575 h 990600"/>
              <a:gd name="connsiteX25" fmla="*/ 238125 w 1078288"/>
              <a:gd name="connsiteY25" fmla="*/ 66675 h 990600"/>
              <a:gd name="connsiteX26" fmla="*/ 190500 w 1078288"/>
              <a:gd name="connsiteY26" fmla="*/ 76200 h 990600"/>
              <a:gd name="connsiteX0" fmla="*/ 190500 w 1078288"/>
              <a:gd name="connsiteY0" fmla="*/ 76200 h 996543"/>
              <a:gd name="connsiteX1" fmla="*/ 190500 w 1078288"/>
              <a:gd name="connsiteY1" fmla="*/ 76200 h 996543"/>
              <a:gd name="connsiteX2" fmla="*/ 66675 w 1078288"/>
              <a:gd name="connsiteY2" fmla="*/ 285750 h 996543"/>
              <a:gd name="connsiteX3" fmla="*/ 57150 w 1078288"/>
              <a:gd name="connsiteY3" fmla="*/ 361950 h 996543"/>
              <a:gd name="connsiteX4" fmla="*/ 28575 w 1078288"/>
              <a:gd name="connsiteY4" fmla="*/ 409575 h 996543"/>
              <a:gd name="connsiteX5" fmla="*/ 19050 w 1078288"/>
              <a:gd name="connsiteY5" fmla="*/ 485775 h 996543"/>
              <a:gd name="connsiteX6" fmla="*/ 0 w 1078288"/>
              <a:gd name="connsiteY6" fmla="*/ 571500 h 996543"/>
              <a:gd name="connsiteX7" fmla="*/ 19050 w 1078288"/>
              <a:gd name="connsiteY7" fmla="*/ 714375 h 996543"/>
              <a:gd name="connsiteX8" fmla="*/ 66675 w 1078288"/>
              <a:gd name="connsiteY8" fmla="*/ 800100 h 996543"/>
              <a:gd name="connsiteX9" fmla="*/ 114300 w 1078288"/>
              <a:gd name="connsiteY9" fmla="*/ 876300 h 996543"/>
              <a:gd name="connsiteX10" fmla="*/ 180975 w 1078288"/>
              <a:gd name="connsiteY10" fmla="*/ 933450 h 996543"/>
              <a:gd name="connsiteX11" fmla="*/ 409575 w 1078288"/>
              <a:gd name="connsiteY11" fmla="*/ 990600 h 996543"/>
              <a:gd name="connsiteX12" fmla="*/ 495300 w 1078288"/>
              <a:gd name="connsiteY12" fmla="*/ 981075 h 996543"/>
              <a:gd name="connsiteX13" fmla="*/ 857250 w 1078288"/>
              <a:gd name="connsiteY13" fmla="*/ 809625 h 996543"/>
              <a:gd name="connsiteX14" fmla="*/ 923925 w 1078288"/>
              <a:gd name="connsiteY14" fmla="*/ 733425 h 996543"/>
              <a:gd name="connsiteX15" fmla="*/ 990600 w 1078288"/>
              <a:gd name="connsiteY15" fmla="*/ 676275 h 996543"/>
              <a:gd name="connsiteX16" fmla="*/ 1066800 w 1078288"/>
              <a:gd name="connsiteY16" fmla="*/ 571500 h 996543"/>
              <a:gd name="connsiteX17" fmla="*/ 1066800 w 1078288"/>
              <a:gd name="connsiteY17" fmla="*/ 409575 h 996543"/>
              <a:gd name="connsiteX18" fmla="*/ 895350 w 1078288"/>
              <a:gd name="connsiteY18" fmla="*/ 171450 h 996543"/>
              <a:gd name="connsiteX19" fmla="*/ 771525 w 1078288"/>
              <a:gd name="connsiteY19" fmla="*/ 76200 h 996543"/>
              <a:gd name="connsiteX20" fmla="*/ 695325 w 1078288"/>
              <a:gd name="connsiteY20" fmla="*/ 28575 h 996543"/>
              <a:gd name="connsiteX21" fmla="*/ 476250 w 1078288"/>
              <a:gd name="connsiteY21" fmla="*/ 0 h 996543"/>
              <a:gd name="connsiteX22" fmla="*/ 323850 w 1078288"/>
              <a:gd name="connsiteY22" fmla="*/ 19050 h 996543"/>
              <a:gd name="connsiteX23" fmla="*/ 295275 w 1078288"/>
              <a:gd name="connsiteY23" fmla="*/ 28575 h 996543"/>
              <a:gd name="connsiteX24" fmla="*/ 238125 w 1078288"/>
              <a:gd name="connsiteY24" fmla="*/ 66675 h 996543"/>
              <a:gd name="connsiteX25" fmla="*/ 190500 w 1078288"/>
              <a:gd name="connsiteY25" fmla="*/ 76200 h 996543"/>
              <a:gd name="connsiteX0" fmla="*/ 190500 w 1078288"/>
              <a:gd name="connsiteY0" fmla="*/ 76200 h 996543"/>
              <a:gd name="connsiteX1" fmla="*/ 190500 w 1078288"/>
              <a:gd name="connsiteY1" fmla="*/ 76200 h 996543"/>
              <a:gd name="connsiteX2" fmla="*/ 66675 w 1078288"/>
              <a:gd name="connsiteY2" fmla="*/ 285750 h 996543"/>
              <a:gd name="connsiteX3" fmla="*/ 57150 w 1078288"/>
              <a:gd name="connsiteY3" fmla="*/ 361950 h 996543"/>
              <a:gd name="connsiteX4" fmla="*/ 28575 w 1078288"/>
              <a:gd name="connsiteY4" fmla="*/ 409575 h 996543"/>
              <a:gd name="connsiteX5" fmla="*/ 19050 w 1078288"/>
              <a:gd name="connsiteY5" fmla="*/ 485775 h 996543"/>
              <a:gd name="connsiteX6" fmla="*/ 0 w 1078288"/>
              <a:gd name="connsiteY6" fmla="*/ 571500 h 996543"/>
              <a:gd name="connsiteX7" fmla="*/ 19050 w 1078288"/>
              <a:gd name="connsiteY7" fmla="*/ 714375 h 996543"/>
              <a:gd name="connsiteX8" fmla="*/ 66675 w 1078288"/>
              <a:gd name="connsiteY8" fmla="*/ 800100 h 996543"/>
              <a:gd name="connsiteX9" fmla="*/ 114300 w 1078288"/>
              <a:gd name="connsiteY9" fmla="*/ 876300 h 996543"/>
              <a:gd name="connsiteX10" fmla="*/ 180975 w 1078288"/>
              <a:gd name="connsiteY10" fmla="*/ 933450 h 996543"/>
              <a:gd name="connsiteX11" fmla="*/ 409575 w 1078288"/>
              <a:gd name="connsiteY11" fmla="*/ 990600 h 996543"/>
              <a:gd name="connsiteX12" fmla="*/ 495300 w 1078288"/>
              <a:gd name="connsiteY12" fmla="*/ 981075 h 996543"/>
              <a:gd name="connsiteX13" fmla="*/ 857250 w 1078288"/>
              <a:gd name="connsiteY13" fmla="*/ 809625 h 996543"/>
              <a:gd name="connsiteX14" fmla="*/ 990600 w 1078288"/>
              <a:gd name="connsiteY14" fmla="*/ 676275 h 996543"/>
              <a:gd name="connsiteX15" fmla="*/ 1066800 w 1078288"/>
              <a:gd name="connsiteY15" fmla="*/ 571500 h 996543"/>
              <a:gd name="connsiteX16" fmla="*/ 1066800 w 1078288"/>
              <a:gd name="connsiteY16" fmla="*/ 409575 h 996543"/>
              <a:gd name="connsiteX17" fmla="*/ 895350 w 1078288"/>
              <a:gd name="connsiteY17" fmla="*/ 171450 h 996543"/>
              <a:gd name="connsiteX18" fmla="*/ 771525 w 1078288"/>
              <a:gd name="connsiteY18" fmla="*/ 76200 h 996543"/>
              <a:gd name="connsiteX19" fmla="*/ 695325 w 1078288"/>
              <a:gd name="connsiteY19" fmla="*/ 28575 h 996543"/>
              <a:gd name="connsiteX20" fmla="*/ 476250 w 1078288"/>
              <a:gd name="connsiteY20" fmla="*/ 0 h 996543"/>
              <a:gd name="connsiteX21" fmla="*/ 323850 w 1078288"/>
              <a:gd name="connsiteY21" fmla="*/ 19050 h 996543"/>
              <a:gd name="connsiteX22" fmla="*/ 295275 w 1078288"/>
              <a:gd name="connsiteY22" fmla="*/ 28575 h 996543"/>
              <a:gd name="connsiteX23" fmla="*/ 238125 w 1078288"/>
              <a:gd name="connsiteY23" fmla="*/ 66675 h 996543"/>
              <a:gd name="connsiteX24" fmla="*/ 190500 w 1078288"/>
              <a:gd name="connsiteY24" fmla="*/ 76200 h 996543"/>
              <a:gd name="connsiteX0" fmla="*/ 190500 w 5122061"/>
              <a:gd name="connsiteY0" fmla="*/ 76200 h 4285026"/>
              <a:gd name="connsiteX1" fmla="*/ 190500 w 5122061"/>
              <a:gd name="connsiteY1" fmla="*/ 76200 h 4285026"/>
              <a:gd name="connsiteX2" fmla="*/ 66675 w 5122061"/>
              <a:gd name="connsiteY2" fmla="*/ 285750 h 4285026"/>
              <a:gd name="connsiteX3" fmla="*/ 57150 w 5122061"/>
              <a:gd name="connsiteY3" fmla="*/ 361950 h 4285026"/>
              <a:gd name="connsiteX4" fmla="*/ 28575 w 5122061"/>
              <a:gd name="connsiteY4" fmla="*/ 409575 h 4285026"/>
              <a:gd name="connsiteX5" fmla="*/ 19050 w 5122061"/>
              <a:gd name="connsiteY5" fmla="*/ 485775 h 4285026"/>
              <a:gd name="connsiteX6" fmla="*/ 0 w 5122061"/>
              <a:gd name="connsiteY6" fmla="*/ 571500 h 4285026"/>
              <a:gd name="connsiteX7" fmla="*/ 19050 w 5122061"/>
              <a:gd name="connsiteY7" fmla="*/ 714375 h 4285026"/>
              <a:gd name="connsiteX8" fmla="*/ 66675 w 5122061"/>
              <a:gd name="connsiteY8" fmla="*/ 800100 h 4285026"/>
              <a:gd name="connsiteX9" fmla="*/ 114300 w 5122061"/>
              <a:gd name="connsiteY9" fmla="*/ 876300 h 4285026"/>
              <a:gd name="connsiteX10" fmla="*/ 180975 w 5122061"/>
              <a:gd name="connsiteY10" fmla="*/ 933450 h 4285026"/>
              <a:gd name="connsiteX11" fmla="*/ 409575 w 5122061"/>
              <a:gd name="connsiteY11" fmla="*/ 990600 h 4285026"/>
              <a:gd name="connsiteX12" fmla="*/ 495300 w 5122061"/>
              <a:gd name="connsiteY12" fmla="*/ 981075 h 4285026"/>
              <a:gd name="connsiteX13" fmla="*/ 5120640 w 5122061"/>
              <a:gd name="connsiteY13" fmla="*/ 4284345 h 4285026"/>
              <a:gd name="connsiteX14" fmla="*/ 990600 w 5122061"/>
              <a:gd name="connsiteY14" fmla="*/ 676275 h 4285026"/>
              <a:gd name="connsiteX15" fmla="*/ 1066800 w 5122061"/>
              <a:gd name="connsiteY15" fmla="*/ 571500 h 4285026"/>
              <a:gd name="connsiteX16" fmla="*/ 1066800 w 5122061"/>
              <a:gd name="connsiteY16" fmla="*/ 409575 h 4285026"/>
              <a:gd name="connsiteX17" fmla="*/ 895350 w 5122061"/>
              <a:gd name="connsiteY17" fmla="*/ 171450 h 4285026"/>
              <a:gd name="connsiteX18" fmla="*/ 771525 w 5122061"/>
              <a:gd name="connsiteY18" fmla="*/ 76200 h 4285026"/>
              <a:gd name="connsiteX19" fmla="*/ 695325 w 5122061"/>
              <a:gd name="connsiteY19" fmla="*/ 28575 h 4285026"/>
              <a:gd name="connsiteX20" fmla="*/ 476250 w 5122061"/>
              <a:gd name="connsiteY20" fmla="*/ 0 h 4285026"/>
              <a:gd name="connsiteX21" fmla="*/ 323850 w 5122061"/>
              <a:gd name="connsiteY21" fmla="*/ 19050 h 4285026"/>
              <a:gd name="connsiteX22" fmla="*/ 295275 w 5122061"/>
              <a:gd name="connsiteY22" fmla="*/ 28575 h 4285026"/>
              <a:gd name="connsiteX23" fmla="*/ 238125 w 5122061"/>
              <a:gd name="connsiteY23" fmla="*/ 66675 h 4285026"/>
              <a:gd name="connsiteX24" fmla="*/ 190500 w 5122061"/>
              <a:gd name="connsiteY24" fmla="*/ 76200 h 4285026"/>
              <a:gd name="connsiteX0" fmla="*/ 190500 w 6492068"/>
              <a:gd name="connsiteY0" fmla="*/ 76200 h 4290124"/>
              <a:gd name="connsiteX1" fmla="*/ 190500 w 6492068"/>
              <a:gd name="connsiteY1" fmla="*/ 76200 h 4290124"/>
              <a:gd name="connsiteX2" fmla="*/ 66675 w 6492068"/>
              <a:gd name="connsiteY2" fmla="*/ 285750 h 4290124"/>
              <a:gd name="connsiteX3" fmla="*/ 57150 w 6492068"/>
              <a:gd name="connsiteY3" fmla="*/ 361950 h 4290124"/>
              <a:gd name="connsiteX4" fmla="*/ 28575 w 6492068"/>
              <a:gd name="connsiteY4" fmla="*/ 409575 h 4290124"/>
              <a:gd name="connsiteX5" fmla="*/ 19050 w 6492068"/>
              <a:gd name="connsiteY5" fmla="*/ 485775 h 4290124"/>
              <a:gd name="connsiteX6" fmla="*/ 0 w 6492068"/>
              <a:gd name="connsiteY6" fmla="*/ 571500 h 4290124"/>
              <a:gd name="connsiteX7" fmla="*/ 19050 w 6492068"/>
              <a:gd name="connsiteY7" fmla="*/ 714375 h 4290124"/>
              <a:gd name="connsiteX8" fmla="*/ 66675 w 6492068"/>
              <a:gd name="connsiteY8" fmla="*/ 800100 h 4290124"/>
              <a:gd name="connsiteX9" fmla="*/ 114300 w 6492068"/>
              <a:gd name="connsiteY9" fmla="*/ 876300 h 4290124"/>
              <a:gd name="connsiteX10" fmla="*/ 180975 w 6492068"/>
              <a:gd name="connsiteY10" fmla="*/ 933450 h 4290124"/>
              <a:gd name="connsiteX11" fmla="*/ 409575 w 6492068"/>
              <a:gd name="connsiteY11" fmla="*/ 990600 h 4290124"/>
              <a:gd name="connsiteX12" fmla="*/ 495300 w 6492068"/>
              <a:gd name="connsiteY12" fmla="*/ 981075 h 4290124"/>
              <a:gd name="connsiteX13" fmla="*/ 5120640 w 6492068"/>
              <a:gd name="connsiteY13" fmla="*/ 4284345 h 4290124"/>
              <a:gd name="connsiteX14" fmla="*/ 6248400 w 6492068"/>
              <a:gd name="connsiteY14" fmla="*/ 1750695 h 4290124"/>
              <a:gd name="connsiteX15" fmla="*/ 1066800 w 6492068"/>
              <a:gd name="connsiteY15" fmla="*/ 571500 h 4290124"/>
              <a:gd name="connsiteX16" fmla="*/ 1066800 w 6492068"/>
              <a:gd name="connsiteY16" fmla="*/ 409575 h 4290124"/>
              <a:gd name="connsiteX17" fmla="*/ 895350 w 6492068"/>
              <a:gd name="connsiteY17" fmla="*/ 171450 h 4290124"/>
              <a:gd name="connsiteX18" fmla="*/ 771525 w 6492068"/>
              <a:gd name="connsiteY18" fmla="*/ 76200 h 4290124"/>
              <a:gd name="connsiteX19" fmla="*/ 695325 w 6492068"/>
              <a:gd name="connsiteY19" fmla="*/ 28575 h 4290124"/>
              <a:gd name="connsiteX20" fmla="*/ 476250 w 6492068"/>
              <a:gd name="connsiteY20" fmla="*/ 0 h 4290124"/>
              <a:gd name="connsiteX21" fmla="*/ 323850 w 6492068"/>
              <a:gd name="connsiteY21" fmla="*/ 19050 h 4290124"/>
              <a:gd name="connsiteX22" fmla="*/ 295275 w 6492068"/>
              <a:gd name="connsiteY22" fmla="*/ 28575 h 4290124"/>
              <a:gd name="connsiteX23" fmla="*/ 238125 w 6492068"/>
              <a:gd name="connsiteY23" fmla="*/ 66675 h 4290124"/>
              <a:gd name="connsiteX24" fmla="*/ 190500 w 6492068"/>
              <a:gd name="connsiteY24" fmla="*/ 76200 h 4290124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1066800 w 6248413"/>
              <a:gd name="connsiteY16" fmla="*/ 409575 h 4289797"/>
              <a:gd name="connsiteX17" fmla="*/ 895350 w 6248413"/>
              <a:gd name="connsiteY17" fmla="*/ 171450 h 4289797"/>
              <a:gd name="connsiteX18" fmla="*/ 771525 w 6248413"/>
              <a:gd name="connsiteY18" fmla="*/ 7620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4850130 w 6248413"/>
              <a:gd name="connsiteY16" fmla="*/ 729615 h 4289797"/>
              <a:gd name="connsiteX17" fmla="*/ 895350 w 6248413"/>
              <a:gd name="connsiteY17" fmla="*/ 171450 h 4289797"/>
              <a:gd name="connsiteX18" fmla="*/ 771525 w 6248413"/>
              <a:gd name="connsiteY18" fmla="*/ 7620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4850130 w 6248413"/>
              <a:gd name="connsiteY16" fmla="*/ 729615 h 4289797"/>
              <a:gd name="connsiteX17" fmla="*/ 2495550 w 6248413"/>
              <a:gd name="connsiteY17" fmla="*/ 685800 h 4289797"/>
              <a:gd name="connsiteX18" fmla="*/ 771525 w 6248413"/>
              <a:gd name="connsiteY18" fmla="*/ 7620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4850130 w 6248413"/>
              <a:gd name="connsiteY16" fmla="*/ 729615 h 4289797"/>
              <a:gd name="connsiteX17" fmla="*/ 2495550 w 6248413"/>
              <a:gd name="connsiteY17" fmla="*/ 685800 h 4289797"/>
              <a:gd name="connsiteX18" fmla="*/ 1994535 w 6248413"/>
              <a:gd name="connsiteY18" fmla="*/ 13335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59532 h 4273129"/>
              <a:gd name="connsiteX1" fmla="*/ 190500 w 6248413"/>
              <a:gd name="connsiteY1" fmla="*/ 59532 h 4273129"/>
              <a:gd name="connsiteX2" fmla="*/ 66675 w 6248413"/>
              <a:gd name="connsiteY2" fmla="*/ 269082 h 4273129"/>
              <a:gd name="connsiteX3" fmla="*/ 57150 w 6248413"/>
              <a:gd name="connsiteY3" fmla="*/ 345282 h 4273129"/>
              <a:gd name="connsiteX4" fmla="*/ 28575 w 6248413"/>
              <a:gd name="connsiteY4" fmla="*/ 392907 h 4273129"/>
              <a:gd name="connsiteX5" fmla="*/ 19050 w 6248413"/>
              <a:gd name="connsiteY5" fmla="*/ 469107 h 4273129"/>
              <a:gd name="connsiteX6" fmla="*/ 0 w 6248413"/>
              <a:gd name="connsiteY6" fmla="*/ 554832 h 4273129"/>
              <a:gd name="connsiteX7" fmla="*/ 19050 w 6248413"/>
              <a:gd name="connsiteY7" fmla="*/ 697707 h 4273129"/>
              <a:gd name="connsiteX8" fmla="*/ 66675 w 6248413"/>
              <a:gd name="connsiteY8" fmla="*/ 783432 h 4273129"/>
              <a:gd name="connsiteX9" fmla="*/ 114300 w 6248413"/>
              <a:gd name="connsiteY9" fmla="*/ 859632 h 4273129"/>
              <a:gd name="connsiteX10" fmla="*/ 180975 w 6248413"/>
              <a:gd name="connsiteY10" fmla="*/ 916782 h 4273129"/>
              <a:gd name="connsiteX11" fmla="*/ 409575 w 6248413"/>
              <a:gd name="connsiteY11" fmla="*/ 973932 h 4273129"/>
              <a:gd name="connsiteX12" fmla="*/ 495300 w 6248413"/>
              <a:gd name="connsiteY12" fmla="*/ 964407 h 4273129"/>
              <a:gd name="connsiteX13" fmla="*/ 5120640 w 6248413"/>
              <a:gd name="connsiteY13" fmla="*/ 4267677 h 4273129"/>
              <a:gd name="connsiteX14" fmla="*/ 6248400 w 6248413"/>
              <a:gd name="connsiteY14" fmla="*/ 1734027 h 4273129"/>
              <a:gd name="connsiteX15" fmla="*/ 5147310 w 6248413"/>
              <a:gd name="connsiteY15" fmla="*/ 1332072 h 4273129"/>
              <a:gd name="connsiteX16" fmla="*/ 4850130 w 6248413"/>
              <a:gd name="connsiteY16" fmla="*/ 712947 h 4273129"/>
              <a:gd name="connsiteX17" fmla="*/ 2495550 w 6248413"/>
              <a:gd name="connsiteY17" fmla="*/ 669132 h 4273129"/>
              <a:gd name="connsiteX18" fmla="*/ 1994535 w 6248413"/>
              <a:gd name="connsiteY18" fmla="*/ 116682 h 4273129"/>
              <a:gd name="connsiteX19" fmla="*/ 695325 w 6248413"/>
              <a:gd name="connsiteY19" fmla="*/ 11907 h 4273129"/>
              <a:gd name="connsiteX20" fmla="*/ 323850 w 6248413"/>
              <a:gd name="connsiteY20" fmla="*/ 2382 h 4273129"/>
              <a:gd name="connsiteX21" fmla="*/ 295275 w 6248413"/>
              <a:gd name="connsiteY21" fmla="*/ 11907 h 4273129"/>
              <a:gd name="connsiteX22" fmla="*/ 238125 w 6248413"/>
              <a:gd name="connsiteY22" fmla="*/ 50007 h 4273129"/>
              <a:gd name="connsiteX23" fmla="*/ 190500 w 6248413"/>
              <a:gd name="connsiteY23" fmla="*/ 59532 h 4273129"/>
              <a:gd name="connsiteX0" fmla="*/ 190500 w 6248413"/>
              <a:gd name="connsiteY0" fmla="*/ 56999 h 4270596"/>
              <a:gd name="connsiteX1" fmla="*/ 190500 w 6248413"/>
              <a:gd name="connsiteY1" fmla="*/ 56999 h 4270596"/>
              <a:gd name="connsiteX2" fmla="*/ 66675 w 6248413"/>
              <a:gd name="connsiteY2" fmla="*/ 266549 h 4270596"/>
              <a:gd name="connsiteX3" fmla="*/ 57150 w 6248413"/>
              <a:gd name="connsiteY3" fmla="*/ 342749 h 4270596"/>
              <a:gd name="connsiteX4" fmla="*/ 28575 w 6248413"/>
              <a:gd name="connsiteY4" fmla="*/ 390374 h 4270596"/>
              <a:gd name="connsiteX5" fmla="*/ 19050 w 6248413"/>
              <a:gd name="connsiteY5" fmla="*/ 466574 h 4270596"/>
              <a:gd name="connsiteX6" fmla="*/ 0 w 6248413"/>
              <a:gd name="connsiteY6" fmla="*/ 552299 h 4270596"/>
              <a:gd name="connsiteX7" fmla="*/ 19050 w 6248413"/>
              <a:gd name="connsiteY7" fmla="*/ 695174 h 4270596"/>
              <a:gd name="connsiteX8" fmla="*/ 66675 w 6248413"/>
              <a:gd name="connsiteY8" fmla="*/ 780899 h 4270596"/>
              <a:gd name="connsiteX9" fmla="*/ 114300 w 6248413"/>
              <a:gd name="connsiteY9" fmla="*/ 857099 h 4270596"/>
              <a:gd name="connsiteX10" fmla="*/ 180975 w 6248413"/>
              <a:gd name="connsiteY10" fmla="*/ 914249 h 4270596"/>
              <a:gd name="connsiteX11" fmla="*/ 409575 w 6248413"/>
              <a:gd name="connsiteY11" fmla="*/ 971399 h 4270596"/>
              <a:gd name="connsiteX12" fmla="*/ 495300 w 6248413"/>
              <a:gd name="connsiteY12" fmla="*/ 961874 h 4270596"/>
              <a:gd name="connsiteX13" fmla="*/ 5120640 w 6248413"/>
              <a:gd name="connsiteY13" fmla="*/ 4265144 h 4270596"/>
              <a:gd name="connsiteX14" fmla="*/ 6248400 w 6248413"/>
              <a:gd name="connsiteY14" fmla="*/ 1731494 h 4270596"/>
              <a:gd name="connsiteX15" fmla="*/ 5147310 w 6248413"/>
              <a:gd name="connsiteY15" fmla="*/ 1329539 h 4270596"/>
              <a:gd name="connsiteX16" fmla="*/ 4850130 w 6248413"/>
              <a:gd name="connsiteY16" fmla="*/ 710414 h 4270596"/>
              <a:gd name="connsiteX17" fmla="*/ 2495550 w 6248413"/>
              <a:gd name="connsiteY17" fmla="*/ 666599 h 4270596"/>
              <a:gd name="connsiteX18" fmla="*/ 1994535 w 6248413"/>
              <a:gd name="connsiteY18" fmla="*/ 114149 h 4270596"/>
              <a:gd name="connsiteX19" fmla="*/ 695325 w 6248413"/>
              <a:gd name="connsiteY19" fmla="*/ 9374 h 4270596"/>
              <a:gd name="connsiteX20" fmla="*/ 295275 w 6248413"/>
              <a:gd name="connsiteY20" fmla="*/ 9374 h 4270596"/>
              <a:gd name="connsiteX21" fmla="*/ 238125 w 6248413"/>
              <a:gd name="connsiteY21" fmla="*/ 47474 h 4270596"/>
              <a:gd name="connsiteX22" fmla="*/ 190500 w 6248413"/>
              <a:gd name="connsiteY22" fmla="*/ 56999 h 4270596"/>
              <a:gd name="connsiteX0" fmla="*/ 190500 w 6248413"/>
              <a:gd name="connsiteY0" fmla="*/ 49512 h 4263109"/>
              <a:gd name="connsiteX1" fmla="*/ 190500 w 6248413"/>
              <a:gd name="connsiteY1" fmla="*/ 49512 h 4263109"/>
              <a:gd name="connsiteX2" fmla="*/ 66675 w 6248413"/>
              <a:gd name="connsiteY2" fmla="*/ 259062 h 4263109"/>
              <a:gd name="connsiteX3" fmla="*/ 57150 w 6248413"/>
              <a:gd name="connsiteY3" fmla="*/ 335262 h 4263109"/>
              <a:gd name="connsiteX4" fmla="*/ 28575 w 6248413"/>
              <a:gd name="connsiteY4" fmla="*/ 382887 h 4263109"/>
              <a:gd name="connsiteX5" fmla="*/ 19050 w 6248413"/>
              <a:gd name="connsiteY5" fmla="*/ 459087 h 4263109"/>
              <a:gd name="connsiteX6" fmla="*/ 0 w 6248413"/>
              <a:gd name="connsiteY6" fmla="*/ 544812 h 4263109"/>
              <a:gd name="connsiteX7" fmla="*/ 19050 w 6248413"/>
              <a:gd name="connsiteY7" fmla="*/ 687687 h 4263109"/>
              <a:gd name="connsiteX8" fmla="*/ 66675 w 6248413"/>
              <a:gd name="connsiteY8" fmla="*/ 773412 h 4263109"/>
              <a:gd name="connsiteX9" fmla="*/ 114300 w 6248413"/>
              <a:gd name="connsiteY9" fmla="*/ 849612 h 4263109"/>
              <a:gd name="connsiteX10" fmla="*/ 180975 w 6248413"/>
              <a:gd name="connsiteY10" fmla="*/ 906762 h 4263109"/>
              <a:gd name="connsiteX11" fmla="*/ 409575 w 6248413"/>
              <a:gd name="connsiteY11" fmla="*/ 963912 h 4263109"/>
              <a:gd name="connsiteX12" fmla="*/ 495300 w 6248413"/>
              <a:gd name="connsiteY12" fmla="*/ 954387 h 4263109"/>
              <a:gd name="connsiteX13" fmla="*/ 5120640 w 6248413"/>
              <a:gd name="connsiteY13" fmla="*/ 4257657 h 4263109"/>
              <a:gd name="connsiteX14" fmla="*/ 6248400 w 6248413"/>
              <a:gd name="connsiteY14" fmla="*/ 1724007 h 4263109"/>
              <a:gd name="connsiteX15" fmla="*/ 5147310 w 6248413"/>
              <a:gd name="connsiteY15" fmla="*/ 1322052 h 4263109"/>
              <a:gd name="connsiteX16" fmla="*/ 4850130 w 6248413"/>
              <a:gd name="connsiteY16" fmla="*/ 702927 h 4263109"/>
              <a:gd name="connsiteX17" fmla="*/ 2495550 w 6248413"/>
              <a:gd name="connsiteY17" fmla="*/ 659112 h 4263109"/>
              <a:gd name="connsiteX18" fmla="*/ 1994535 w 6248413"/>
              <a:gd name="connsiteY18" fmla="*/ 106662 h 4263109"/>
              <a:gd name="connsiteX19" fmla="*/ 695325 w 6248413"/>
              <a:gd name="connsiteY19" fmla="*/ 1887 h 4263109"/>
              <a:gd name="connsiteX20" fmla="*/ 238125 w 6248413"/>
              <a:gd name="connsiteY20" fmla="*/ 39987 h 4263109"/>
              <a:gd name="connsiteX21" fmla="*/ 190500 w 6248413"/>
              <a:gd name="connsiteY21" fmla="*/ 49512 h 4263109"/>
              <a:gd name="connsiteX0" fmla="*/ 238125 w 6248413"/>
              <a:gd name="connsiteY0" fmla="*/ 39987 h 4263109"/>
              <a:gd name="connsiteX1" fmla="*/ 190500 w 6248413"/>
              <a:gd name="connsiteY1" fmla="*/ 49512 h 4263109"/>
              <a:gd name="connsiteX2" fmla="*/ 66675 w 6248413"/>
              <a:gd name="connsiteY2" fmla="*/ 259062 h 4263109"/>
              <a:gd name="connsiteX3" fmla="*/ 57150 w 6248413"/>
              <a:gd name="connsiteY3" fmla="*/ 335262 h 4263109"/>
              <a:gd name="connsiteX4" fmla="*/ 28575 w 6248413"/>
              <a:gd name="connsiteY4" fmla="*/ 382887 h 4263109"/>
              <a:gd name="connsiteX5" fmla="*/ 19050 w 6248413"/>
              <a:gd name="connsiteY5" fmla="*/ 459087 h 4263109"/>
              <a:gd name="connsiteX6" fmla="*/ 0 w 6248413"/>
              <a:gd name="connsiteY6" fmla="*/ 544812 h 4263109"/>
              <a:gd name="connsiteX7" fmla="*/ 19050 w 6248413"/>
              <a:gd name="connsiteY7" fmla="*/ 687687 h 4263109"/>
              <a:gd name="connsiteX8" fmla="*/ 66675 w 6248413"/>
              <a:gd name="connsiteY8" fmla="*/ 773412 h 4263109"/>
              <a:gd name="connsiteX9" fmla="*/ 114300 w 6248413"/>
              <a:gd name="connsiteY9" fmla="*/ 849612 h 4263109"/>
              <a:gd name="connsiteX10" fmla="*/ 180975 w 6248413"/>
              <a:gd name="connsiteY10" fmla="*/ 906762 h 4263109"/>
              <a:gd name="connsiteX11" fmla="*/ 409575 w 6248413"/>
              <a:gd name="connsiteY11" fmla="*/ 963912 h 4263109"/>
              <a:gd name="connsiteX12" fmla="*/ 495300 w 6248413"/>
              <a:gd name="connsiteY12" fmla="*/ 954387 h 4263109"/>
              <a:gd name="connsiteX13" fmla="*/ 5120640 w 6248413"/>
              <a:gd name="connsiteY13" fmla="*/ 4257657 h 4263109"/>
              <a:gd name="connsiteX14" fmla="*/ 6248400 w 6248413"/>
              <a:gd name="connsiteY14" fmla="*/ 1724007 h 4263109"/>
              <a:gd name="connsiteX15" fmla="*/ 5147310 w 6248413"/>
              <a:gd name="connsiteY15" fmla="*/ 1322052 h 4263109"/>
              <a:gd name="connsiteX16" fmla="*/ 4850130 w 6248413"/>
              <a:gd name="connsiteY16" fmla="*/ 702927 h 4263109"/>
              <a:gd name="connsiteX17" fmla="*/ 2495550 w 6248413"/>
              <a:gd name="connsiteY17" fmla="*/ 659112 h 4263109"/>
              <a:gd name="connsiteX18" fmla="*/ 1994535 w 6248413"/>
              <a:gd name="connsiteY18" fmla="*/ 106662 h 4263109"/>
              <a:gd name="connsiteX19" fmla="*/ 695325 w 6248413"/>
              <a:gd name="connsiteY19" fmla="*/ 1887 h 4263109"/>
              <a:gd name="connsiteX20" fmla="*/ 238125 w 6248413"/>
              <a:gd name="connsiteY20" fmla="*/ 39987 h 4263109"/>
              <a:gd name="connsiteX0" fmla="*/ 238125 w 6248413"/>
              <a:gd name="connsiteY0" fmla="*/ 39987 h 4523353"/>
              <a:gd name="connsiteX1" fmla="*/ 190500 w 6248413"/>
              <a:gd name="connsiteY1" fmla="*/ 49512 h 4523353"/>
              <a:gd name="connsiteX2" fmla="*/ 66675 w 6248413"/>
              <a:gd name="connsiteY2" fmla="*/ 259062 h 4523353"/>
              <a:gd name="connsiteX3" fmla="*/ 57150 w 6248413"/>
              <a:gd name="connsiteY3" fmla="*/ 335262 h 4523353"/>
              <a:gd name="connsiteX4" fmla="*/ 28575 w 6248413"/>
              <a:gd name="connsiteY4" fmla="*/ 382887 h 4523353"/>
              <a:gd name="connsiteX5" fmla="*/ 19050 w 6248413"/>
              <a:gd name="connsiteY5" fmla="*/ 459087 h 4523353"/>
              <a:gd name="connsiteX6" fmla="*/ 0 w 6248413"/>
              <a:gd name="connsiteY6" fmla="*/ 544812 h 4523353"/>
              <a:gd name="connsiteX7" fmla="*/ 19050 w 6248413"/>
              <a:gd name="connsiteY7" fmla="*/ 687687 h 4523353"/>
              <a:gd name="connsiteX8" fmla="*/ 66675 w 6248413"/>
              <a:gd name="connsiteY8" fmla="*/ 773412 h 4523353"/>
              <a:gd name="connsiteX9" fmla="*/ 114300 w 6248413"/>
              <a:gd name="connsiteY9" fmla="*/ 849612 h 4523353"/>
              <a:gd name="connsiteX10" fmla="*/ 180975 w 6248413"/>
              <a:gd name="connsiteY10" fmla="*/ 906762 h 4523353"/>
              <a:gd name="connsiteX11" fmla="*/ 409575 w 6248413"/>
              <a:gd name="connsiteY11" fmla="*/ 963912 h 4523353"/>
              <a:gd name="connsiteX12" fmla="*/ 1821180 w 6248413"/>
              <a:gd name="connsiteY12" fmla="*/ 4074777 h 4523353"/>
              <a:gd name="connsiteX13" fmla="*/ 5120640 w 6248413"/>
              <a:gd name="connsiteY13" fmla="*/ 4257657 h 4523353"/>
              <a:gd name="connsiteX14" fmla="*/ 6248400 w 6248413"/>
              <a:gd name="connsiteY14" fmla="*/ 1724007 h 4523353"/>
              <a:gd name="connsiteX15" fmla="*/ 5147310 w 6248413"/>
              <a:gd name="connsiteY15" fmla="*/ 1322052 h 4523353"/>
              <a:gd name="connsiteX16" fmla="*/ 4850130 w 6248413"/>
              <a:gd name="connsiteY16" fmla="*/ 702927 h 4523353"/>
              <a:gd name="connsiteX17" fmla="*/ 2495550 w 6248413"/>
              <a:gd name="connsiteY17" fmla="*/ 659112 h 4523353"/>
              <a:gd name="connsiteX18" fmla="*/ 1994535 w 6248413"/>
              <a:gd name="connsiteY18" fmla="*/ 106662 h 4523353"/>
              <a:gd name="connsiteX19" fmla="*/ 695325 w 6248413"/>
              <a:gd name="connsiteY19" fmla="*/ 1887 h 4523353"/>
              <a:gd name="connsiteX20" fmla="*/ 238125 w 6248413"/>
              <a:gd name="connsiteY20" fmla="*/ 39987 h 4523353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66675 w 6248413"/>
              <a:gd name="connsiteY8" fmla="*/ 773412 h 4406576"/>
              <a:gd name="connsiteX9" fmla="*/ 114300 w 6248413"/>
              <a:gd name="connsiteY9" fmla="*/ 849612 h 4406576"/>
              <a:gd name="connsiteX10" fmla="*/ 180975 w 6248413"/>
              <a:gd name="connsiteY10" fmla="*/ 906762 h 4406576"/>
              <a:gd name="connsiteX11" fmla="*/ 398145 w 6248413"/>
              <a:gd name="connsiteY11" fmla="*/ 3787122 h 4406576"/>
              <a:gd name="connsiteX12" fmla="*/ 1821180 w 6248413"/>
              <a:gd name="connsiteY12" fmla="*/ 4074777 h 4406576"/>
              <a:gd name="connsiteX13" fmla="*/ 5120640 w 6248413"/>
              <a:gd name="connsiteY13" fmla="*/ 4257657 h 4406576"/>
              <a:gd name="connsiteX14" fmla="*/ 6248400 w 6248413"/>
              <a:gd name="connsiteY14" fmla="*/ 1724007 h 4406576"/>
              <a:gd name="connsiteX15" fmla="*/ 5147310 w 6248413"/>
              <a:gd name="connsiteY15" fmla="*/ 1322052 h 4406576"/>
              <a:gd name="connsiteX16" fmla="*/ 4850130 w 6248413"/>
              <a:gd name="connsiteY16" fmla="*/ 702927 h 4406576"/>
              <a:gd name="connsiteX17" fmla="*/ 2495550 w 6248413"/>
              <a:gd name="connsiteY17" fmla="*/ 659112 h 4406576"/>
              <a:gd name="connsiteX18" fmla="*/ 1994535 w 6248413"/>
              <a:gd name="connsiteY18" fmla="*/ 106662 h 4406576"/>
              <a:gd name="connsiteX19" fmla="*/ 695325 w 6248413"/>
              <a:gd name="connsiteY19" fmla="*/ 1887 h 4406576"/>
              <a:gd name="connsiteX20" fmla="*/ 238125 w 6248413"/>
              <a:gd name="connsiteY20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66675 w 6248413"/>
              <a:gd name="connsiteY8" fmla="*/ 773412 h 4406576"/>
              <a:gd name="connsiteX9" fmla="*/ 114300 w 6248413"/>
              <a:gd name="connsiteY9" fmla="*/ 849612 h 4406576"/>
              <a:gd name="connsiteX10" fmla="*/ 180975 w 6248413"/>
              <a:gd name="connsiteY10" fmla="*/ 906762 h 4406576"/>
              <a:gd name="connsiteX11" fmla="*/ 192405 w 6248413"/>
              <a:gd name="connsiteY11" fmla="*/ 3787122 h 4406576"/>
              <a:gd name="connsiteX12" fmla="*/ 1821180 w 6248413"/>
              <a:gd name="connsiteY12" fmla="*/ 4074777 h 4406576"/>
              <a:gd name="connsiteX13" fmla="*/ 5120640 w 6248413"/>
              <a:gd name="connsiteY13" fmla="*/ 4257657 h 4406576"/>
              <a:gd name="connsiteX14" fmla="*/ 6248400 w 6248413"/>
              <a:gd name="connsiteY14" fmla="*/ 1724007 h 4406576"/>
              <a:gd name="connsiteX15" fmla="*/ 5147310 w 6248413"/>
              <a:gd name="connsiteY15" fmla="*/ 1322052 h 4406576"/>
              <a:gd name="connsiteX16" fmla="*/ 4850130 w 6248413"/>
              <a:gd name="connsiteY16" fmla="*/ 702927 h 4406576"/>
              <a:gd name="connsiteX17" fmla="*/ 2495550 w 6248413"/>
              <a:gd name="connsiteY17" fmla="*/ 659112 h 4406576"/>
              <a:gd name="connsiteX18" fmla="*/ 1994535 w 6248413"/>
              <a:gd name="connsiteY18" fmla="*/ 106662 h 4406576"/>
              <a:gd name="connsiteX19" fmla="*/ 695325 w 6248413"/>
              <a:gd name="connsiteY19" fmla="*/ 1887 h 4406576"/>
              <a:gd name="connsiteX20" fmla="*/ 238125 w 6248413"/>
              <a:gd name="connsiteY20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66675 w 6248413"/>
              <a:gd name="connsiteY8" fmla="*/ 773412 h 4406576"/>
              <a:gd name="connsiteX9" fmla="*/ 180975 w 6248413"/>
              <a:gd name="connsiteY9" fmla="*/ 906762 h 4406576"/>
              <a:gd name="connsiteX10" fmla="*/ 192405 w 6248413"/>
              <a:gd name="connsiteY10" fmla="*/ 3787122 h 4406576"/>
              <a:gd name="connsiteX11" fmla="*/ 1821180 w 6248413"/>
              <a:gd name="connsiteY11" fmla="*/ 4074777 h 4406576"/>
              <a:gd name="connsiteX12" fmla="*/ 5120640 w 6248413"/>
              <a:gd name="connsiteY12" fmla="*/ 4257657 h 4406576"/>
              <a:gd name="connsiteX13" fmla="*/ 6248400 w 6248413"/>
              <a:gd name="connsiteY13" fmla="*/ 1724007 h 4406576"/>
              <a:gd name="connsiteX14" fmla="*/ 5147310 w 6248413"/>
              <a:gd name="connsiteY14" fmla="*/ 1322052 h 4406576"/>
              <a:gd name="connsiteX15" fmla="*/ 4850130 w 6248413"/>
              <a:gd name="connsiteY15" fmla="*/ 702927 h 4406576"/>
              <a:gd name="connsiteX16" fmla="*/ 2495550 w 6248413"/>
              <a:gd name="connsiteY16" fmla="*/ 659112 h 4406576"/>
              <a:gd name="connsiteX17" fmla="*/ 1994535 w 6248413"/>
              <a:gd name="connsiteY17" fmla="*/ 106662 h 4406576"/>
              <a:gd name="connsiteX18" fmla="*/ 695325 w 6248413"/>
              <a:gd name="connsiteY18" fmla="*/ 1887 h 4406576"/>
              <a:gd name="connsiteX19" fmla="*/ 238125 w 6248413"/>
              <a:gd name="connsiteY19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180975 w 6248413"/>
              <a:gd name="connsiteY8" fmla="*/ 906762 h 4406576"/>
              <a:gd name="connsiteX9" fmla="*/ 192405 w 6248413"/>
              <a:gd name="connsiteY9" fmla="*/ 3787122 h 4406576"/>
              <a:gd name="connsiteX10" fmla="*/ 1821180 w 6248413"/>
              <a:gd name="connsiteY10" fmla="*/ 4074777 h 4406576"/>
              <a:gd name="connsiteX11" fmla="*/ 5120640 w 6248413"/>
              <a:gd name="connsiteY11" fmla="*/ 4257657 h 4406576"/>
              <a:gd name="connsiteX12" fmla="*/ 6248400 w 6248413"/>
              <a:gd name="connsiteY12" fmla="*/ 1724007 h 4406576"/>
              <a:gd name="connsiteX13" fmla="*/ 5147310 w 6248413"/>
              <a:gd name="connsiteY13" fmla="*/ 1322052 h 4406576"/>
              <a:gd name="connsiteX14" fmla="*/ 4850130 w 6248413"/>
              <a:gd name="connsiteY14" fmla="*/ 702927 h 4406576"/>
              <a:gd name="connsiteX15" fmla="*/ 2495550 w 6248413"/>
              <a:gd name="connsiteY15" fmla="*/ 659112 h 4406576"/>
              <a:gd name="connsiteX16" fmla="*/ 1994535 w 6248413"/>
              <a:gd name="connsiteY16" fmla="*/ 106662 h 4406576"/>
              <a:gd name="connsiteX17" fmla="*/ 695325 w 6248413"/>
              <a:gd name="connsiteY17" fmla="*/ 1887 h 4406576"/>
              <a:gd name="connsiteX18" fmla="*/ 238125 w 6248413"/>
              <a:gd name="connsiteY18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80975 w 6248413"/>
              <a:gd name="connsiteY7" fmla="*/ 906762 h 4406576"/>
              <a:gd name="connsiteX8" fmla="*/ 192405 w 6248413"/>
              <a:gd name="connsiteY8" fmla="*/ 3787122 h 4406576"/>
              <a:gd name="connsiteX9" fmla="*/ 1821180 w 6248413"/>
              <a:gd name="connsiteY9" fmla="*/ 4074777 h 4406576"/>
              <a:gd name="connsiteX10" fmla="*/ 5120640 w 6248413"/>
              <a:gd name="connsiteY10" fmla="*/ 4257657 h 4406576"/>
              <a:gd name="connsiteX11" fmla="*/ 6248400 w 6248413"/>
              <a:gd name="connsiteY11" fmla="*/ 1724007 h 4406576"/>
              <a:gd name="connsiteX12" fmla="*/ 5147310 w 6248413"/>
              <a:gd name="connsiteY12" fmla="*/ 1322052 h 4406576"/>
              <a:gd name="connsiteX13" fmla="*/ 4850130 w 6248413"/>
              <a:gd name="connsiteY13" fmla="*/ 702927 h 4406576"/>
              <a:gd name="connsiteX14" fmla="*/ 2495550 w 6248413"/>
              <a:gd name="connsiteY14" fmla="*/ 659112 h 4406576"/>
              <a:gd name="connsiteX15" fmla="*/ 1994535 w 6248413"/>
              <a:gd name="connsiteY15" fmla="*/ 106662 h 4406576"/>
              <a:gd name="connsiteX16" fmla="*/ 695325 w 6248413"/>
              <a:gd name="connsiteY16" fmla="*/ 1887 h 4406576"/>
              <a:gd name="connsiteX17" fmla="*/ 238125 w 6248413"/>
              <a:gd name="connsiteY17" fmla="*/ 39987 h 4406576"/>
              <a:gd name="connsiteX0" fmla="*/ 229644 w 6239932"/>
              <a:gd name="connsiteY0" fmla="*/ 39987 h 4406576"/>
              <a:gd name="connsiteX1" fmla="*/ 182019 w 6239932"/>
              <a:gd name="connsiteY1" fmla="*/ 49512 h 4406576"/>
              <a:gd name="connsiteX2" fmla="*/ 58194 w 6239932"/>
              <a:gd name="connsiteY2" fmla="*/ 259062 h 4406576"/>
              <a:gd name="connsiteX3" fmla="*/ 48669 w 6239932"/>
              <a:gd name="connsiteY3" fmla="*/ 335262 h 4406576"/>
              <a:gd name="connsiteX4" fmla="*/ 20094 w 6239932"/>
              <a:gd name="connsiteY4" fmla="*/ 382887 h 4406576"/>
              <a:gd name="connsiteX5" fmla="*/ 10569 w 6239932"/>
              <a:gd name="connsiteY5" fmla="*/ 459087 h 4406576"/>
              <a:gd name="connsiteX6" fmla="*/ 172494 w 6239932"/>
              <a:gd name="connsiteY6" fmla="*/ 906762 h 4406576"/>
              <a:gd name="connsiteX7" fmla="*/ 183924 w 6239932"/>
              <a:gd name="connsiteY7" fmla="*/ 3787122 h 4406576"/>
              <a:gd name="connsiteX8" fmla="*/ 1812699 w 6239932"/>
              <a:gd name="connsiteY8" fmla="*/ 4074777 h 4406576"/>
              <a:gd name="connsiteX9" fmla="*/ 5112159 w 6239932"/>
              <a:gd name="connsiteY9" fmla="*/ 4257657 h 4406576"/>
              <a:gd name="connsiteX10" fmla="*/ 6239919 w 6239932"/>
              <a:gd name="connsiteY10" fmla="*/ 1724007 h 4406576"/>
              <a:gd name="connsiteX11" fmla="*/ 5138829 w 6239932"/>
              <a:gd name="connsiteY11" fmla="*/ 1322052 h 4406576"/>
              <a:gd name="connsiteX12" fmla="*/ 4841649 w 6239932"/>
              <a:gd name="connsiteY12" fmla="*/ 702927 h 4406576"/>
              <a:gd name="connsiteX13" fmla="*/ 2487069 w 6239932"/>
              <a:gd name="connsiteY13" fmla="*/ 659112 h 4406576"/>
              <a:gd name="connsiteX14" fmla="*/ 1986054 w 6239932"/>
              <a:gd name="connsiteY14" fmla="*/ 106662 h 4406576"/>
              <a:gd name="connsiteX15" fmla="*/ 686844 w 6239932"/>
              <a:gd name="connsiteY15" fmla="*/ 1887 h 4406576"/>
              <a:gd name="connsiteX16" fmla="*/ 229644 w 6239932"/>
              <a:gd name="connsiteY16" fmla="*/ 39987 h 4406576"/>
              <a:gd name="connsiteX0" fmla="*/ 215044 w 6225332"/>
              <a:gd name="connsiteY0" fmla="*/ 39987 h 4406576"/>
              <a:gd name="connsiteX1" fmla="*/ 167419 w 6225332"/>
              <a:gd name="connsiteY1" fmla="*/ 49512 h 4406576"/>
              <a:gd name="connsiteX2" fmla="*/ 43594 w 6225332"/>
              <a:gd name="connsiteY2" fmla="*/ 259062 h 4406576"/>
              <a:gd name="connsiteX3" fmla="*/ 34069 w 6225332"/>
              <a:gd name="connsiteY3" fmla="*/ 335262 h 4406576"/>
              <a:gd name="connsiteX4" fmla="*/ 5494 w 6225332"/>
              <a:gd name="connsiteY4" fmla="*/ 382887 h 4406576"/>
              <a:gd name="connsiteX5" fmla="*/ 157894 w 6225332"/>
              <a:gd name="connsiteY5" fmla="*/ 906762 h 4406576"/>
              <a:gd name="connsiteX6" fmla="*/ 169324 w 6225332"/>
              <a:gd name="connsiteY6" fmla="*/ 3787122 h 4406576"/>
              <a:gd name="connsiteX7" fmla="*/ 1798099 w 6225332"/>
              <a:gd name="connsiteY7" fmla="*/ 4074777 h 4406576"/>
              <a:gd name="connsiteX8" fmla="*/ 5097559 w 6225332"/>
              <a:gd name="connsiteY8" fmla="*/ 4257657 h 4406576"/>
              <a:gd name="connsiteX9" fmla="*/ 6225319 w 6225332"/>
              <a:gd name="connsiteY9" fmla="*/ 1724007 h 4406576"/>
              <a:gd name="connsiteX10" fmla="*/ 5124229 w 6225332"/>
              <a:gd name="connsiteY10" fmla="*/ 1322052 h 4406576"/>
              <a:gd name="connsiteX11" fmla="*/ 4827049 w 6225332"/>
              <a:gd name="connsiteY11" fmla="*/ 702927 h 4406576"/>
              <a:gd name="connsiteX12" fmla="*/ 2472469 w 6225332"/>
              <a:gd name="connsiteY12" fmla="*/ 659112 h 4406576"/>
              <a:gd name="connsiteX13" fmla="*/ 1971454 w 6225332"/>
              <a:gd name="connsiteY13" fmla="*/ 106662 h 4406576"/>
              <a:gd name="connsiteX14" fmla="*/ 672244 w 6225332"/>
              <a:gd name="connsiteY14" fmla="*/ 1887 h 4406576"/>
              <a:gd name="connsiteX15" fmla="*/ 215044 w 6225332"/>
              <a:gd name="connsiteY15" fmla="*/ 39987 h 4406576"/>
              <a:gd name="connsiteX0" fmla="*/ 187997 w 6198285"/>
              <a:gd name="connsiteY0" fmla="*/ 39987 h 4406576"/>
              <a:gd name="connsiteX1" fmla="*/ 140372 w 6198285"/>
              <a:gd name="connsiteY1" fmla="*/ 49512 h 4406576"/>
              <a:gd name="connsiteX2" fmla="*/ 16547 w 6198285"/>
              <a:gd name="connsiteY2" fmla="*/ 259062 h 4406576"/>
              <a:gd name="connsiteX3" fmla="*/ 7022 w 6198285"/>
              <a:gd name="connsiteY3" fmla="*/ 335262 h 4406576"/>
              <a:gd name="connsiteX4" fmla="*/ 130847 w 6198285"/>
              <a:gd name="connsiteY4" fmla="*/ 906762 h 4406576"/>
              <a:gd name="connsiteX5" fmla="*/ 142277 w 6198285"/>
              <a:gd name="connsiteY5" fmla="*/ 3787122 h 4406576"/>
              <a:gd name="connsiteX6" fmla="*/ 1771052 w 6198285"/>
              <a:gd name="connsiteY6" fmla="*/ 4074777 h 4406576"/>
              <a:gd name="connsiteX7" fmla="*/ 5070512 w 6198285"/>
              <a:gd name="connsiteY7" fmla="*/ 4257657 h 4406576"/>
              <a:gd name="connsiteX8" fmla="*/ 6198272 w 6198285"/>
              <a:gd name="connsiteY8" fmla="*/ 1724007 h 4406576"/>
              <a:gd name="connsiteX9" fmla="*/ 5097182 w 6198285"/>
              <a:gd name="connsiteY9" fmla="*/ 1322052 h 4406576"/>
              <a:gd name="connsiteX10" fmla="*/ 4800002 w 6198285"/>
              <a:gd name="connsiteY10" fmla="*/ 702927 h 4406576"/>
              <a:gd name="connsiteX11" fmla="*/ 2445422 w 6198285"/>
              <a:gd name="connsiteY11" fmla="*/ 659112 h 4406576"/>
              <a:gd name="connsiteX12" fmla="*/ 1944407 w 6198285"/>
              <a:gd name="connsiteY12" fmla="*/ 106662 h 4406576"/>
              <a:gd name="connsiteX13" fmla="*/ 645197 w 6198285"/>
              <a:gd name="connsiteY13" fmla="*/ 1887 h 4406576"/>
              <a:gd name="connsiteX14" fmla="*/ 187997 w 6198285"/>
              <a:gd name="connsiteY14" fmla="*/ 39987 h 4406576"/>
              <a:gd name="connsiteX0" fmla="*/ 171470 w 6181758"/>
              <a:gd name="connsiteY0" fmla="*/ 39987 h 4406576"/>
              <a:gd name="connsiteX1" fmla="*/ 123845 w 6181758"/>
              <a:gd name="connsiteY1" fmla="*/ 49512 h 4406576"/>
              <a:gd name="connsiteX2" fmla="*/ 20 w 6181758"/>
              <a:gd name="connsiteY2" fmla="*/ 259062 h 4406576"/>
              <a:gd name="connsiteX3" fmla="*/ 114320 w 6181758"/>
              <a:gd name="connsiteY3" fmla="*/ 906762 h 4406576"/>
              <a:gd name="connsiteX4" fmla="*/ 125750 w 6181758"/>
              <a:gd name="connsiteY4" fmla="*/ 3787122 h 4406576"/>
              <a:gd name="connsiteX5" fmla="*/ 1754525 w 6181758"/>
              <a:gd name="connsiteY5" fmla="*/ 4074777 h 4406576"/>
              <a:gd name="connsiteX6" fmla="*/ 5053985 w 6181758"/>
              <a:gd name="connsiteY6" fmla="*/ 4257657 h 4406576"/>
              <a:gd name="connsiteX7" fmla="*/ 6181745 w 6181758"/>
              <a:gd name="connsiteY7" fmla="*/ 1724007 h 4406576"/>
              <a:gd name="connsiteX8" fmla="*/ 5080655 w 6181758"/>
              <a:gd name="connsiteY8" fmla="*/ 1322052 h 4406576"/>
              <a:gd name="connsiteX9" fmla="*/ 4783475 w 6181758"/>
              <a:gd name="connsiteY9" fmla="*/ 702927 h 4406576"/>
              <a:gd name="connsiteX10" fmla="*/ 2428895 w 6181758"/>
              <a:gd name="connsiteY10" fmla="*/ 659112 h 4406576"/>
              <a:gd name="connsiteX11" fmla="*/ 1927880 w 6181758"/>
              <a:gd name="connsiteY11" fmla="*/ 106662 h 4406576"/>
              <a:gd name="connsiteX12" fmla="*/ 628670 w 6181758"/>
              <a:gd name="connsiteY12" fmla="*/ 1887 h 4406576"/>
              <a:gd name="connsiteX13" fmla="*/ 171470 w 6181758"/>
              <a:gd name="connsiteY13" fmla="*/ 39987 h 4406576"/>
              <a:gd name="connsiteX0" fmla="*/ 85848 w 6096136"/>
              <a:gd name="connsiteY0" fmla="*/ 55399 h 4421988"/>
              <a:gd name="connsiteX1" fmla="*/ 38223 w 6096136"/>
              <a:gd name="connsiteY1" fmla="*/ 64924 h 4421988"/>
              <a:gd name="connsiteX2" fmla="*/ 28698 w 6096136"/>
              <a:gd name="connsiteY2" fmla="*/ 922174 h 4421988"/>
              <a:gd name="connsiteX3" fmla="*/ 40128 w 6096136"/>
              <a:gd name="connsiteY3" fmla="*/ 3802534 h 4421988"/>
              <a:gd name="connsiteX4" fmla="*/ 1668903 w 6096136"/>
              <a:gd name="connsiteY4" fmla="*/ 4090189 h 4421988"/>
              <a:gd name="connsiteX5" fmla="*/ 4968363 w 6096136"/>
              <a:gd name="connsiteY5" fmla="*/ 4273069 h 4421988"/>
              <a:gd name="connsiteX6" fmla="*/ 6096123 w 6096136"/>
              <a:gd name="connsiteY6" fmla="*/ 1739419 h 4421988"/>
              <a:gd name="connsiteX7" fmla="*/ 4995033 w 6096136"/>
              <a:gd name="connsiteY7" fmla="*/ 1337464 h 4421988"/>
              <a:gd name="connsiteX8" fmla="*/ 4697853 w 6096136"/>
              <a:gd name="connsiteY8" fmla="*/ 718339 h 4421988"/>
              <a:gd name="connsiteX9" fmla="*/ 2343273 w 6096136"/>
              <a:gd name="connsiteY9" fmla="*/ 674524 h 4421988"/>
              <a:gd name="connsiteX10" fmla="*/ 1842258 w 6096136"/>
              <a:gd name="connsiteY10" fmla="*/ 122074 h 4421988"/>
              <a:gd name="connsiteX11" fmla="*/ 543048 w 6096136"/>
              <a:gd name="connsiteY11" fmla="*/ 17299 h 4421988"/>
              <a:gd name="connsiteX12" fmla="*/ 85848 w 6096136"/>
              <a:gd name="connsiteY12" fmla="*/ 55399 h 4421988"/>
              <a:gd name="connsiteX0" fmla="*/ 545640 w 6098728"/>
              <a:gd name="connsiteY0" fmla="*/ 37452 h 4442141"/>
              <a:gd name="connsiteX1" fmla="*/ 40815 w 6098728"/>
              <a:gd name="connsiteY1" fmla="*/ 85077 h 4442141"/>
              <a:gd name="connsiteX2" fmla="*/ 31290 w 6098728"/>
              <a:gd name="connsiteY2" fmla="*/ 942327 h 4442141"/>
              <a:gd name="connsiteX3" fmla="*/ 42720 w 6098728"/>
              <a:gd name="connsiteY3" fmla="*/ 3822687 h 4442141"/>
              <a:gd name="connsiteX4" fmla="*/ 1671495 w 6098728"/>
              <a:gd name="connsiteY4" fmla="*/ 4110342 h 4442141"/>
              <a:gd name="connsiteX5" fmla="*/ 4970955 w 6098728"/>
              <a:gd name="connsiteY5" fmla="*/ 4293222 h 4442141"/>
              <a:gd name="connsiteX6" fmla="*/ 6098715 w 6098728"/>
              <a:gd name="connsiteY6" fmla="*/ 1759572 h 4442141"/>
              <a:gd name="connsiteX7" fmla="*/ 4997625 w 6098728"/>
              <a:gd name="connsiteY7" fmla="*/ 1357617 h 4442141"/>
              <a:gd name="connsiteX8" fmla="*/ 4700445 w 6098728"/>
              <a:gd name="connsiteY8" fmla="*/ 738492 h 4442141"/>
              <a:gd name="connsiteX9" fmla="*/ 2345865 w 6098728"/>
              <a:gd name="connsiteY9" fmla="*/ 694677 h 4442141"/>
              <a:gd name="connsiteX10" fmla="*/ 1844850 w 6098728"/>
              <a:gd name="connsiteY10" fmla="*/ 142227 h 4442141"/>
              <a:gd name="connsiteX11" fmla="*/ 545640 w 6098728"/>
              <a:gd name="connsiteY11" fmla="*/ 37452 h 4442141"/>
              <a:gd name="connsiteX0" fmla="*/ 572752 w 6125840"/>
              <a:gd name="connsiteY0" fmla="*/ 1844 h 4406533"/>
              <a:gd name="connsiteX1" fmla="*/ 33637 w 6125840"/>
              <a:gd name="connsiteY1" fmla="*/ 140909 h 4406533"/>
              <a:gd name="connsiteX2" fmla="*/ 58402 w 6125840"/>
              <a:gd name="connsiteY2" fmla="*/ 906719 h 4406533"/>
              <a:gd name="connsiteX3" fmla="*/ 69832 w 6125840"/>
              <a:gd name="connsiteY3" fmla="*/ 3787079 h 4406533"/>
              <a:gd name="connsiteX4" fmla="*/ 1698607 w 6125840"/>
              <a:gd name="connsiteY4" fmla="*/ 4074734 h 4406533"/>
              <a:gd name="connsiteX5" fmla="*/ 4998067 w 6125840"/>
              <a:gd name="connsiteY5" fmla="*/ 4257614 h 4406533"/>
              <a:gd name="connsiteX6" fmla="*/ 6125827 w 6125840"/>
              <a:gd name="connsiteY6" fmla="*/ 1723964 h 4406533"/>
              <a:gd name="connsiteX7" fmla="*/ 5024737 w 6125840"/>
              <a:gd name="connsiteY7" fmla="*/ 1322009 h 4406533"/>
              <a:gd name="connsiteX8" fmla="*/ 4727557 w 6125840"/>
              <a:gd name="connsiteY8" fmla="*/ 702884 h 4406533"/>
              <a:gd name="connsiteX9" fmla="*/ 2372977 w 6125840"/>
              <a:gd name="connsiteY9" fmla="*/ 659069 h 4406533"/>
              <a:gd name="connsiteX10" fmla="*/ 1871962 w 6125840"/>
              <a:gd name="connsiteY10" fmla="*/ 106619 h 4406533"/>
              <a:gd name="connsiteX11" fmla="*/ 572752 w 6125840"/>
              <a:gd name="connsiteY11" fmla="*/ 1844 h 4406533"/>
              <a:gd name="connsiteX0" fmla="*/ 579766 w 6132854"/>
              <a:gd name="connsiteY0" fmla="*/ 38601 h 4443290"/>
              <a:gd name="connsiteX1" fmla="*/ 40651 w 6132854"/>
              <a:gd name="connsiteY1" fmla="*/ 177666 h 4443290"/>
              <a:gd name="connsiteX2" fmla="*/ 42556 w 6132854"/>
              <a:gd name="connsiteY2" fmla="*/ 1800726 h 4443290"/>
              <a:gd name="connsiteX3" fmla="*/ 76846 w 6132854"/>
              <a:gd name="connsiteY3" fmla="*/ 3823836 h 4443290"/>
              <a:gd name="connsiteX4" fmla="*/ 1705621 w 6132854"/>
              <a:gd name="connsiteY4" fmla="*/ 4111491 h 4443290"/>
              <a:gd name="connsiteX5" fmla="*/ 5005081 w 6132854"/>
              <a:gd name="connsiteY5" fmla="*/ 4294371 h 4443290"/>
              <a:gd name="connsiteX6" fmla="*/ 6132841 w 6132854"/>
              <a:gd name="connsiteY6" fmla="*/ 1760721 h 4443290"/>
              <a:gd name="connsiteX7" fmla="*/ 5031751 w 6132854"/>
              <a:gd name="connsiteY7" fmla="*/ 1358766 h 4443290"/>
              <a:gd name="connsiteX8" fmla="*/ 4734571 w 6132854"/>
              <a:gd name="connsiteY8" fmla="*/ 739641 h 4443290"/>
              <a:gd name="connsiteX9" fmla="*/ 2379991 w 6132854"/>
              <a:gd name="connsiteY9" fmla="*/ 695826 h 4443290"/>
              <a:gd name="connsiteX10" fmla="*/ 1878976 w 6132854"/>
              <a:gd name="connsiteY10" fmla="*/ 143376 h 4443290"/>
              <a:gd name="connsiteX11" fmla="*/ 579766 w 6132854"/>
              <a:gd name="connsiteY11" fmla="*/ 38601 h 4443290"/>
              <a:gd name="connsiteX0" fmla="*/ 585321 w 6138409"/>
              <a:gd name="connsiteY0" fmla="*/ 1844 h 4406533"/>
              <a:gd name="connsiteX1" fmla="*/ 48111 w 6138409"/>
              <a:gd name="connsiteY1" fmla="*/ 1763969 h 4406533"/>
              <a:gd name="connsiteX2" fmla="*/ 82401 w 6138409"/>
              <a:gd name="connsiteY2" fmla="*/ 3787079 h 4406533"/>
              <a:gd name="connsiteX3" fmla="*/ 1711176 w 6138409"/>
              <a:gd name="connsiteY3" fmla="*/ 4074734 h 4406533"/>
              <a:gd name="connsiteX4" fmla="*/ 5010636 w 6138409"/>
              <a:gd name="connsiteY4" fmla="*/ 4257614 h 4406533"/>
              <a:gd name="connsiteX5" fmla="*/ 6138396 w 6138409"/>
              <a:gd name="connsiteY5" fmla="*/ 1723964 h 4406533"/>
              <a:gd name="connsiteX6" fmla="*/ 5037306 w 6138409"/>
              <a:gd name="connsiteY6" fmla="*/ 1322009 h 4406533"/>
              <a:gd name="connsiteX7" fmla="*/ 4740126 w 6138409"/>
              <a:gd name="connsiteY7" fmla="*/ 702884 h 4406533"/>
              <a:gd name="connsiteX8" fmla="*/ 2385546 w 6138409"/>
              <a:gd name="connsiteY8" fmla="*/ 659069 h 4406533"/>
              <a:gd name="connsiteX9" fmla="*/ 1884531 w 6138409"/>
              <a:gd name="connsiteY9" fmla="*/ 106619 h 4406533"/>
              <a:gd name="connsiteX10" fmla="*/ 585321 w 6138409"/>
              <a:gd name="connsiteY10" fmla="*/ 1844 h 4406533"/>
              <a:gd name="connsiteX0" fmla="*/ 165420 w 6152848"/>
              <a:gd name="connsiteY0" fmla="*/ 27207 h 4351886"/>
              <a:gd name="connsiteX1" fmla="*/ 62550 w 6152848"/>
              <a:gd name="connsiteY1" fmla="*/ 1709322 h 4351886"/>
              <a:gd name="connsiteX2" fmla="*/ 96840 w 6152848"/>
              <a:gd name="connsiteY2" fmla="*/ 3732432 h 4351886"/>
              <a:gd name="connsiteX3" fmla="*/ 1725615 w 6152848"/>
              <a:gd name="connsiteY3" fmla="*/ 4020087 h 4351886"/>
              <a:gd name="connsiteX4" fmla="*/ 5025075 w 6152848"/>
              <a:gd name="connsiteY4" fmla="*/ 4202967 h 4351886"/>
              <a:gd name="connsiteX5" fmla="*/ 6152835 w 6152848"/>
              <a:gd name="connsiteY5" fmla="*/ 1669317 h 4351886"/>
              <a:gd name="connsiteX6" fmla="*/ 5051745 w 6152848"/>
              <a:gd name="connsiteY6" fmla="*/ 1267362 h 4351886"/>
              <a:gd name="connsiteX7" fmla="*/ 4754565 w 6152848"/>
              <a:gd name="connsiteY7" fmla="*/ 648237 h 4351886"/>
              <a:gd name="connsiteX8" fmla="*/ 2399985 w 6152848"/>
              <a:gd name="connsiteY8" fmla="*/ 604422 h 4351886"/>
              <a:gd name="connsiteX9" fmla="*/ 1898970 w 6152848"/>
              <a:gd name="connsiteY9" fmla="*/ 51972 h 4351886"/>
              <a:gd name="connsiteX10" fmla="*/ 165420 w 6152848"/>
              <a:gd name="connsiteY10" fmla="*/ 27207 h 4351886"/>
              <a:gd name="connsiteX0" fmla="*/ 166008 w 6153436"/>
              <a:gd name="connsiteY0" fmla="*/ 27207 h 4350627"/>
              <a:gd name="connsiteX1" fmla="*/ 63138 w 6153436"/>
              <a:gd name="connsiteY1" fmla="*/ 1709322 h 4350627"/>
              <a:gd name="connsiteX2" fmla="*/ 108858 w 6153436"/>
              <a:gd name="connsiteY2" fmla="*/ 3778152 h 4350627"/>
              <a:gd name="connsiteX3" fmla="*/ 1726203 w 6153436"/>
              <a:gd name="connsiteY3" fmla="*/ 4020087 h 4350627"/>
              <a:gd name="connsiteX4" fmla="*/ 5025663 w 6153436"/>
              <a:gd name="connsiteY4" fmla="*/ 4202967 h 4350627"/>
              <a:gd name="connsiteX5" fmla="*/ 6153423 w 6153436"/>
              <a:gd name="connsiteY5" fmla="*/ 1669317 h 4350627"/>
              <a:gd name="connsiteX6" fmla="*/ 5052333 w 6153436"/>
              <a:gd name="connsiteY6" fmla="*/ 1267362 h 4350627"/>
              <a:gd name="connsiteX7" fmla="*/ 4755153 w 6153436"/>
              <a:gd name="connsiteY7" fmla="*/ 648237 h 4350627"/>
              <a:gd name="connsiteX8" fmla="*/ 2400573 w 6153436"/>
              <a:gd name="connsiteY8" fmla="*/ 604422 h 4350627"/>
              <a:gd name="connsiteX9" fmla="*/ 1899558 w 6153436"/>
              <a:gd name="connsiteY9" fmla="*/ 51972 h 4350627"/>
              <a:gd name="connsiteX10" fmla="*/ 166008 w 6153436"/>
              <a:gd name="connsiteY10" fmla="*/ 27207 h 4350627"/>
              <a:gd name="connsiteX0" fmla="*/ 206145 w 6193573"/>
              <a:gd name="connsiteY0" fmla="*/ 27207 h 4350627"/>
              <a:gd name="connsiteX1" fmla="*/ 103275 w 6193573"/>
              <a:gd name="connsiteY1" fmla="*/ 1709322 h 4350627"/>
              <a:gd name="connsiteX2" fmla="*/ 148995 w 6193573"/>
              <a:gd name="connsiteY2" fmla="*/ 3778152 h 4350627"/>
              <a:gd name="connsiteX3" fmla="*/ 1766340 w 6193573"/>
              <a:gd name="connsiteY3" fmla="*/ 4020087 h 4350627"/>
              <a:gd name="connsiteX4" fmla="*/ 5065800 w 6193573"/>
              <a:gd name="connsiteY4" fmla="*/ 4202967 h 4350627"/>
              <a:gd name="connsiteX5" fmla="*/ 6193560 w 6193573"/>
              <a:gd name="connsiteY5" fmla="*/ 1669317 h 4350627"/>
              <a:gd name="connsiteX6" fmla="*/ 5092470 w 6193573"/>
              <a:gd name="connsiteY6" fmla="*/ 1267362 h 4350627"/>
              <a:gd name="connsiteX7" fmla="*/ 4795290 w 6193573"/>
              <a:gd name="connsiteY7" fmla="*/ 648237 h 4350627"/>
              <a:gd name="connsiteX8" fmla="*/ 2440710 w 6193573"/>
              <a:gd name="connsiteY8" fmla="*/ 604422 h 4350627"/>
              <a:gd name="connsiteX9" fmla="*/ 1939695 w 6193573"/>
              <a:gd name="connsiteY9" fmla="*/ 51972 h 4350627"/>
              <a:gd name="connsiteX10" fmla="*/ 206145 w 6193573"/>
              <a:gd name="connsiteY10" fmla="*/ 27207 h 4350627"/>
              <a:gd name="connsiteX0" fmla="*/ 172640 w 6160068"/>
              <a:gd name="connsiteY0" fmla="*/ 27207 h 4348769"/>
              <a:gd name="connsiteX1" fmla="*/ 69770 w 6160068"/>
              <a:gd name="connsiteY1" fmla="*/ 1709322 h 4348769"/>
              <a:gd name="connsiteX2" fmla="*/ 241220 w 6160068"/>
              <a:gd name="connsiteY2" fmla="*/ 3846732 h 4348769"/>
              <a:gd name="connsiteX3" fmla="*/ 1732835 w 6160068"/>
              <a:gd name="connsiteY3" fmla="*/ 4020087 h 4348769"/>
              <a:gd name="connsiteX4" fmla="*/ 5032295 w 6160068"/>
              <a:gd name="connsiteY4" fmla="*/ 4202967 h 4348769"/>
              <a:gd name="connsiteX5" fmla="*/ 6160055 w 6160068"/>
              <a:gd name="connsiteY5" fmla="*/ 1669317 h 4348769"/>
              <a:gd name="connsiteX6" fmla="*/ 5058965 w 6160068"/>
              <a:gd name="connsiteY6" fmla="*/ 1267362 h 4348769"/>
              <a:gd name="connsiteX7" fmla="*/ 4761785 w 6160068"/>
              <a:gd name="connsiteY7" fmla="*/ 648237 h 4348769"/>
              <a:gd name="connsiteX8" fmla="*/ 2407205 w 6160068"/>
              <a:gd name="connsiteY8" fmla="*/ 604422 h 4348769"/>
              <a:gd name="connsiteX9" fmla="*/ 1906190 w 6160068"/>
              <a:gd name="connsiteY9" fmla="*/ 51972 h 4348769"/>
              <a:gd name="connsiteX10" fmla="*/ 172640 w 6160068"/>
              <a:gd name="connsiteY10" fmla="*/ 27207 h 4348769"/>
              <a:gd name="connsiteX0" fmla="*/ 172640 w 6160068"/>
              <a:gd name="connsiteY0" fmla="*/ 27207 h 4370666"/>
              <a:gd name="connsiteX1" fmla="*/ 69770 w 6160068"/>
              <a:gd name="connsiteY1" fmla="*/ 1709322 h 4370666"/>
              <a:gd name="connsiteX2" fmla="*/ 241220 w 6160068"/>
              <a:gd name="connsiteY2" fmla="*/ 3846732 h 4370666"/>
              <a:gd name="connsiteX3" fmla="*/ 1801415 w 6160068"/>
              <a:gd name="connsiteY3" fmla="*/ 4100097 h 4370666"/>
              <a:gd name="connsiteX4" fmla="*/ 5032295 w 6160068"/>
              <a:gd name="connsiteY4" fmla="*/ 4202967 h 4370666"/>
              <a:gd name="connsiteX5" fmla="*/ 6160055 w 6160068"/>
              <a:gd name="connsiteY5" fmla="*/ 1669317 h 4370666"/>
              <a:gd name="connsiteX6" fmla="*/ 5058965 w 6160068"/>
              <a:gd name="connsiteY6" fmla="*/ 1267362 h 4370666"/>
              <a:gd name="connsiteX7" fmla="*/ 4761785 w 6160068"/>
              <a:gd name="connsiteY7" fmla="*/ 648237 h 4370666"/>
              <a:gd name="connsiteX8" fmla="*/ 2407205 w 6160068"/>
              <a:gd name="connsiteY8" fmla="*/ 604422 h 4370666"/>
              <a:gd name="connsiteX9" fmla="*/ 1906190 w 6160068"/>
              <a:gd name="connsiteY9" fmla="*/ 51972 h 4370666"/>
              <a:gd name="connsiteX10" fmla="*/ 172640 w 6160068"/>
              <a:gd name="connsiteY10" fmla="*/ 27207 h 4370666"/>
              <a:gd name="connsiteX0" fmla="*/ 172640 w 6160068"/>
              <a:gd name="connsiteY0" fmla="*/ 27207 h 4370666"/>
              <a:gd name="connsiteX1" fmla="*/ 69770 w 6160068"/>
              <a:gd name="connsiteY1" fmla="*/ 1709322 h 4370666"/>
              <a:gd name="connsiteX2" fmla="*/ 241220 w 6160068"/>
              <a:gd name="connsiteY2" fmla="*/ 3846732 h 4370666"/>
              <a:gd name="connsiteX3" fmla="*/ 1801415 w 6160068"/>
              <a:gd name="connsiteY3" fmla="*/ 4100097 h 4370666"/>
              <a:gd name="connsiteX4" fmla="*/ 5032295 w 6160068"/>
              <a:gd name="connsiteY4" fmla="*/ 4202967 h 4370666"/>
              <a:gd name="connsiteX5" fmla="*/ 6160055 w 6160068"/>
              <a:gd name="connsiteY5" fmla="*/ 1669317 h 4370666"/>
              <a:gd name="connsiteX6" fmla="*/ 5058965 w 6160068"/>
              <a:gd name="connsiteY6" fmla="*/ 1267362 h 4370666"/>
              <a:gd name="connsiteX7" fmla="*/ 4761785 w 6160068"/>
              <a:gd name="connsiteY7" fmla="*/ 648237 h 4370666"/>
              <a:gd name="connsiteX8" fmla="*/ 2407205 w 6160068"/>
              <a:gd name="connsiteY8" fmla="*/ 604422 h 4370666"/>
              <a:gd name="connsiteX9" fmla="*/ 1906190 w 6160068"/>
              <a:gd name="connsiteY9" fmla="*/ 51972 h 4370666"/>
              <a:gd name="connsiteX10" fmla="*/ 172640 w 6160068"/>
              <a:gd name="connsiteY10" fmla="*/ 27207 h 4370666"/>
              <a:gd name="connsiteX0" fmla="*/ 181938 w 6169366"/>
              <a:gd name="connsiteY0" fmla="*/ 27207 h 4371780"/>
              <a:gd name="connsiteX1" fmla="*/ 79068 w 6169366"/>
              <a:gd name="connsiteY1" fmla="*/ 1709322 h 4371780"/>
              <a:gd name="connsiteX2" fmla="*/ 159078 w 6169366"/>
              <a:gd name="connsiteY2" fmla="*/ 3812442 h 4371780"/>
              <a:gd name="connsiteX3" fmla="*/ 1810713 w 6169366"/>
              <a:gd name="connsiteY3" fmla="*/ 4100097 h 4371780"/>
              <a:gd name="connsiteX4" fmla="*/ 5041593 w 6169366"/>
              <a:gd name="connsiteY4" fmla="*/ 4202967 h 4371780"/>
              <a:gd name="connsiteX5" fmla="*/ 6169353 w 6169366"/>
              <a:gd name="connsiteY5" fmla="*/ 1669317 h 4371780"/>
              <a:gd name="connsiteX6" fmla="*/ 5068263 w 6169366"/>
              <a:gd name="connsiteY6" fmla="*/ 1267362 h 4371780"/>
              <a:gd name="connsiteX7" fmla="*/ 4771083 w 6169366"/>
              <a:gd name="connsiteY7" fmla="*/ 648237 h 4371780"/>
              <a:gd name="connsiteX8" fmla="*/ 2416503 w 6169366"/>
              <a:gd name="connsiteY8" fmla="*/ 604422 h 4371780"/>
              <a:gd name="connsiteX9" fmla="*/ 1915488 w 6169366"/>
              <a:gd name="connsiteY9" fmla="*/ 51972 h 4371780"/>
              <a:gd name="connsiteX10" fmla="*/ 181938 w 6169366"/>
              <a:gd name="connsiteY10" fmla="*/ 27207 h 4371780"/>
              <a:gd name="connsiteX0" fmla="*/ 169947 w 6168805"/>
              <a:gd name="connsiteY0" fmla="*/ 1843 h 4426426"/>
              <a:gd name="connsiteX1" fmla="*/ 78507 w 6168805"/>
              <a:gd name="connsiteY1" fmla="*/ 1763968 h 4426426"/>
              <a:gd name="connsiteX2" fmla="*/ 158517 w 6168805"/>
              <a:gd name="connsiteY2" fmla="*/ 3867088 h 4426426"/>
              <a:gd name="connsiteX3" fmla="*/ 1810152 w 6168805"/>
              <a:gd name="connsiteY3" fmla="*/ 4154743 h 4426426"/>
              <a:gd name="connsiteX4" fmla="*/ 5041032 w 6168805"/>
              <a:gd name="connsiteY4" fmla="*/ 4257613 h 4426426"/>
              <a:gd name="connsiteX5" fmla="*/ 6168792 w 6168805"/>
              <a:gd name="connsiteY5" fmla="*/ 1723963 h 4426426"/>
              <a:gd name="connsiteX6" fmla="*/ 5067702 w 6168805"/>
              <a:gd name="connsiteY6" fmla="*/ 1322008 h 4426426"/>
              <a:gd name="connsiteX7" fmla="*/ 4770522 w 6168805"/>
              <a:gd name="connsiteY7" fmla="*/ 702883 h 4426426"/>
              <a:gd name="connsiteX8" fmla="*/ 2415942 w 6168805"/>
              <a:gd name="connsiteY8" fmla="*/ 659068 h 4426426"/>
              <a:gd name="connsiteX9" fmla="*/ 1914927 w 6168805"/>
              <a:gd name="connsiteY9" fmla="*/ 106618 h 4426426"/>
              <a:gd name="connsiteX10" fmla="*/ 169947 w 6168805"/>
              <a:gd name="connsiteY10" fmla="*/ 1843 h 4426426"/>
              <a:gd name="connsiteX0" fmla="*/ 198038 w 6196896"/>
              <a:gd name="connsiteY0" fmla="*/ 86395 h 4510978"/>
              <a:gd name="connsiteX1" fmla="*/ 106598 w 6196896"/>
              <a:gd name="connsiteY1" fmla="*/ 1848520 h 4510978"/>
              <a:gd name="connsiteX2" fmla="*/ 186608 w 6196896"/>
              <a:gd name="connsiteY2" fmla="*/ 3951640 h 4510978"/>
              <a:gd name="connsiteX3" fmla="*/ 1838243 w 6196896"/>
              <a:gd name="connsiteY3" fmla="*/ 4239295 h 4510978"/>
              <a:gd name="connsiteX4" fmla="*/ 5069123 w 6196896"/>
              <a:gd name="connsiteY4" fmla="*/ 4342165 h 4510978"/>
              <a:gd name="connsiteX5" fmla="*/ 6196883 w 6196896"/>
              <a:gd name="connsiteY5" fmla="*/ 1808515 h 4510978"/>
              <a:gd name="connsiteX6" fmla="*/ 5095793 w 6196896"/>
              <a:gd name="connsiteY6" fmla="*/ 1406560 h 4510978"/>
              <a:gd name="connsiteX7" fmla="*/ 4798613 w 6196896"/>
              <a:gd name="connsiteY7" fmla="*/ 787435 h 4510978"/>
              <a:gd name="connsiteX8" fmla="*/ 2444033 w 6196896"/>
              <a:gd name="connsiteY8" fmla="*/ 743620 h 4510978"/>
              <a:gd name="connsiteX9" fmla="*/ 1943018 w 6196896"/>
              <a:gd name="connsiteY9" fmla="*/ 191170 h 4510978"/>
              <a:gd name="connsiteX10" fmla="*/ 198038 w 6196896"/>
              <a:gd name="connsiteY10" fmla="*/ 86395 h 4510978"/>
              <a:gd name="connsiteX0" fmla="*/ 198038 w 6198434"/>
              <a:gd name="connsiteY0" fmla="*/ 86395 h 4510978"/>
              <a:gd name="connsiteX1" fmla="*/ 106598 w 6198434"/>
              <a:gd name="connsiteY1" fmla="*/ 1848520 h 4510978"/>
              <a:gd name="connsiteX2" fmla="*/ 186608 w 6198434"/>
              <a:gd name="connsiteY2" fmla="*/ 3951640 h 4510978"/>
              <a:gd name="connsiteX3" fmla="*/ 1838243 w 6198434"/>
              <a:gd name="connsiteY3" fmla="*/ 4239295 h 4510978"/>
              <a:gd name="connsiteX4" fmla="*/ 5069123 w 6198434"/>
              <a:gd name="connsiteY4" fmla="*/ 4342165 h 4510978"/>
              <a:gd name="connsiteX5" fmla="*/ 6196883 w 6198434"/>
              <a:gd name="connsiteY5" fmla="*/ 1808515 h 4510978"/>
              <a:gd name="connsiteX6" fmla="*/ 5335823 w 6198434"/>
              <a:gd name="connsiteY6" fmla="*/ 1212250 h 4510978"/>
              <a:gd name="connsiteX7" fmla="*/ 4798613 w 6198434"/>
              <a:gd name="connsiteY7" fmla="*/ 787435 h 4510978"/>
              <a:gd name="connsiteX8" fmla="*/ 2444033 w 6198434"/>
              <a:gd name="connsiteY8" fmla="*/ 743620 h 4510978"/>
              <a:gd name="connsiteX9" fmla="*/ 1943018 w 6198434"/>
              <a:gd name="connsiteY9" fmla="*/ 191170 h 4510978"/>
              <a:gd name="connsiteX10" fmla="*/ 198038 w 6198434"/>
              <a:gd name="connsiteY10" fmla="*/ 86395 h 4510978"/>
              <a:gd name="connsiteX0" fmla="*/ 198038 w 6200638"/>
              <a:gd name="connsiteY0" fmla="*/ 86395 h 4510978"/>
              <a:gd name="connsiteX1" fmla="*/ 106598 w 6200638"/>
              <a:gd name="connsiteY1" fmla="*/ 1848520 h 4510978"/>
              <a:gd name="connsiteX2" fmla="*/ 186608 w 6200638"/>
              <a:gd name="connsiteY2" fmla="*/ 3951640 h 4510978"/>
              <a:gd name="connsiteX3" fmla="*/ 1838243 w 6200638"/>
              <a:gd name="connsiteY3" fmla="*/ 4239295 h 4510978"/>
              <a:gd name="connsiteX4" fmla="*/ 5069123 w 6200638"/>
              <a:gd name="connsiteY4" fmla="*/ 4342165 h 4510978"/>
              <a:gd name="connsiteX5" fmla="*/ 6196883 w 6200638"/>
              <a:gd name="connsiteY5" fmla="*/ 1808515 h 4510978"/>
              <a:gd name="connsiteX6" fmla="*/ 5335823 w 6200638"/>
              <a:gd name="connsiteY6" fmla="*/ 1212250 h 4510978"/>
              <a:gd name="connsiteX7" fmla="*/ 4798613 w 6200638"/>
              <a:gd name="connsiteY7" fmla="*/ 787435 h 4510978"/>
              <a:gd name="connsiteX8" fmla="*/ 2444033 w 6200638"/>
              <a:gd name="connsiteY8" fmla="*/ 743620 h 4510978"/>
              <a:gd name="connsiteX9" fmla="*/ 1943018 w 6200638"/>
              <a:gd name="connsiteY9" fmla="*/ 191170 h 4510978"/>
              <a:gd name="connsiteX10" fmla="*/ 198038 w 6200638"/>
              <a:gd name="connsiteY10" fmla="*/ 86395 h 4510978"/>
              <a:gd name="connsiteX0" fmla="*/ 198038 w 6198089"/>
              <a:gd name="connsiteY0" fmla="*/ 86395 h 4510978"/>
              <a:gd name="connsiteX1" fmla="*/ 106598 w 6198089"/>
              <a:gd name="connsiteY1" fmla="*/ 1848520 h 4510978"/>
              <a:gd name="connsiteX2" fmla="*/ 186608 w 6198089"/>
              <a:gd name="connsiteY2" fmla="*/ 3951640 h 4510978"/>
              <a:gd name="connsiteX3" fmla="*/ 1838243 w 6198089"/>
              <a:gd name="connsiteY3" fmla="*/ 4239295 h 4510978"/>
              <a:gd name="connsiteX4" fmla="*/ 5069123 w 6198089"/>
              <a:gd name="connsiteY4" fmla="*/ 4342165 h 4510978"/>
              <a:gd name="connsiteX5" fmla="*/ 6196883 w 6198089"/>
              <a:gd name="connsiteY5" fmla="*/ 1808515 h 4510978"/>
              <a:gd name="connsiteX6" fmla="*/ 5232953 w 6198089"/>
              <a:gd name="connsiteY6" fmla="*/ 812200 h 4510978"/>
              <a:gd name="connsiteX7" fmla="*/ 4798613 w 6198089"/>
              <a:gd name="connsiteY7" fmla="*/ 787435 h 4510978"/>
              <a:gd name="connsiteX8" fmla="*/ 2444033 w 6198089"/>
              <a:gd name="connsiteY8" fmla="*/ 743620 h 4510978"/>
              <a:gd name="connsiteX9" fmla="*/ 1943018 w 6198089"/>
              <a:gd name="connsiteY9" fmla="*/ 191170 h 4510978"/>
              <a:gd name="connsiteX10" fmla="*/ 198038 w 6198089"/>
              <a:gd name="connsiteY10" fmla="*/ 86395 h 4510978"/>
              <a:gd name="connsiteX0" fmla="*/ 198038 w 6198089"/>
              <a:gd name="connsiteY0" fmla="*/ 86395 h 4510978"/>
              <a:gd name="connsiteX1" fmla="*/ 106598 w 6198089"/>
              <a:gd name="connsiteY1" fmla="*/ 1848520 h 4510978"/>
              <a:gd name="connsiteX2" fmla="*/ 186608 w 6198089"/>
              <a:gd name="connsiteY2" fmla="*/ 3951640 h 4510978"/>
              <a:gd name="connsiteX3" fmla="*/ 1838243 w 6198089"/>
              <a:gd name="connsiteY3" fmla="*/ 4239295 h 4510978"/>
              <a:gd name="connsiteX4" fmla="*/ 5069123 w 6198089"/>
              <a:gd name="connsiteY4" fmla="*/ 4342165 h 4510978"/>
              <a:gd name="connsiteX5" fmla="*/ 6196883 w 6198089"/>
              <a:gd name="connsiteY5" fmla="*/ 1808515 h 4510978"/>
              <a:gd name="connsiteX6" fmla="*/ 5232953 w 6198089"/>
              <a:gd name="connsiteY6" fmla="*/ 812200 h 4510978"/>
              <a:gd name="connsiteX7" fmla="*/ 4798613 w 6198089"/>
              <a:gd name="connsiteY7" fmla="*/ 787435 h 4510978"/>
              <a:gd name="connsiteX8" fmla="*/ 2444033 w 6198089"/>
              <a:gd name="connsiteY8" fmla="*/ 743620 h 4510978"/>
              <a:gd name="connsiteX9" fmla="*/ 1943018 w 6198089"/>
              <a:gd name="connsiteY9" fmla="*/ 191170 h 4510978"/>
              <a:gd name="connsiteX10" fmla="*/ 198038 w 6198089"/>
              <a:gd name="connsiteY10" fmla="*/ 86395 h 4510978"/>
              <a:gd name="connsiteX0" fmla="*/ 198038 w 6201046"/>
              <a:gd name="connsiteY0" fmla="*/ 86395 h 4510978"/>
              <a:gd name="connsiteX1" fmla="*/ 106598 w 6201046"/>
              <a:gd name="connsiteY1" fmla="*/ 1848520 h 4510978"/>
              <a:gd name="connsiteX2" fmla="*/ 186608 w 6201046"/>
              <a:gd name="connsiteY2" fmla="*/ 3951640 h 4510978"/>
              <a:gd name="connsiteX3" fmla="*/ 1838243 w 6201046"/>
              <a:gd name="connsiteY3" fmla="*/ 4239295 h 4510978"/>
              <a:gd name="connsiteX4" fmla="*/ 5069123 w 6201046"/>
              <a:gd name="connsiteY4" fmla="*/ 4342165 h 4510978"/>
              <a:gd name="connsiteX5" fmla="*/ 6196883 w 6201046"/>
              <a:gd name="connsiteY5" fmla="*/ 1808515 h 4510978"/>
              <a:gd name="connsiteX6" fmla="*/ 5347253 w 6201046"/>
              <a:gd name="connsiteY6" fmla="*/ 983650 h 4510978"/>
              <a:gd name="connsiteX7" fmla="*/ 4798613 w 6201046"/>
              <a:gd name="connsiteY7" fmla="*/ 787435 h 4510978"/>
              <a:gd name="connsiteX8" fmla="*/ 2444033 w 6201046"/>
              <a:gd name="connsiteY8" fmla="*/ 743620 h 4510978"/>
              <a:gd name="connsiteX9" fmla="*/ 1943018 w 6201046"/>
              <a:gd name="connsiteY9" fmla="*/ 191170 h 4510978"/>
              <a:gd name="connsiteX10" fmla="*/ 198038 w 6201046"/>
              <a:gd name="connsiteY10" fmla="*/ 86395 h 4510978"/>
              <a:gd name="connsiteX0" fmla="*/ 198038 w 6200005"/>
              <a:gd name="connsiteY0" fmla="*/ 86395 h 4510978"/>
              <a:gd name="connsiteX1" fmla="*/ 106598 w 6200005"/>
              <a:gd name="connsiteY1" fmla="*/ 1848520 h 4510978"/>
              <a:gd name="connsiteX2" fmla="*/ 186608 w 6200005"/>
              <a:gd name="connsiteY2" fmla="*/ 3951640 h 4510978"/>
              <a:gd name="connsiteX3" fmla="*/ 1838243 w 6200005"/>
              <a:gd name="connsiteY3" fmla="*/ 4239295 h 4510978"/>
              <a:gd name="connsiteX4" fmla="*/ 5069123 w 6200005"/>
              <a:gd name="connsiteY4" fmla="*/ 4342165 h 4510978"/>
              <a:gd name="connsiteX5" fmla="*/ 6196883 w 6200005"/>
              <a:gd name="connsiteY5" fmla="*/ 1808515 h 4510978"/>
              <a:gd name="connsiteX6" fmla="*/ 4798613 w 6200005"/>
              <a:gd name="connsiteY6" fmla="*/ 787435 h 4510978"/>
              <a:gd name="connsiteX7" fmla="*/ 2444033 w 6200005"/>
              <a:gd name="connsiteY7" fmla="*/ 743620 h 4510978"/>
              <a:gd name="connsiteX8" fmla="*/ 1943018 w 6200005"/>
              <a:gd name="connsiteY8" fmla="*/ 191170 h 4510978"/>
              <a:gd name="connsiteX9" fmla="*/ 198038 w 6200005"/>
              <a:gd name="connsiteY9" fmla="*/ 86395 h 4510978"/>
              <a:gd name="connsiteX0" fmla="*/ 198038 w 6198601"/>
              <a:gd name="connsiteY0" fmla="*/ 86395 h 4510978"/>
              <a:gd name="connsiteX1" fmla="*/ 106598 w 6198601"/>
              <a:gd name="connsiteY1" fmla="*/ 1848520 h 4510978"/>
              <a:gd name="connsiteX2" fmla="*/ 186608 w 6198601"/>
              <a:gd name="connsiteY2" fmla="*/ 3951640 h 4510978"/>
              <a:gd name="connsiteX3" fmla="*/ 1838243 w 6198601"/>
              <a:gd name="connsiteY3" fmla="*/ 4239295 h 4510978"/>
              <a:gd name="connsiteX4" fmla="*/ 5069123 w 6198601"/>
              <a:gd name="connsiteY4" fmla="*/ 4342165 h 4510978"/>
              <a:gd name="connsiteX5" fmla="*/ 6196883 w 6198601"/>
              <a:gd name="connsiteY5" fmla="*/ 1808515 h 4510978"/>
              <a:gd name="connsiteX6" fmla="*/ 5312963 w 6198601"/>
              <a:gd name="connsiteY6" fmla="*/ 958884 h 4510978"/>
              <a:gd name="connsiteX7" fmla="*/ 4798613 w 6198601"/>
              <a:gd name="connsiteY7" fmla="*/ 787435 h 4510978"/>
              <a:gd name="connsiteX8" fmla="*/ 2444033 w 6198601"/>
              <a:gd name="connsiteY8" fmla="*/ 743620 h 4510978"/>
              <a:gd name="connsiteX9" fmla="*/ 1943018 w 6198601"/>
              <a:gd name="connsiteY9" fmla="*/ 191170 h 4510978"/>
              <a:gd name="connsiteX10" fmla="*/ 198038 w 6198601"/>
              <a:gd name="connsiteY10" fmla="*/ 86395 h 4510978"/>
              <a:gd name="connsiteX0" fmla="*/ 198038 w 6198882"/>
              <a:gd name="connsiteY0" fmla="*/ 86395 h 4510978"/>
              <a:gd name="connsiteX1" fmla="*/ 106598 w 6198882"/>
              <a:gd name="connsiteY1" fmla="*/ 1848520 h 4510978"/>
              <a:gd name="connsiteX2" fmla="*/ 186608 w 6198882"/>
              <a:gd name="connsiteY2" fmla="*/ 3951640 h 4510978"/>
              <a:gd name="connsiteX3" fmla="*/ 1838243 w 6198882"/>
              <a:gd name="connsiteY3" fmla="*/ 4239295 h 4510978"/>
              <a:gd name="connsiteX4" fmla="*/ 5069123 w 6198882"/>
              <a:gd name="connsiteY4" fmla="*/ 4342165 h 4510978"/>
              <a:gd name="connsiteX5" fmla="*/ 6196883 w 6198882"/>
              <a:gd name="connsiteY5" fmla="*/ 1808515 h 4510978"/>
              <a:gd name="connsiteX6" fmla="*/ 5312963 w 6198882"/>
              <a:gd name="connsiteY6" fmla="*/ 958884 h 4510978"/>
              <a:gd name="connsiteX7" fmla="*/ 4798613 w 6198882"/>
              <a:gd name="connsiteY7" fmla="*/ 787435 h 4510978"/>
              <a:gd name="connsiteX8" fmla="*/ 2444033 w 6198882"/>
              <a:gd name="connsiteY8" fmla="*/ 743620 h 4510978"/>
              <a:gd name="connsiteX9" fmla="*/ 1943018 w 6198882"/>
              <a:gd name="connsiteY9" fmla="*/ 191170 h 4510978"/>
              <a:gd name="connsiteX10" fmla="*/ 198038 w 6198882"/>
              <a:gd name="connsiteY10" fmla="*/ 86395 h 4510978"/>
              <a:gd name="connsiteX0" fmla="*/ 198038 w 6198882"/>
              <a:gd name="connsiteY0" fmla="*/ 86395 h 4510978"/>
              <a:gd name="connsiteX1" fmla="*/ 106598 w 6198882"/>
              <a:gd name="connsiteY1" fmla="*/ 1848520 h 4510978"/>
              <a:gd name="connsiteX2" fmla="*/ 186608 w 6198882"/>
              <a:gd name="connsiteY2" fmla="*/ 3951640 h 4510978"/>
              <a:gd name="connsiteX3" fmla="*/ 1838243 w 6198882"/>
              <a:gd name="connsiteY3" fmla="*/ 4239295 h 4510978"/>
              <a:gd name="connsiteX4" fmla="*/ 5069123 w 6198882"/>
              <a:gd name="connsiteY4" fmla="*/ 4342165 h 4510978"/>
              <a:gd name="connsiteX5" fmla="*/ 6196883 w 6198882"/>
              <a:gd name="connsiteY5" fmla="*/ 1808515 h 4510978"/>
              <a:gd name="connsiteX6" fmla="*/ 5312963 w 6198882"/>
              <a:gd name="connsiteY6" fmla="*/ 958884 h 4510978"/>
              <a:gd name="connsiteX7" fmla="*/ 4798613 w 6198882"/>
              <a:gd name="connsiteY7" fmla="*/ 787435 h 4510978"/>
              <a:gd name="connsiteX8" fmla="*/ 2444033 w 6198882"/>
              <a:gd name="connsiteY8" fmla="*/ 743620 h 4510978"/>
              <a:gd name="connsiteX9" fmla="*/ 1943018 w 6198882"/>
              <a:gd name="connsiteY9" fmla="*/ 191170 h 4510978"/>
              <a:gd name="connsiteX10" fmla="*/ 198038 w 6198882"/>
              <a:gd name="connsiteY10" fmla="*/ 86395 h 4510978"/>
              <a:gd name="connsiteX0" fmla="*/ 198038 w 6202653"/>
              <a:gd name="connsiteY0" fmla="*/ 86395 h 4510978"/>
              <a:gd name="connsiteX1" fmla="*/ 106598 w 6202653"/>
              <a:gd name="connsiteY1" fmla="*/ 1848520 h 4510978"/>
              <a:gd name="connsiteX2" fmla="*/ 186608 w 6202653"/>
              <a:gd name="connsiteY2" fmla="*/ 3951640 h 4510978"/>
              <a:gd name="connsiteX3" fmla="*/ 1838243 w 6202653"/>
              <a:gd name="connsiteY3" fmla="*/ 4239295 h 4510978"/>
              <a:gd name="connsiteX4" fmla="*/ 5069123 w 6202653"/>
              <a:gd name="connsiteY4" fmla="*/ 4342165 h 4510978"/>
              <a:gd name="connsiteX5" fmla="*/ 6196883 w 6202653"/>
              <a:gd name="connsiteY5" fmla="*/ 1808515 h 4510978"/>
              <a:gd name="connsiteX6" fmla="*/ 5450123 w 6202653"/>
              <a:gd name="connsiteY6" fmla="*/ 1393224 h 4510978"/>
              <a:gd name="connsiteX7" fmla="*/ 4798613 w 6202653"/>
              <a:gd name="connsiteY7" fmla="*/ 787435 h 4510978"/>
              <a:gd name="connsiteX8" fmla="*/ 2444033 w 6202653"/>
              <a:gd name="connsiteY8" fmla="*/ 743620 h 4510978"/>
              <a:gd name="connsiteX9" fmla="*/ 1943018 w 6202653"/>
              <a:gd name="connsiteY9" fmla="*/ 191170 h 4510978"/>
              <a:gd name="connsiteX10" fmla="*/ 198038 w 6202653"/>
              <a:gd name="connsiteY10" fmla="*/ 86395 h 4510978"/>
              <a:gd name="connsiteX0" fmla="*/ 198038 w 6406778"/>
              <a:gd name="connsiteY0" fmla="*/ 86395 h 4478989"/>
              <a:gd name="connsiteX1" fmla="*/ 106598 w 6406778"/>
              <a:gd name="connsiteY1" fmla="*/ 1848520 h 4478989"/>
              <a:gd name="connsiteX2" fmla="*/ 186608 w 6406778"/>
              <a:gd name="connsiteY2" fmla="*/ 3951640 h 4478989"/>
              <a:gd name="connsiteX3" fmla="*/ 1838243 w 6406778"/>
              <a:gd name="connsiteY3" fmla="*/ 4239295 h 4478989"/>
              <a:gd name="connsiteX4" fmla="*/ 5069123 w 6406778"/>
              <a:gd name="connsiteY4" fmla="*/ 4342165 h 4478989"/>
              <a:gd name="connsiteX5" fmla="*/ 6402623 w 6406778"/>
              <a:gd name="connsiteY5" fmla="*/ 2242855 h 4478989"/>
              <a:gd name="connsiteX6" fmla="*/ 5450123 w 6406778"/>
              <a:gd name="connsiteY6" fmla="*/ 1393224 h 4478989"/>
              <a:gd name="connsiteX7" fmla="*/ 4798613 w 6406778"/>
              <a:gd name="connsiteY7" fmla="*/ 787435 h 4478989"/>
              <a:gd name="connsiteX8" fmla="*/ 2444033 w 6406778"/>
              <a:gd name="connsiteY8" fmla="*/ 743620 h 4478989"/>
              <a:gd name="connsiteX9" fmla="*/ 1943018 w 6406778"/>
              <a:gd name="connsiteY9" fmla="*/ 191170 h 4478989"/>
              <a:gd name="connsiteX10" fmla="*/ 198038 w 6406778"/>
              <a:gd name="connsiteY10" fmla="*/ 86395 h 4478989"/>
              <a:gd name="connsiteX0" fmla="*/ 198038 w 6408076"/>
              <a:gd name="connsiteY0" fmla="*/ 86395 h 4478989"/>
              <a:gd name="connsiteX1" fmla="*/ 106598 w 6408076"/>
              <a:gd name="connsiteY1" fmla="*/ 1848520 h 4478989"/>
              <a:gd name="connsiteX2" fmla="*/ 186608 w 6408076"/>
              <a:gd name="connsiteY2" fmla="*/ 3951640 h 4478989"/>
              <a:gd name="connsiteX3" fmla="*/ 1838243 w 6408076"/>
              <a:gd name="connsiteY3" fmla="*/ 4239295 h 4478989"/>
              <a:gd name="connsiteX4" fmla="*/ 5069123 w 6408076"/>
              <a:gd name="connsiteY4" fmla="*/ 4342165 h 4478989"/>
              <a:gd name="connsiteX5" fmla="*/ 6402623 w 6408076"/>
              <a:gd name="connsiteY5" fmla="*/ 2242855 h 4478989"/>
              <a:gd name="connsiteX6" fmla="*/ 5495843 w 6408076"/>
              <a:gd name="connsiteY6" fmla="*/ 1587534 h 4478989"/>
              <a:gd name="connsiteX7" fmla="*/ 4798613 w 6408076"/>
              <a:gd name="connsiteY7" fmla="*/ 787435 h 4478989"/>
              <a:gd name="connsiteX8" fmla="*/ 2444033 w 6408076"/>
              <a:gd name="connsiteY8" fmla="*/ 743620 h 4478989"/>
              <a:gd name="connsiteX9" fmla="*/ 1943018 w 6408076"/>
              <a:gd name="connsiteY9" fmla="*/ 191170 h 4478989"/>
              <a:gd name="connsiteX10" fmla="*/ 198038 w 6408076"/>
              <a:gd name="connsiteY10" fmla="*/ 86395 h 4478989"/>
              <a:gd name="connsiteX0" fmla="*/ 198038 w 6408076"/>
              <a:gd name="connsiteY0" fmla="*/ 86395 h 4478989"/>
              <a:gd name="connsiteX1" fmla="*/ 106598 w 6408076"/>
              <a:gd name="connsiteY1" fmla="*/ 1848520 h 4478989"/>
              <a:gd name="connsiteX2" fmla="*/ 186608 w 6408076"/>
              <a:gd name="connsiteY2" fmla="*/ 3951640 h 4478989"/>
              <a:gd name="connsiteX3" fmla="*/ 1838243 w 6408076"/>
              <a:gd name="connsiteY3" fmla="*/ 4239295 h 4478989"/>
              <a:gd name="connsiteX4" fmla="*/ 5069123 w 6408076"/>
              <a:gd name="connsiteY4" fmla="*/ 4342165 h 4478989"/>
              <a:gd name="connsiteX5" fmla="*/ 6402623 w 6408076"/>
              <a:gd name="connsiteY5" fmla="*/ 2242855 h 4478989"/>
              <a:gd name="connsiteX6" fmla="*/ 5495843 w 6408076"/>
              <a:gd name="connsiteY6" fmla="*/ 1587534 h 4478989"/>
              <a:gd name="connsiteX7" fmla="*/ 4958633 w 6408076"/>
              <a:gd name="connsiteY7" fmla="*/ 833155 h 4478989"/>
              <a:gd name="connsiteX8" fmla="*/ 2444033 w 6408076"/>
              <a:gd name="connsiteY8" fmla="*/ 743620 h 4478989"/>
              <a:gd name="connsiteX9" fmla="*/ 1943018 w 6408076"/>
              <a:gd name="connsiteY9" fmla="*/ 191170 h 4478989"/>
              <a:gd name="connsiteX10" fmla="*/ 198038 w 6408076"/>
              <a:gd name="connsiteY10" fmla="*/ 86395 h 4478989"/>
              <a:gd name="connsiteX0" fmla="*/ 198038 w 6405487"/>
              <a:gd name="connsiteY0" fmla="*/ 86395 h 4326401"/>
              <a:gd name="connsiteX1" fmla="*/ 106598 w 6405487"/>
              <a:gd name="connsiteY1" fmla="*/ 1848520 h 4326401"/>
              <a:gd name="connsiteX2" fmla="*/ 186608 w 6405487"/>
              <a:gd name="connsiteY2" fmla="*/ 3951640 h 4326401"/>
              <a:gd name="connsiteX3" fmla="*/ 1838243 w 6405487"/>
              <a:gd name="connsiteY3" fmla="*/ 4239295 h 4326401"/>
              <a:gd name="connsiteX4" fmla="*/ 5194853 w 6405487"/>
              <a:gd name="connsiteY4" fmla="*/ 4136425 h 4326401"/>
              <a:gd name="connsiteX5" fmla="*/ 6402623 w 6405487"/>
              <a:gd name="connsiteY5" fmla="*/ 2242855 h 4326401"/>
              <a:gd name="connsiteX6" fmla="*/ 5495843 w 6405487"/>
              <a:gd name="connsiteY6" fmla="*/ 1587534 h 4326401"/>
              <a:gd name="connsiteX7" fmla="*/ 4958633 w 6405487"/>
              <a:gd name="connsiteY7" fmla="*/ 833155 h 4326401"/>
              <a:gd name="connsiteX8" fmla="*/ 2444033 w 6405487"/>
              <a:gd name="connsiteY8" fmla="*/ 743620 h 4326401"/>
              <a:gd name="connsiteX9" fmla="*/ 1943018 w 6405487"/>
              <a:gd name="connsiteY9" fmla="*/ 191170 h 4326401"/>
              <a:gd name="connsiteX10" fmla="*/ 198038 w 6405487"/>
              <a:gd name="connsiteY10" fmla="*/ 86395 h 4326401"/>
              <a:gd name="connsiteX0" fmla="*/ 198038 w 6408345"/>
              <a:gd name="connsiteY0" fmla="*/ 86395 h 4326401"/>
              <a:gd name="connsiteX1" fmla="*/ 106598 w 6408345"/>
              <a:gd name="connsiteY1" fmla="*/ 1848520 h 4326401"/>
              <a:gd name="connsiteX2" fmla="*/ 186608 w 6408345"/>
              <a:gd name="connsiteY2" fmla="*/ 3951640 h 4326401"/>
              <a:gd name="connsiteX3" fmla="*/ 1838243 w 6408345"/>
              <a:gd name="connsiteY3" fmla="*/ 4239295 h 4326401"/>
              <a:gd name="connsiteX4" fmla="*/ 5194853 w 6408345"/>
              <a:gd name="connsiteY4" fmla="*/ 4136425 h 4326401"/>
              <a:gd name="connsiteX5" fmla="*/ 6402623 w 6408345"/>
              <a:gd name="connsiteY5" fmla="*/ 2242855 h 4326401"/>
              <a:gd name="connsiteX6" fmla="*/ 5495843 w 6408345"/>
              <a:gd name="connsiteY6" fmla="*/ 1587534 h 4326401"/>
              <a:gd name="connsiteX7" fmla="*/ 4958633 w 6408345"/>
              <a:gd name="connsiteY7" fmla="*/ 833155 h 4326401"/>
              <a:gd name="connsiteX8" fmla="*/ 2444033 w 6408345"/>
              <a:gd name="connsiteY8" fmla="*/ 743620 h 4326401"/>
              <a:gd name="connsiteX9" fmla="*/ 1943018 w 6408345"/>
              <a:gd name="connsiteY9" fmla="*/ 191170 h 4326401"/>
              <a:gd name="connsiteX10" fmla="*/ 198038 w 6408345"/>
              <a:gd name="connsiteY10" fmla="*/ 86395 h 4326401"/>
              <a:gd name="connsiteX0" fmla="*/ 198038 w 6408084"/>
              <a:gd name="connsiteY0" fmla="*/ 86395 h 4326401"/>
              <a:gd name="connsiteX1" fmla="*/ 106598 w 6408084"/>
              <a:gd name="connsiteY1" fmla="*/ 1848520 h 4326401"/>
              <a:gd name="connsiteX2" fmla="*/ 186608 w 6408084"/>
              <a:gd name="connsiteY2" fmla="*/ 3951640 h 4326401"/>
              <a:gd name="connsiteX3" fmla="*/ 1838243 w 6408084"/>
              <a:gd name="connsiteY3" fmla="*/ 4239295 h 4326401"/>
              <a:gd name="connsiteX4" fmla="*/ 5194853 w 6408084"/>
              <a:gd name="connsiteY4" fmla="*/ 4136425 h 4326401"/>
              <a:gd name="connsiteX5" fmla="*/ 6402623 w 6408084"/>
              <a:gd name="connsiteY5" fmla="*/ 2242855 h 4326401"/>
              <a:gd name="connsiteX6" fmla="*/ 5495843 w 6408084"/>
              <a:gd name="connsiteY6" fmla="*/ 1587534 h 4326401"/>
              <a:gd name="connsiteX7" fmla="*/ 4958633 w 6408084"/>
              <a:gd name="connsiteY7" fmla="*/ 833155 h 4326401"/>
              <a:gd name="connsiteX8" fmla="*/ 2444033 w 6408084"/>
              <a:gd name="connsiteY8" fmla="*/ 743620 h 4326401"/>
              <a:gd name="connsiteX9" fmla="*/ 1943018 w 6408084"/>
              <a:gd name="connsiteY9" fmla="*/ 191170 h 4326401"/>
              <a:gd name="connsiteX10" fmla="*/ 198038 w 6408084"/>
              <a:gd name="connsiteY10" fmla="*/ 86395 h 4326401"/>
              <a:gd name="connsiteX0" fmla="*/ 198038 w 6408084"/>
              <a:gd name="connsiteY0" fmla="*/ 86395 h 4326401"/>
              <a:gd name="connsiteX1" fmla="*/ 106598 w 6408084"/>
              <a:gd name="connsiteY1" fmla="*/ 1848520 h 4326401"/>
              <a:gd name="connsiteX2" fmla="*/ 186608 w 6408084"/>
              <a:gd name="connsiteY2" fmla="*/ 3951640 h 4326401"/>
              <a:gd name="connsiteX3" fmla="*/ 1838243 w 6408084"/>
              <a:gd name="connsiteY3" fmla="*/ 4239295 h 4326401"/>
              <a:gd name="connsiteX4" fmla="*/ 5194853 w 6408084"/>
              <a:gd name="connsiteY4" fmla="*/ 4136425 h 4326401"/>
              <a:gd name="connsiteX5" fmla="*/ 6402623 w 6408084"/>
              <a:gd name="connsiteY5" fmla="*/ 2242855 h 4326401"/>
              <a:gd name="connsiteX6" fmla="*/ 5495843 w 6408084"/>
              <a:gd name="connsiteY6" fmla="*/ 1587534 h 4326401"/>
              <a:gd name="connsiteX7" fmla="*/ 5130083 w 6408084"/>
              <a:gd name="connsiteY7" fmla="*/ 821725 h 4326401"/>
              <a:gd name="connsiteX8" fmla="*/ 2444033 w 6408084"/>
              <a:gd name="connsiteY8" fmla="*/ 743620 h 4326401"/>
              <a:gd name="connsiteX9" fmla="*/ 1943018 w 6408084"/>
              <a:gd name="connsiteY9" fmla="*/ 191170 h 4326401"/>
              <a:gd name="connsiteX10" fmla="*/ 198038 w 6408084"/>
              <a:gd name="connsiteY10" fmla="*/ 86395 h 432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8084" h="4326401">
                <a:moveTo>
                  <a:pt x="198038" y="86395"/>
                </a:moveTo>
                <a:cubicBezTo>
                  <a:pt x="-187097" y="233535"/>
                  <a:pt x="108503" y="1204313"/>
                  <a:pt x="106598" y="1848520"/>
                </a:cubicBezTo>
                <a:cubicBezTo>
                  <a:pt x="104693" y="2492727"/>
                  <a:pt x="-113797" y="3595935"/>
                  <a:pt x="186608" y="3951640"/>
                </a:cubicBezTo>
                <a:cubicBezTo>
                  <a:pt x="649523" y="4279935"/>
                  <a:pt x="1003536" y="4208498"/>
                  <a:pt x="1838243" y="4239295"/>
                </a:cubicBezTo>
                <a:cubicBezTo>
                  <a:pt x="2672950" y="4270092"/>
                  <a:pt x="4434123" y="4469165"/>
                  <a:pt x="5194853" y="4136425"/>
                </a:cubicBezTo>
                <a:cubicBezTo>
                  <a:pt x="5955583" y="3803685"/>
                  <a:pt x="6343984" y="2666583"/>
                  <a:pt x="6402623" y="2242855"/>
                </a:cubicBezTo>
                <a:cubicBezTo>
                  <a:pt x="6475648" y="1715170"/>
                  <a:pt x="5797468" y="2043464"/>
                  <a:pt x="5495843" y="1587534"/>
                </a:cubicBezTo>
                <a:cubicBezTo>
                  <a:pt x="5102778" y="1028734"/>
                  <a:pt x="5638718" y="962377"/>
                  <a:pt x="5130083" y="821725"/>
                </a:cubicBezTo>
                <a:cubicBezTo>
                  <a:pt x="4621448" y="681073"/>
                  <a:pt x="2975210" y="848712"/>
                  <a:pt x="2444033" y="743620"/>
                </a:cubicBezTo>
                <a:cubicBezTo>
                  <a:pt x="1912856" y="638528"/>
                  <a:pt x="2317350" y="300707"/>
                  <a:pt x="1943018" y="191170"/>
                </a:cubicBezTo>
                <a:cubicBezTo>
                  <a:pt x="1568686" y="81633"/>
                  <a:pt x="721596" y="-113630"/>
                  <a:pt x="198038" y="86395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static1.squarespace.com/static/5168880ee4b0af9d19df9a3b/t/53128fe2e4b01148f94dd171/1393725410428/emotiv+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/>
          <a:stretch/>
        </p:blipFill>
        <p:spPr bwMode="auto">
          <a:xfrm>
            <a:off x="990100" y="1149654"/>
            <a:ext cx="2892480" cy="8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5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EMOTIV for lending us the headsets</a:t>
            </a:r>
          </a:p>
          <a:p>
            <a:r>
              <a:rPr lang="en-US" dirty="0" smtClean="0"/>
              <a:t>Pivotal for hosting</a:t>
            </a:r>
          </a:p>
          <a:p>
            <a:r>
              <a:rPr lang="en-US" dirty="0" smtClean="0"/>
              <a:t>all the sponsors and organizers for feeding 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162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Joy Cast</vt:lpstr>
      <vt:lpstr>The Idea</vt:lpstr>
      <vt:lpstr>The Execution</vt:lpstr>
      <vt:lpstr>Data Capture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Cast</dc:title>
  <dc:creator>Joan Solven</dc:creator>
  <cp:lastModifiedBy>Joan Solven</cp:lastModifiedBy>
  <cp:revision>20</cp:revision>
  <dcterms:created xsi:type="dcterms:W3CDTF">2015-05-03T18:57:47Z</dcterms:created>
  <dcterms:modified xsi:type="dcterms:W3CDTF">2015-05-03T23:30:46Z</dcterms:modified>
</cp:coreProperties>
</file>