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85" d="100"/>
          <a:sy n="85" d="100"/>
        </p:scale>
        <p:origin x="5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8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2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649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41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59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82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25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7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8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5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2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2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9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4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1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5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7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it-IT" sz="4000" b="1" dirty="0" smtClean="0">
                <a:solidFill>
                  <a:schemeClr val="tx1"/>
                </a:solidFill>
              </a:rPr>
              <a:t/>
            </a:r>
            <a:br>
              <a:rPr lang="it-IT" sz="4000" b="1" dirty="0" smtClean="0">
                <a:solidFill>
                  <a:schemeClr val="tx1"/>
                </a:solidFill>
              </a:rPr>
            </a:br>
            <a:r>
              <a:rPr lang="en" sz="4000" b="1" dirty="0" smtClean="0">
                <a:solidFill>
                  <a:schemeClr val="tx1"/>
                </a:solidFill>
              </a:rPr>
              <a:t>The </a:t>
            </a:r>
            <a:r>
              <a:rPr lang="en" sz="4000" b="1" dirty="0">
                <a:solidFill>
                  <a:schemeClr val="tx1"/>
                </a:solidFill>
              </a:rPr>
              <a:t>Battle of Neighborhoods: </a:t>
            </a:r>
            <a:r>
              <a:rPr lang="en" b="1" dirty="0"/>
              <a:t/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London </a:t>
            </a:r>
            <a:r>
              <a:rPr lang="en" sz="3600" b="1" dirty="0" smtClean="0">
                <a:solidFill>
                  <a:schemeClr val="tx1"/>
                </a:solidFill>
              </a:rPr>
              <a:t>Boroughs Based on Crime Rates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Crimes in London: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</a:t>
            </a:r>
            <a:r>
              <a:rPr lang="en" dirty="0" smtClean="0"/>
              <a:t>he number of crimes in London is on the rise based on media reports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" dirty="0" smtClean="0"/>
              <a:t>The crime rate is different in different parts of the city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Aiming to move to London, what are the safest boroughs that are also close to popular venues like restaurants, schools, etc?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</a:t>
            </a:r>
            <a:r>
              <a:rPr lang="en" dirty="0" smtClean="0"/>
              <a:t>boroughs </a:t>
            </a:r>
            <a:r>
              <a:rPr lang="en" dirty="0" smtClean="0"/>
              <a:t>in </a:t>
            </a:r>
            <a:r>
              <a:rPr lang="en" dirty="0"/>
              <a:t>order to recommend </a:t>
            </a:r>
            <a:r>
              <a:rPr lang="en" dirty="0" smtClean="0"/>
              <a:t>boroughs based on their proximity of popular venues and on their crime rate during the last two years.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</a:t>
            </a:r>
            <a:r>
              <a:rPr lang="en" dirty="0" smtClean="0"/>
              <a:t>crime rates from ‘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data.london.gov.uk/dataset/recorded_crime_summary</a:t>
            </a:r>
            <a:r>
              <a:rPr lang="en" dirty="0" smtClean="0"/>
              <a:t>’ and </a:t>
            </a:r>
            <a:r>
              <a:rPr lang="en" dirty="0"/>
              <a:t>data on amenities and essential facilities surrounding such properties from FourSquare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 smtClean="0"/>
              <a:t>Collecting Inspection </a:t>
            </a:r>
            <a:r>
              <a:rPr lang="en" dirty="0"/>
              <a:t>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 smtClean="0"/>
              <a:t>Exploring </a:t>
            </a:r>
            <a:r>
              <a:rPr lang="en" dirty="0"/>
              <a:t>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935" y="5369153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K-Means clustering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8" y="156883"/>
            <a:ext cx="11594810" cy="5106518"/>
          </a:xfrm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 smtClean="0"/>
              <a:t>Clustering boroughs in London according</a:t>
            </a:r>
            <a:br>
              <a:rPr lang="en" dirty="0" smtClean="0"/>
            </a:br>
            <a:r>
              <a:rPr lang="en" dirty="0" smtClean="0"/>
              <a:t>crime rates and pupular nearby venues to</a:t>
            </a:r>
            <a:br>
              <a:rPr lang="en" dirty="0" smtClean="0"/>
            </a:br>
            <a:r>
              <a:rPr lang="en" dirty="0" smtClean="0"/>
              <a:t>gain insights on best boroughs to live </a:t>
            </a:r>
            <a:endParaRPr lang="en" dirty="0"/>
          </a:p>
          <a:p>
            <a:pPr>
              <a:buFont typeface="+mj-lt"/>
              <a:buAutoNum type="arabicPeriod"/>
            </a:pPr>
            <a:r>
              <a:rPr lang="en-US" dirty="0" smtClean="0"/>
              <a:t>Boroughs </a:t>
            </a:r>
            <a:r>
              <a:rPr lang="en-US" dirty="0"/>
              <a:t>in central </a:t>
            </a:r>
            <a:r>
              <a:rPr lang="en-US" dirty="0" smtClean="0"/>
              <a:t>London are similar in terms of crime rate and nearby venues and hence belong to the same cluster</a:t>
            </a:r>
            <a:r>
              <a:rPr lang="en" dirty="0"/>
              <a:t> </a:t>
            </a:r>
            <a:endParaRPr lang="en" dirty="0" smtClean="0"/>
          </a:p>
          <a:p>
            <a:pPr>
              <a:buFont typeface="+mj-lt"/>
              <a:buAutoNum type="arabicPeriod"/>
            </a:pPr>
            <a:r>
              <a:rPr lang="en-US" dirty="0"/>
              <a:t>'Waltham Forest, UK </a:t>
            </a:r>
            <a:r>
              <a:rPr lang="en-US" dirty="0" smtClean="0"/>
              <a:t>‘ is the borough where the most crimes were committed. It is a popular destination for tourists.</a:t>
            </a:r>
          </a:p>
          <a:p>
            <a:pPr>
              <a:buFont typeface="+mj-lt"/>
              <a:buAutoNum type="arabicPeriod"/>
            </a:pPr>
            <a:r>
              <a:rPr lang="en" dirty="0" smtClean="0"/>
              <a:t>‘</a:t>
            </a:r>
            <a:r>
              <a:rPr lang="en-US" dirty="0"/>
              <a:t>Richmond upon Thames, </a:t>
            </a:r>
            <a:r>
              <a:rPr lang="en-US" dirty="0" smtClean="0"/>
              <a:t>UK</a:t>
            </a:r>
            <a:r>
              <a:rPr lang="en" smtClean="0"/>
              <a:t>’ is relatively safe with good nearby venues hence is a good option for living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145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 IBM CAPSTONE PROJECT –  The Battle of Neighborhoods:  Cluster Analysis of London Boroughs Based on Crime Rates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MJ Y</cp:lastModifiedBy>
  <cp:revision>4</cp:revision>
  <dcterms:created xsi:type="dcterms:W3CDTF">2018-12-16T14:33:35Z</dcterms:created>
  <dcterms:modified xsi:type="dcterms:W3CDTF">2020-06-28T15:25:57Z</dcterms:modified>
</cp:coreProperties>
</file>