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4"/>
    <p:restoredTop sz="94673"/>
  </p:normalViewPr>
  <p:slideViewPr>
    <p:cSldViewPr snapToGrid="0" snapToObjects="1">
      <p:cViewPr varScale="1">
        <p:scale>
          <a:sx n="140" d="100"/>
          <a:sy n="140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29EA-79BE-C54C-8916-CF0D32D6D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C7E93-822D-C742-A3E2-68790AE27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1A9F-40BA-C545-9C6E-8F60D23F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918D-E56A-D84C-851F-14EE635D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9800-9BD5-DC41-8388-D63E8992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4BB6-02CC-8147-9CD6-895F9E96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9734C-9980-AC49-968D-20E0616CF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2690B-0277-6F4E-90A8-CC1E6E69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464-95C6-3B44-9091-1FDAB850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91E65-BE82-154C-86A3-E1DE3CC1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3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F2153-6557-384A-A191-9D3EFE4E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AECF3-5913-D846-892F-E0737B40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DEC82-EEEF-C041-8D18-35F8C76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0DAD-45E2-4441-8B70-5D60110C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3E7CD-5DF8-DF47-B01D-D934A867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6006-C5E4-4245-AB3F-D70869B0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EA2F-43AC-2E40-8560-B75D0EC7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1D0B-9B64-F348-BCF1-C82489B9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50B7-6AE5-9A46-87CC-4C615C5D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1BDE-2B27-2642-A49A-10D2CFE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B908-B4EF-5A42-8E87-82AE4D50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BB166-001B-BB4D-AA20-71D74CCA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A1A6-1CD3-1846-84E4-6373FC5B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6C13-6CE4-8646-A44F-B48E52AA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9C89-7FE7-AB40-88A9-94175864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EE16-D98C-A44D-A82F-818F00DD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A02-3674-7544-AAB4-557106A46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124E0-506A-8142-AD7F-8B18DC79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F083-844E-6B48-B88B-78475A35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BF60-F530-1742-B1A1-A6696EFD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FCB46-A548-E348-A54F-AC3A3107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171E-A885-A14C-95B6-6AD4BE4B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1ED2E-6550-8B45-BFEB-E56761A2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17F44-6C06-0144-A2D4-2DEE6E95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49025-EBE8-1C47-8D32-90B7BA6DC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09F9C-E5C2-E843-87E8-53907BA3B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BB478-BA3E-854A-9FBB-58E97CE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461E-5039-1148-8022-C44218AE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CD24D-1262-BC43-BD99-32800D51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8882-9F79-B647-A523-20AFD561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0E42-7F89-5B40-930D-5AEFDAD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7A734-0363-1641-8696-68BEF6C6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D311E-C826-3347-91DE-4BFE58E3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6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D9EB8-CEA5-4841-84A0-CDA21D74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4727D-0DF9-414E-8517-14C19897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53CCF-1FF4-0B4E-B73E-F1ABE7B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5874-1402-F349-8706-44B13DA9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59AF-9DAE-EC40-B8AC-C68FFF6C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2519-A792-C84F-AB4C-0A7CBCE9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C355-5680-7A48-ACD9-999A987B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1BF2-96AD-B94F-A176-4E93E5E1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C2ECC-D592-7C41-ABEA-C985C321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A093-73E9-B143-8CEF-CA6DD7DE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CA2B4-3457-404E-9823-EE42CC811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FFC82-68F9-C849-97DF-30D228BBA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A1C81-6A8D-BF46-B7B2-2464CAE6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03EA8-8793-3045-AC75-3543E7D5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1F91A-998E-1B4D-A1B2-9F3A7991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7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517A1-193D-F64A-AB59-C328A897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2071-C5C7-0F4A-AE90-A60D5455D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0017-41F8-B04A-9553-C57ECEE19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6979-6A09-D14D-B931-46797106DC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6A07-8336-E045-8D00-BDFA65E31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6813-C696-6B4D-9A60-55AB1421E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2085-2A27-2649-ACDF-CC6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9F526-3F4B-784F-A8E4-A3193A5E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B4973F-A7ED-504B-AEA9-37B267786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701" y="723106"/>
            <a:ext cx="1549400" cy="609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3DA6B-C0A5-504C-9D00-B494A5B9DE6D}"/>
              </a:ext>
            </a:extLst>
          </p:cNvPr>
          <p:cNvSpPr txBox="1"/>
          <p:nvPr/>
        </p:nvSpPr>
        <p:spPr>
          <a:xfrm>
            <a:off x="5122579" y="1690687"/>
            <a:ext cx="2332979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Generatie RSA key pair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10E13-C042-0249-B6FD-E70DD37E05DE}"/>
              </a:ext>
            </a:extLst>
          </p:cNvPr>
          <p:cNvSpPr txBox="1"/>
          <p:nvPr/>
        </p:nvSpPr>
        <p:spPr>
          <a:xfrm>
            <a:off x="2438469" y="2283262"/>
            <a:ext cx="275145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Pseudo-random private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E8321-B142-F14B-A837-AE0CEB9A5355}"/>
              </a:ext>
            </a:extLst>
          </p:cNvPr>
          <p:cNvSpPr txBox="1"/>
          <p:nvPr/>
        </p:nvSpPr>
        <p:spPr>
          <a:xfrm>
            <a:off x="7399623" y="2283262"/>
            <a:ext cx="266649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Pseudo-random public key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543B8C-413E-EA42-A1D7-ABCAF3F8305C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189928" y="2467928"/>
            <a:ext cx="2209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439EA4-3BAD-804C-BA04-4C51E91DEAC7}"/>
              </a:ext>
            </a:extLst>
          </p:cNvPr>
          <p:cNvSpPr txBox="1"/>
          <p:nvPr/>
        </p:nvSpPr>
        <p:spPr>
          <a:xfrm>
            <a:off x="4829952" y="3297376"/>
            <a:ext cx="2918231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RSA keys opslaan op Internet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2DDFD-0E0C-324C-A6ED-61ECCF37CE71}"/>
              </a:ext>
            </a:extLst>
          </p:cNvPr>
          <p:cNvSpPr txBox="1"/>
          <p:nvPr/>
        </p:nvSpPr>
        <p:spPr>
          <a:xfrm>
            <a:off x="2438469" y="4118092"/>
            <a:ext cx="46118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Generatie symmetric key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(seed hash-password)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31B494-E3BC-9343-972B-8F2E589D76DA}"/>
              </a:ext>
            </a:extLst>
          </p:cNvPr>
          <p:cNvCxnSpPr>
            <a:cxnSpLocks/>
          </p:cNvCxnSpPr>
          <p:nvPr/>
        </p:nvCxnSpPr>
        <p:spPr>
          <a:xfrm>
            <a:off x="3877512" y="2652594"/>
            <a:ext cx="0" cy="149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AA7712-C240-804F-83D3-1C7AD0C2A0D2}"/>
              </a:ext>
            </a:extLst>
          </p:cNvPr>
          <p:cNvCxnSpPr>
            <a:cxnSpLocks/>
          </p:cNvCxnSpPr>
          <p:nvPr/>
        </p:nvCxnSpPr>
        <p:spPr>
          <a:xfrm flipH="1">
            <a:off x="8797220" y="2652594"/>
            <a:ext cx="1" cy="229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AF9C65-5583-924C-BD38-AEE225CB96FD}"/>
              </a:ext>
            </a:extLst>
          </p:cNvPr>
          <p:cNvGrpSpPr/>
          <p:nvPr/>
        </p:nvGrpSpPr>
        <p:grpSpPr>
          <a:xfrm>
            <a:off x="1616666" y="2996249"/>
            <a:ext cx="1392864" cy="1020897"/>
            <a:chOff x="1616666" y="2996249"/>
            <a:chExt cx="1392864" cy="1020897"/>
          </a:xfrm>
        </p:grpSpPr>
        <p:sp>
          <p:nvSpPr>
            <p:cNvPr id="22" name="Explosion 1 21">
              <a:extLst>
                <a:ext uri="{FF2B5EF4-FFF2-40B4-BE49-F238E27FC236}">
                  <a16:creationId xmlns:a16="http://schemas.microsoft.com/office/drawing/2014/main" id="{8ACCF422-72EB-0E40-8EB1-16858AE6AEB1}"/>
                </a:ext>
              </a:extLst>
            </p:cNvPr>
            <p:cNvSpPr/>
            <p:nvPr/>
          </p:nvSpPr>
          <p:spPr>
            <a:xfrm>
              <a:off x="1616666" y="2996249"/>
              <a:ext cx="1392864" cy="1020897"/>
            </a:xfrm>
            <a:prstGeom prst="irregularSeal1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ED45C7-A56F-BD45-9D01-FA1FE6E50777}"/>
                </a:ext>
              </a:extLst>
            </p:cNvPr>
            <p:cNvSpPr txBox="1"/>
            <p:nvPr/>
          </p:nvSpPr>
          <p:spPr>
            <a:xfrm>
              <a:off x="1997476" y="3329118"/>
              <a:ext cx="76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Veilig</a:t>
              </a:r>
              <a:r>
                <a:rPr lang="en-US" dirty="0"/>
                <a:t>!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B24D6-FF7A-8643-89E7-ACB821EB67F3}"/>
              </a:ext>
            </a:extLst>
          </p:cNvPr>
          <p:cNvCxnSpPr>
            <a:cxnSpLocks/>
          </p:cNvCxnSpPr>
          <p:nvPr/>
        </p:nvCxnSpPr>
        <p:spPr>
          <a:xfrm>
            <a:off x="3877512" y="4487424"/>
            <a:ext cx="0" cy="45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793D3E-5A17-A942-B518-A40607230795}"/>
              </a:ext>
            </a:extLst>
          </p:cNvPr>
          <p:cNvSpPr txBox="1"/>
          <p:nvPr/>
        </p:nvSpPr>
        <p:spPr>
          <a:xfrm>
            <a:off x="2438468" y="4986831"/>
            <a:ext cx="41722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Pseudo-random private key geëncrypteerd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DF432-D130-C040-93B9-5DBE6938E99C}"/>
              </a:ext>
            </a:extLst>
          </p:cNvPr>
          <p:cNvSpPr txBox="1"/>
          <p:nvPr/>
        </p:nvSpPr>
        <p:spPr>
          <a:xfrm>
            <a:off x="7463971" y="4986831"/>
            <a:ext cx="266649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Pseudo-random public key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793316-EB4D-D442-A041-FDE99DD519AD}"/>
              </a:ext>
            </a:extLst>
          </p:cNvPr>
          <p:cNvGrpSpPr/>
          <p:nvPr/>
        </p:nvGrpSpPr>
        <p:grpSpPr>
          <a:xfrm>
            <a:off x="5689873" y="6141182"/>
            <a:ext cx="1198388" cy="369332"/>
            <a:chOff x="6549795" y="6040236"/>
            <a:chExt cx="1198388" cy="3693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03CB99-A6A2-E446-8599-5F7473DA8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795" y="6051027"/>
              <a:ext cx="358541" cy="35854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2BBB46-E3B4-C449-BA89-9586A837A69E}"/>
                </a:ext>
              </a:extLst>
            </p:cNvPr>
            <p:cNvSpPr txBox="1"/>
            <p:nvPr/>
          </p:nvSpPr>
          <p:spPr>
            <a:xfrm>
              <a:off x="6774647" y="6040236"/>
              <a:ext cx="97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Firebase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03D780-9FD1-F84A-B989-90C030FAA8FF}"/>
              </a:ext>
            </a:extLst>
          </p:cNvPr>
          <p:cNvCxnSpPr>
            <a:cxnSpLocks/>
          </p:cNvCxnSpPr>
          <p:nvPr/>
        </p:nvCxnSpPr>
        <p:spPr>
          <a:xfrm>
            <a:off x="4436312" y="5356163"/>
            <a:ext cx="1253561" cy="78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0BC5-5BE0-9247-8781-08A18662B555}"/>
              </a:ext>
            </a:extLst>
          </p:cNvPr>
          <p:cNvCxnSpPr>
            <a:cxnSpLocks/>
          </p:cNvCxnSpPr>
          <p:nvPr/>
        </p:nvCxnSpPr>
        <p:spPr>
          <a:xfrm flipH="1">
            <a:off x="6888261" y="5366954"/>
            <a:ext cx="1844611" cy="78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536F8C4C-2FDF-D640-8834-80A9ECD83F84}"/>
              </a:ext>
            </a:extLst>
          </p:cNvPr>
          <p:cNvSpPr/>
          <p:nvPr/>
        </p:nvSpPr>
        <p:spPr>
          <a:xfrm>
            <a:off x="10066122" y="1557867"/>
            <a:ext cx="613167" cy="3951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87CA9D-5341-734F-B694-E7D5A1CD5820}"/>
              </a:ext>
            </a:extLst>
          </p:cNvPr>
          <p:cNvSpPr txBox="1"/>
          <p:nvPr/>
        </p:nvSpPr>
        <p:spPr>
          <a:xfrm>
            <a:off x="10859911" y="3578578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42387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9F526-3F4B-784F-A8E4-A3193A5E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Encryptie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10E13-C042-0249-B6FD-E70DD37E05DE}"/>
              </a:ext>
            </a:extLst>
          </p:cNvPr>
          <p:cNvSpPr txBox="1"/>
          <p:nvPr/>
        </p:nvSpPr>
        <p:spPr>
          <a:xfrm>
            <a:off x="5133371" y="3498146"/>
            <a:ext cx="15502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Symmetric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39EA4-3BAD-804C-BA04-4C51E91DEAC7}"/>
              </a:ext>
            </a:extLst>
          </p:cNvPr>
          <p:cNvSpPr txBox="1"/>
          <p:nvPr/>
        </p:nvSpPr>
        <p:spPr>
          <a:xfrm>
            <a:off x="7209704" y="2495106"/>
            <a:ext cx="1969896" cy="408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File geëncrypteerd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31B494-E3BC-9343-972B-8F2E589D76DA}"/>
              </a:ext>
            </a:extLst>
          </p:cNvPr>
          <p:cNvCxnSpPr>
            <a:cxnSpLocks/>
          </p:cNvCxnSpPr>
          <p:nvPr/>
        </p:nvCxnSpPr>
        <p:spPr>
          <a:xfrm>
            <a:off x="5908519" y="1933481"/>
            <a:ext cx="1803448" cy="50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793316-EB4D-D442-A041-FDE99DD519AD}"/>
              </a:ext>
            </a:extLst>
          </p:cNvPr>
          <p:cNvGrpSpPr/>
          <p:nvPr/>
        </p:nvGrpSpPr>
        <p:grpSpPr>
          <a:xfrm>
            <a:off x="831947" y="2542043"/>
            <a:ext cx="1198388" cy="369332"/>
            <a:chOff x="6549795" y="6040236"/>
            <a:chExt cx="1198388" cy="3693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03CB99-A6A2-E446-8599-5F7473DA8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795" y="6051027"/>
              <a:ext cx="358541" cy="35854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2BBB46-E3B4-C449-BA89-9586A837A69E}"/>
                </a:ext>
              </a:extLst>
            </p:cNvPr>
            <p:cNvSpPr txBox="1"/>
            <p:nvPr/>
          </p:nvSpPr>
          <p:spPr>
            <a:xfrm>
              <a:off x="6774647" y="6040236"/>
              <a:ext cx="97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Firebase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0BC5-5BE0-9247-8781-08A18662B555}"/>
              </a:ext>
            </a:extLst>
          </p:cNvPr>
          <p:cNvCxnSpPr>
            <a:cxnSpLocks/>
          </p:cNvCxnSpPr>
          <p:nvPr/>
        </p:nvCxnSpPr>
        <p:spPr>
          <a:xfrm flipH="1">
            <a:off x="8492560" y="1867575"/>
            <a:ext cx="1789094" cy="56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CFB2CA-885A-B844-B37A-BED9886B1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4753" y="773571"/>
            <a:ext cx="2003117" cy="572319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46EEC0-1165-1445-8CA8-A7CAD45890DE}"/>
              </a:ext>
            </a:extLst>
          </p:cNvPr>
          <p:cNvSpPr txBox="1"/>
          <p:nvPr/>
        </p:nvSpPr>
        <p:spPr>
          <a:xfrm>
            <a:off x="4616499" y="1570275"/>
            <a:ext cx="258404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Generatie symmetric key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1FBA4-EF09-374B-9D8B-FD531013B9C5}"/>
              </a:ext>
            </a:extLst>
          </p:cNvPr>
          <p:cNvSpPr txBox="1"/>
          <p:nvPr/>
        </p:nvSpPr>
        <p:spPr>
          <a:xfrm>
            <a:off x="8044611" y="15641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B5C03-2365-1646-B404-C575B188CF4A}"/>
              </a:ext>
            </a:extLst>
          </p:cNvPr>
          <p:cNvSpPr txBox="1"/>
          <p:nvPr/>
        </p:nvSpPr>
        <p:spPr>
          <a:xfrm>
            <a:off x="9329610" y="1564149"/>
            <a:ext cx="137826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File contents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458643-78C4-1D4F-9C81-DC37C5D41287}"/>
              </a:ext>
            </a:extLst>
          </p:cNvPr>
          <p:cNvCxnSpPr>
            <a:cxnSpLocks/>
          </p:cNvCxnSpPr>
          <p:nvPr/>
        </p:nvCxnSpPr>
        <p:spPr>
          <a:xfrm flipH="1">
            <a:off x="5908519" y="1943784"/>
            <a:ext cx="22528" cy="155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742A69-4302-7F49-A778-7B9CDA2B093A}"/>
              </a:ext>
            </a:extLst>
          </p:cNvPr>
          <p:cNvSpPr txBox="1"/>
          <p:nvPr/>
        </p:nvSpPr>
        <p:spPr>
          <a:xfrm>
            <a:off x="2830455" y="3498146"/>
            <a:ext cx="175631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Public key user B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DB79C36-10F0-3642-8A7E-5A0B8619B5CE}"/>
              </a:ext>
            </a:extLst>
          </p:cNvPr>
          <p:cNvCxnSpPr>
            <a:cxnSpLocks/>
          </p:cNvCxnSpPr>
          <p:nvPr/>
        </p:nvCxnSpPr>
        <p:spPr>
          <a:xfrm>
            <a:off x="1560962" y="2934450"/>
            <a:ext cx="1269493" cy="748361"/>
          </a:xfrm>
          <a:prstGeom prst="bentConnector3">
            <a:avLst>
              <a:gd name="adj1" fmla="val 202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AD14144-8740-BD49-84E1-EC2D58B04EE0}"/>
              </a:ext>
            </a:extLst>
          </p:cNvPr>
          <p:cNvSpPr txBox="1"/>
          <p:nvPr/>
        </p:nvSpPr>
        <p:spPr>
          <a:xfrm>
            <a:off x="4721019" y="34981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510444-2BC2-974B-A701-D8F05F140168}"/>
              </a:ext>
            </a:extLst>
          </p:cNvPr>
          <p:cNvCxnSpPr>
            <a:cxnSpLocks/>
          </p:cNvCxnSpPr>
          <p:nvPr/>
        </p:nvCxnSpPr>
        <p:spPr>
          <a:xfrm>
            <a:off x="3634212" y="3867478"/>
            <a:ext cx="810135" cy="47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53E1FF-EF96-384D-8825-470C4F5E17B5}"/>
              </a:ext>
            </a:extLst>
          </p:cNvPr>
          <p:cNvCxnSpPr>
            <a:cxnSpLocks/>
          </p:cNvCxnSpPr>
          <p:nvPr/>
        </p:nvCxnSpPr>
        <p:spPr>
          <a:xfrm flipH="1">
            <a:off x="5021101" y="3873769"/>
            <a:ext cx="941962" cy="4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5B852B-59AB-4E4D-9359-09B477DB0C88}"/>
              </a:ext>
            </a:extLst>
          </p:cNvPr>
          <p:cNvSpPr txBox="1"/>
          <p:nvPr/>
        </p:nvSpPr>
        <p:spPr>
          <a:xfrm>
            <a:off x="3371125" y="4382444"/>
            <a:ext cx="2999869" cy="408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Symmetric key geëncrypteerd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C0796E-F26E-6A42-99B3-358AFCF18FA7}"/>
              </a:ext>
            </a:extLst>
          </p:cNvPr>
          <p:cNvSpPr txBox="1"/>
          <p:nvPr/>
        </p:nvSpPr>
        <p:spPr>
          <a:xfrm>
            <a:off x="2849970" y="4987308"/>
            <a:ext cx="42007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Private key user A </a:t>
            </a:r>
            <a:r>
              <a:rPr lang="nl-NL" sz="1200" dirty="0">
                <a:solidFill>
                  <a:schemeClr val="accent3"/>
                </a:solidFill>
              </a:rPr>
              <a:t>(wordt gedecrypteerd in de browser)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D091D9B-F5DC-124C-95DA-77ADCEDFC5B8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1086704" y="3408708"/>
            <a:ext cx="2237524" cy="1289008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6327E5E-79CF-964C-82AD-BFF6BB311611}"/>
              </a:ext>
            </a:extLst>
          </p:cNvPr>
          <p:cNvSpPr txBox="1"/>
          <p:nvPr/>
        </p:nvSpPr>
        <p:spPr>
          <a:xfrm>
            <a:off x="6901561" y="49931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948E02-A8FA-774D-8613-AE278B4DF5A3}"/>
              </a:ext>
            </a:extLst>
          </p:cNvPr>
          <p:cNvCxnSpPr>
            <a:cxnSpLocks/>
          </p:cNvCxnSpPr>
          <p:nvPr/>
        </p:nvCxnSpPr>
        <p:spPr>
          <a:xfrm flipH="1">
            <a:off x="10151831" y="1941222"/>
            <a:ext cx="1" cy="304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803361-5286-EC49-9573-7DA531EE3E80}"/>
              </a:ext>
            </a:extLst>
          </p:cNvPr>
          <p:cNvSpPr txBox="1"/>
          <p:nvPr/>
        </p:nvSpPr>
        <p:spPr>
          <a:xfrm>
            <a:off x="9172557" y="4985768"/>
            <a:ext cx="201144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HASH File contents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18A1D-5491-4F41-9E37-A6B92778B04B}"/>
              </a:ext>
            </a:extLst>
          </p:cNvPr>
          <p:cNvSpPr txBox="1"/>
          <p:nvPr/>
        </p:nvSpPr>
        <p:spPr>
          <a:xfrm>
            <a:off x="6241100" y="5731085"/>
            <a:ext cx="1763161" cy="408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Hash gesigneerd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4CEC09-ADA1-FC46-95F6-1848E305E787}"/>
              </a:ext>
            </a:extLst>
          </p:cNvPr>
          <p:cNvCxnSpPr>
            <a:cxnSpLocks/>
          </p:cNvCxnSpPr>
          <p:nvPr/>
        </p:nvCxnSpPr>
        <p:spPr>
          <a:xfrm>
            <a:off x="3889124" y="5362468"/>
            <a:ext cx="2746841" cy="31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490176-9A04-F445-9473-61E85CD7384E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7484534" y="5355100"/>
            <a:ext cx="2693747" cy="31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D3CE7E3-FCB3-4744-8156-3904F8B21FFC}"/>
              </a:ext>
            </a:extLst>
          </p:cNvPr>
          <p:cNvSpPr/>
          <p:nvPr/>
        </p:nvSpPr>
        <p:spPr>
          <a:xfrm>
            <a:off x="654756" y="2409751"/>
            <a:ext cx="1550710" cy="524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C4FFF5-E36B-9543-904E-E85F325B829D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05466" y="2699417"/>
            <a:ext cx="5004238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88B40B1-2C22-434C-831B-F75EF7483689}"/>
              </a:ext>
            </a:extLst>
          </p:cNvPr>
          <p:cNvCxnSpPr>
            <a:stCxn id="47" idx="1"/>
          </p:cNvCxnSpPr>
          <p:nvPr/>
        </p:nvCxnSpPr>
        <p:spPr>
          <a:xfrm rot="10800000">
            <a:off x="1190489" y="2934450"/>
            <a:ext cx="2180637" cy="1652306"/>
          </a:xfrm>
          <a:prstGeom prst="bentConnector3">
            <a:avLst>
              <a:gd name="adj1" fmla="val 10021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438548A-B957-9E43-9BC7-AD3E7AB8D81B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>
            <a:off x="1190488" y="3014279"/>
            <a:ext cx="5050612" cy="2921118"/>
          </a:xfrm>
          <a:prstGeom prst="bentConnector3">
            <a:avLst>
              <a:gd name="adj1" fmla="val 1000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9F526-3F4B-784F-A8E4-A3193A5E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Decryptie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39EA4-3BAD-804C-BA04-4C51E91DEAC7}"/>
              </a:ext>
            </a:extLst>
          </p:cNvPr>
          <p:cNvSpPr txBox="1"/>
          <p:nvPr/>
        </p:nvSpPr>
        <p:spPr>
          <a:xfrm>
            <a:off x="8189733" y="2289058"/>
            <a:ext cx="2999869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Symmetric key gedecrypteerd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DB79C36-10F0-3642-8A7E-5A0B8619B5C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505121" y="1953302"/>
            <a:ext cx="1030007" cy="22551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AD14144-8740-BD49-84E1-EC2D58B04EE0}"/>
              </a:ext>
            </a:extLst>
          </p:cNvPr>
          <p:cNvSpPr txBox="1"/>
          <p:nvPr/>
        </p:nvSpPr>
        <p:spPr>
          <a:xfrm>
            <a:off x="5562862" y="23319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5B852B-59AB-4E4D-9359-09B477DB0C88}"/>
              </a:ext>
            </a:extLst>
          </p:cNvPr>
          <p:cNvSpPr txBox="1"/>
          <p:nvPr/>
        </p:nvSpPr>
        <p:spPr>
          <a:xfrm>
            <a:off x="8704719" y="4125366"/>
            <a:ext cx="1969896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File gedecrypteerd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C0796E-F26E-6A42-99B3-358AFCF18FA7}"/>
              </a:ext>
            </a:extLst>
          </p:cNvPr>
          <p:cNvSpPr txBox="1"/>
          <p:nvPr/>
        </p:nvSpPr>
        <p:spPr>
          <a:xfrm>
            <a:off x="3401134" y="4852923"/>
            <a:ext cx="176432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Public key user A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D091D9B-F5DC-124C-95DA-77ADCEDFC5B8}"/>
              </a:ext>
            </a:extLst>
          </p:cNvPr>
          <p:cNvCxnSpPr>
            <a:cxnSpLocks/>
          </p:cNvCxnSpPr>
          <p:nvPr/>
        </p:nvCxnSpPr>
        <p:spPr>
          <a:xfrm>
            <a:off x="2516540" y="1994149"/>
            <a:ext cx="6213003" cy="1557697"/>
          </a:xfrm>
          <a:prstGeom prst="bentConnector3">
            <a:avLst>
              <a:gd name="adj1" fmla="val -149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6327E5E-79CF-964C-82AD-BFF6BB311611}"/>
              </a:ext>
            </a:extLst>
          </p:cNvPr>
          <p:cNvSpPr txBox="1"/>
          <p:nvPr/>
        </p:nvSpPr>
        <p:spPr>
          <a:xfrm>
            <a:off x="9564450" y="28490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803361-5286-EC49-9573-7DA531EE3E80}"/>
              </a:ext>
            </a:extLst>
          </p:cNvPr>
          <p:cNvSpPr txBox="1"/>
          <p:nvPr/>
        </p:nvSpPr>
        <p:spPr>
          <a:xfrm>
            <a:off x="8704719" y="4916549"/>
            <a:ext cx="201144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HASH File contents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18A1D-5491-4F41-9E37-A6B92778B04B}"/>
              </a:ext>
            </a:extLst>
          </p:cNvPr>
          <p:cNvSpPr txBox="1"/>
          <p:nvPr/>
        </p:nvSpPr>
        <p:spPr>
          <a:xfrm>
            <a:off x="3034377" y="5596639"/>
            <a:ext cx="2601133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Oorspronkelijke HASH file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490176-9A04-F445-9473-61E85CD7384E}"/>
              </a:ext>
            </a:extLst>
          </p:cNvPr>
          <p:cNvCxnSpPr>
            <a:cxnSpLocks/>
          </p:cNvCxnSpPr>
          <p:nvPr/>
        </p:nvCxnSpPr>
        <p:spPr>
          <a:xfrm>
            <a:off x="9689667" y="4533989"/>
            <a:ext cx="0" cy="37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1128E1A-A859-824B-AE7C-12C6D2CD4805}"/>
              </a:ext>
            </a:extLst>
          </p:cNvPr>
          <p:cNvGrpSpPr/>
          <p:nvPr/>
        </p:nvGrpSpPr>
        <p:grpSpPr>
          <a:xfrm>
            <a:off x="1698127" y="1431253"/>
            <a:ext cx="1550710" cy="524699"/>
            <a:chOff x="654756" y="2409751"/>
            <a:chExt cx="1550710" cy="5246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B793316-EB4D-D442-A041-FDE99DD519AD}"/>
                </a:ext>
              </a:extLst>
            </p:cNvPr>
            <p:cNvGrpSpPr/>
            <p:nvPr/>
          </p:nvGrpSpPr>
          <p:grpSpPr>
            <a:xfrm>
              <a:off x="831947" y="2542043"/>
              <a:ext cx="1198388" cy="369332"/>
              <a:chOff x="6549795" y="6040236"/>
              <a:chExt cx="1198388" cy="369332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403CB99-A6A2-E446-8599-5F7473DA8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49795" y="6051027"/>
                <a:ext cx="358541" cy="35854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2BBB46-E3B4-C449-BA89-9586A837A69E}"/>
                  </a:ext>
                </a:extLst>
              </p:cNvPr>
              <p:cNvSpPr txBox="1"/>
              <p:nvPr/>
            </p:nvSpPr>
            <p:spPr>
              <a:xfrm>
                <a:off x="6774647" y="6040236"/>
                <a:ext cx="973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Firebase</a:t>
                </a:r>
              </a:p>
            </p:txBody>
          </p:sp>
        </p:grp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D3CE7E3-FCB3-4744-8156-3904F8B21FFC}"/>
                </a:ext>
              </a:extLst>
            </p:cNvPr>
            <p:cNvSpPr/>
            <p:nvPr/>
          </p:nvSpPr>
          <p:spPr>
            <a:xfrm>
              <a:off x="654756" y="2409751"/>
              <a:ext cx="1550710" cy="5246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EA06CA-661F-8941-880E-8E2B343C3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8837" y="788164"/>
            <a:ext cx="2056941" cy="558000"/>
          </a:xfr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4E0A1BE-CA32-DD41-8C0C-D247E1989F32}"/>
              </a:ext>
            </a:extLst>
          </p:cNvPr>
          <p:cNvSpPr txBox="1"/>
          <p:nvPr/>
        </p:nvSpPr>
        <p:spPr>
          <a:xfrm>
            <a:off x="3535128" y="1994148"/>
            <a:ext cx="42007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Private key user B </a:t>
            </a:r>
            <a:r>
              <a:rPr lang="nl-NL" sz="1200" dirty="0">
                <a:solidFill>
                  <a:schemeClr val="accent3"/>
                </a:solidFill>
              </a:rPr>
              <a:t>(wordt gedecrypteerd in de browser)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93CF98-C5F3-EE4F-A562-68A8F5B3D2BE}"/>
              </a:ext>
            </a:extLst>
          </p:cNvPr>
          <p:cNvSpPr txBox="1"/>
          <p:nvPr/>
        </p:nvSpPr>
        <p:spPr>
          <a:xfrm>
            <a:off x="3939839" y="2700045"/>
            <a:ext cx="2999869" cy="408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Symmetric key geëncrypteerd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388D67-9C79-164D-A0AB-6F4D1EE60EF4}"/>
              </a:ext>
            </a:extLst>
          </p:cNvPr>
          <p:cNvSpPr txBox="1"/>
          <p:nvPr/>
        </p:nvSpPr>
        <p:spPr>
          <a:xfrm>
            <a:off x="8729543" y="3330579"/>
            <a:ext cx="1969896" cy="408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File geëncrypteerd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61304A-0EBD-4041-B11C-09C8A104FDE0}"/>
              </a:ext>
            </a:extLst>
          </p:cNvPr>
          <p:cNvSpPr txBox="1"/>
          <p:nvPr/>
        </p:nvSpPr>
        <p:spPr>
          <a:xfrm>
            <a:off x="3439073" y="4123459"/>
            <a:ext cx="1763161" cy="408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Hash gesigneerd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8A306BF-CD4C-3542-8B7E-B5C1BBE35E69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1553385" y="2442083"/>
            <a:ext cx="2425842" cy="1345534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7BC397C4-887E-5D47-B26E-CBB3D470EB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99098" y="1992098"/>
            <a:ext cx="961767" cy="919715"/>
          </a:xfrm>
          <a:prstGeom prst="bentConnector3">
            <a:avLst>
              <a:gd name="adj1" fmla="val 96951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ight Brace 69">
            <a:extLst>
              <a:ext uri="{FF2B5EF4-FFF2-40B4-BE49-F238E27FC236}">
                <a16:creationId xmlns:a16="http://schemas.microsoft.com/office/drawing/2014/main" id="{CA58753C-C817-6047-927D-55848F5CF9E1}"/>
              </a:ext>
            </a:extLst>
          </p:cNvPr>
          <p:cNvSpPr/>
          <p:nvPr/>
        </p:nvSpPr>
        <p:spPr>
          <a:xfrm>
            <a:off x="7762823" y="1963771"/>
            <a:ext cx="342599" cy="1143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3AB2A4-578D-7D45-9F99-102442CBBA78}"/>
              </a:ext>
            </a:extLst>
          </p:cNvPr>
          <p:cNvSpPr txBox="1"/>
          <p:nvPr/>
        </p:nvSpPr>
        <p:spPr>
          <a:xfrm>
            <a:off x="4170612" y="44909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FE19440D-C18E-B740-A456-C4F76203FA6F}"/>
              </a:ext>
            </a:extLst>
          </p:cNvPr>
          <p:cNvSpPr/>
          <p:nvPr/>
        </p:nvSpPr>
        <p:spPr>
          <a:xfrm rot="5400000">
            <a:off x="9545034" y="2344357"/>
            <a:ext cx="300444" cy="2988691"/>
          </a:xfrm>
          <a:prstGeom prst="rightBrace">
            <a:avLst>
              <a:gd name="adj1" fmla="val 215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44DFEA-4DFF-F34E-8276-EF1E708DFBFD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1189244" y="2825699"/>
            <a:ext cx="3122816" cy="1300963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ight Brace 87">
            <a:extLst>
              <a:ext uri="{FF2B5EF4-FFF2-40B4-BE49-F238E27FC236}">
                <a16:creationId xmlns:a16="http://schemas.microsoft.com/office/drawing/2014/main" id="{EEABD5B0-0187-5946-9A79-ABDDAEE06FEC}"/>
              </a:ext>
            </a:extLst>
          </p:cNvPr>
          <p:cNvSpPr/>
          <p:nvPr/>
        </p:nvSpPr>
        <p:spPr>
          <a:xfrm rot="5400000">
            <a:off x="9539444" y="3883185"/>
            <a:ext cx="300444" cy="2988691"/>
          </a:xfrm>
          <a:prstGeom prst="rightBrace">
            <a:avLst>
              <a:gd name="adj1" fmla="val 215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C1D26-9490-7B40-9A7D-BD13DF3E352D}"/>
              </a:ext>
            </a:extLst>
          </p:cNvPr>
          <p:cNvSpPr txBox="1"/>
          <p:nvPr/>
        </p:nvSpPr>
        <p:spPr>
          <a:xfrm>
            <a:off x="8779123" y="5596640"/>
            <a:ext cx="1862639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Nieuwe HASH file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2ED256FB-2F1D-EE4E-B53B-C8E31AC6F80A}"/>
              </a:ext>
            </a:extLst>
          </p:cNvPr>
          <p:cNvSpPr/>
          <p:nvPr/>
        </p:nvSpPr>
        <p:spPr>
          <a:xfrm rot="5400000">
            <a:off x="4239305" y="3877539"/>
            <a:ext cx="300444" cy="2988691"/>
          </a:xfrm>
          <a:prstGeom prst="rightBrace">
            <a:avLst>
              <a:gd name="adj1" fmla="val 215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C08809-7763-6B4C-9C78-55273398B2CF}"/>
              </a:ext>
            </a:extLst>
          </p:cNvPr>
          <p:cNvSpPr txBox="1"/>
          <p:nvPr/>
        </p:nvSpPr>
        <p:spPr>
          <a:xfrm>
            <a:off x="6951592" y="56359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=?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117CAF1B-3738-5940-A94F-4CF54ECD5E6A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7155334" y="6005262"/>
            <a:ext cx="1245253" cy="474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0BEAA5D-533D-CD48-9829-12BDD5826E21}"/>
              </a:ext>
            </a:extLst>
          </p:cNvPr>
          <p:cNvSpPr txBox="1"/>
          <p:nvPr/>
        </p:nvSpPr>
        <p:spPr>
          <a:xfrm>
            <a:off x="7789599" y="601975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ok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952105F1-9AC9-734F-8551-D2C1E88470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1" y="6005261"/>
            <a:ext cx="934421" cy="474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29CB05F-B2A5-084F-8E71-7E82F157983A}"/>
              </a:ext>
            </a:extLst>
          </p:cNvPr>
          <p:cNvSpPr txBox="1"/>
          <p:nvPr/>
        </p:nvSpPr>
        <p:spPr>
          <a:xfrm>
            <a:off x="6151889" y="604122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895721-0C4E-CF4B-8428-1B5145BAC651}"/>
              </a:ext>
            </a:extLst>
          </p:cNvPr>
          <p:cNvSpPr txBox="1"/>
          <p:nvPr/>
        </p:nvSpPr>
        <p:spPr>
          <a:xfrm>
            <a:off x="2258525" y="6193284"/>
            <a:ext cx="3668700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File is gesaved en kan de inhoud zien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ED7A8F-0254-9641-9C1E-10BCCAA369ED}"/>
              </a:ext>
            </a:extLst>
          </p:cNvPr>
          <p:cNvSpPr txBox="1"/>
          <p:nvPr/>
        </p:nvSpPr>
        <p:spPr>
          <a:xfrm>
            <a:off x="8400587" y="6275084"/>
            <a:ext cx="1523288" cy="4086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Fout melding!</a:t>
            </a: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0C461AE3-B19D-0741-BE34-86F9952700AA}"/>
              </a:ext>
            </a:extLst>
          </p:cNvPr>
          <p:cNvSpPr/>
          <p:nvPr/>
        </p:nvSpPr>
        <p:spPr>
          <a:xfrm rot="10800000">
            <a:off x="1204955" y="2002405"/>
            <a:ext cx="613167" cy="4590261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C73336A-DA12-F14C-9047-4D815507AD5C}"/>
              </a:ext>
            </a:extLst>
          </p:cNvPr>
          <p:cNvSpPr txBox="1"/>
          <p:nvPr/>
        </p:nvSpPr>
        <p:spPr>
          <a:xfrm>
            <a:off x="259459" y="4112869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73492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129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User registratie</vt:lpstr>
      <vt:lpstr>Encryptie</vt:lpstr>
      <vt:lpstr>Decryptie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registratie</dc:title>
  <dc:creator>Mariel LatellaBarros</dc:creator>
  <cp:lastModifiedBy>Mariel LatellaBarros</cp:lastModifiedBy>
  <cp:revision>13</cp:revision>
  <dcterms:created xsi:type="dcterms:W3CDTF">2018-05-23T05:22:32Z</dcterms:created>
  <dcterms:modified xsi:type="dcterms:W3CDTF">2018-05-23T06:52:19Z</dcterms:modified>
</cp:coreProperties>
</file>