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7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17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DDA1-B383-3E42-ADFC-D4E3565FAF81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6CB3B-D1DC-2A41-8A51-D0D29F2E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4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Firebase is a mobile and web application development platform developed by Firebase, Inc. in 2011, then acquired by Google in 2014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/wiki/Firebase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Cryptico library: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wwwtyro</a:t>
            </a:r>
            <a:r>
              <a:rPr lang="en-US" dirty="0"/>
              <a:t>/</a:t>
            </a:r>
            <a:r>
              <a:rPr lang="en-US" dirty="0" err="1"/>
              <a:t>cryptico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25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7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2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5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00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6CB3B-D1DC-2A41-8A51-D0D29F2EE3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3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4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1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9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00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5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8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1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6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B297CF4-934D-774C-ABC4-B6B259145108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3B05650-C4EA-F345-AC51-5AC53671A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sicsecuritywebapp.firebaseapp.com/" TargetMode="External"/><Relationship Id="rId7" Type="http://schemas.openxmlformats.org/officeDocument/2006/relationships/hyperlink" Target="https://balsamiq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ebase.google.com/" TargetMode="External"/><Relationship Id="rId5" Type="http://schemas.openxmlformats.org/officeDocument/2006/relationships/hyperlink" Target="https://github.com/wwwtyro/cryptico" TargetMode="External"/><Relationship Id="rId4" Type="http://schemas.openxmlformats.org/officeDocument/2006/relationships/hyperlink" Target="https://github.com/marielLatellaBarros/BasicSecurityWebApp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sicsecuritywebapp.firebaseap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38F48-813E-434B-81EF-77E48198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Introductie: Bedoeling van de Opdracht</a:t>
            </a:r>
          </a:p>
          <a:p>
            <a:r>
              <a:rPr lang="nl-NL" dirty="0"/>
              <a:t>Context: assumptie, uitdagingen en oplossingen</a:t>
            </a:r>
          </a:p>
          <a:p>
            <a:r>
              <a:rPr lang="nl-NL" dirty="0"/>
              <a:t>Demo</a:t>
            </a:r>
          </a:p>
          <a:p>
            <a:r>
              <a:rPr lang="nl-NL" dirty="0"/>
              <a:t>Extra: mockups, Firebase, applicatie </a:t>
            </a:r>
            <a:r>
              <a:rPr lang="nl-NL" dirty="0" err="1"/>
              <a:t>flows</a:t>
            </a:r>
            <a:r>
              <a:rPr lang="nl-NL" dirty="0"/>
              <a:t> (registratie, encryptie, decryptie)</a:t>
            </a:r>
          </a:p>
          <a:p>
            <a:r>
              <a:rPr lang="nl-NL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9070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Extra: Firebase - hosting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30546C-6630-E642-8C9E-47C807FBF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95" y="2317498"/>
            <a:ext cx="8181210" cy="454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7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Extra: flow - registratie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31927-E53F-1E41-8F64-735072E5E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635" y="2279704"/>
            <a:ext cx="7962730" cy="43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2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Extra: flow - encryptie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88CB9-B2F3-704D-BEC9-D57A1CB67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33" y="2244182"/>
            <a:ext cx="8297333" cy="43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5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Extra: flow - decryptie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9C1A5A-3CAD-4D41-B6A1-E1CD89C06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111" y="2242698"/>
            <a:ext cx="8353778" cy="45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sources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1FFCF0-6D40-DF42-A0C9-4F65FBD5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FileTransfer</a:t>
            </a:r>
            <a:r>
              <a:rPr lang="en-US" dirty="0"/>
              <a:t> App: </a:t>
            </a:r>
            <a:r>
              <a:rPr lang="en-US" dirty="0">
                <a:hlinkClick r:id="rId3"/>
              </a:rPr>
              <a:t>https://basicsecuritywebapp.firebaseapp.com/</a:t>
            </a:r>
            <a:r>
              <a:rPr lang="en-US" dirty="0"/>
              <a:t> </a:t>
            </a:r>
          </a:p>
          <a:p>
            <a:r>
              <a:rPr lang="en-US" dirty="0" err="1"/>
              <a:t>Documentatie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GitHub</a:t>
            </a:r>
            <a:endParaRPr lang="en-US" dirty="0"/>
          </a:p>
          <a:p>
            <a:r>
              <a:rPr lang="en-US" dirty="0"/>
              <a:t> Crypto library: </a:t>
            </a:r>
            <a:r>
              <a:rPr lang="en-US" dirty="0">
                <a:hlinkClick r:id="rId5"/>
              </a:rPr>
              <a:t>Cryptico</a:t>
            </a:r>
            <a:endParaRPr lang="en-US" dirty="0"/>
          </a:p>
          <a:p>
            <a:r>
              <a:rPr lang="en-US" dirty="0"/>
              <a:t>Development platform: </a:t>
            </a:r>
            <a:r>
              <a:rPr lang="en-US" dirty="0">
                <a:hlinkClick r:id="rId6"/>
              </a:rPr>
              <a:t>Firebase</a:t>
            </a:r>
            <a:r>
              <a:rPr lang="en-US" dirty="0"/>
              <a:t>  </a:t>
            </a:r>
          </a:p>
          <a:p>
            <a:r>
              <a:rPr lang="en-US" dirty="0"/>
              <a:t>Mockups: </a:t>
            </a:r>
            <a:r>
              <a:rPr lang="en-US" dirty="0">
                <a:hlinkClick r:id="rId7"/>
              </a:rPr>
              <a:t>Balsamiq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59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Introductie: Bedoeling van de Opdracht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38F48-813E-434B-81EF-77E48198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/>
              <a:t>Een applicatie maken om een file veilig door de Internet van een persoon naar een andere persoon te brengen.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C063DBB-D97E-284F-A2BD-AC869A7AA891}"/>
              </a:ext>
            </a:extLst>
          </p:cNvPr>
          <p:cNvGrpSpPr/>
          <p:nvPr/>
        </p:nvGrpSpPr>
        <p:grpSpPr>
          <a:xfrm>
            <a:off x="1004372" y="3406700"/>
            <a:ext cx="8395188" cy="3043295"/>
            <a:chOff x="1004372" y="3406700"/>
            <a:chExt cx="8395188" cy="304329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6307144-3A21-7F4D-BD59-B991B9704E87}"/>
                </a:ext>
              </a:extLst>
            </p:cNvPr>
            <p:cNvGrpSpPr/>
            <p:nvPr/>
          </p:nvGrpSpPr>
          <p:grpSpPr>
            <a:xfrm>
              <a:off x="2291521" y="4444670"/>
              <a:ext cx="1474295" cy="1072991"/>
              <a:chOff x="2291521" y="4444670"/>
              <a:chExt cx="1474295" cy="1072991"/>
            </a:xfrm>
          </p:grpSpPr>
          <p:pic>
            <p:nvPicPr>
              <p:cNvPr id="3" name="Graphic 2" descr="Woman">
                <a:extLst>
                  <a:ext uri="{FF2B5EF4-FFF2-40B4-BE49-F238E27FC236}">
                    <a16:creationId xmlns:a16="http://schemas.microsoft.com/office/drawing/2014/main" id="{98515EC2-4D6C-6A49-BF54-1749E7A3E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1521" y="44446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Laptop">
                <a:extLst>
                  <a:ext uri="{FF2B5EF4-FFF2-40B4-BE49-F238E27FC236}">
                    <a16:creationId xmlns:a16="http://schemas.microsoft.com/office/drawing/2014/main" id="{0CFFA273-069D-A247-B064-43624A602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31367" y="4572001"/>
                <a:ext cx="834449" cy="945660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7DDD9B-2768-4343-88D8-934D444E3F8A}"/>
                </a:ext>
              </a:extLst>
            </p:cNvPr>
            <p:cNvGrpSpPr/>
            <p:nvPr/>
          </p:nvGrpSpPr>
          <p:grpSpPr>
            <a:xfrm>
              <a:off x="8147231" y="4445802"/>
              <a:ext cx="1252329" cy="914400"/>
              <a:chOff x="8147231" y="4445802"/>
              <a:chExt cx="1252329" cy="914400"/>
            </a:xfrm>
          </p:grpSpPr>
          <p:pic>
            <p:nvPicPr>
              <p:cNvPr id="7" name="Graphic 6" descr="Man">
                <a:extLst>
                  <a:ext uri="{FF2B5EF4-FFF2-40B4-BE49-F238E27FC236}">
                    <a16:creationId xmlns:a16="http://schemas.microsoft.com/office/drawing/2014/main" id="{B2984E5D-D3FE-4340-9E33-54F38883A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147231" y="444580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c 10" descr="SmartPhone">
                <a:extLst>
                  <a:ext uri="{FF2B5EF4-FFF2-40B4-BE49-F238E27FC236}">
                    <a16:creationId xmlns:a16="http://schemas.microsoft.com/office/drawing/2014/main" id="{FFCB40B8-88FA-004D-902A-6224FB35A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23701" y="4683211"/>
                <a:ext cx="675859" cy="675859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50E856-06B4-3E41-B56A-C30ED8223B8F}"/>
                </a:ext>
              </a:extLst>
            </p:cNvPr>
            <p:cNvGrpSpPr/>
            <p:nvPr/>
          </p:nvGrpSpPr>
          <p:grpSpPr>
            <a:xfrm>
              <a:off x="3822231" y="3880929"/>
              <a:ext cx="903455" cy="680685"/>
              <a:chOff x="3837141" y="3660951"/>
              <a:chExt cx="903455" cy="680685"/>
            </a:xfrm>
          </p:grpSpPr>
          <p:pic>
            <p:nvPicPr>
              <p:cNvPr id="13" name="Graphic 12" descr="Newspaper">
                <a:extLst>
                  <a:ext uri="{FF2B5EF4-FFF2-40B4-BE49-F238E27FC236}">
                    <a16:creationId xmlns:a16="http://schemas.microsoft.com/office/drawing/2014/main" id="{06DCA7BC-A223-5F44-B2E8-D51F407F6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37141" y="3660951"/>
                <a:ext cx="680685" cy="680685"/>
              </a:xfrm>
              <a:prstGeom prst="rect">
                <a:avLst/>
              </a:prstGeom>
            </p:spPr>
          </p:pic>
          <p:pic>
            <p:nvPicPr>
              <p:cNvPr id="15" name="Graphic 14" descr="Lock">
                <a:extLst>
                  <a:ext uri="{FF2B5EF4-FFF2-40B4-BE49-F238E27FC236}">
                    <a16:creationId xmlns:a16="http://schemas.microsoft.com/office/drawing/2014/main" id="{ADA07DAB-DDFD-244F-B074-17BA01703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295056" y="3896096"/>
                <a:ext cx="445540" cy="44554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F668B53-02EF-9545-9A71-A25E04669E6B}"/>
                </a:ext>
              </a:extLst>
            </p:cNvPr>
            <p:cNvGrpSpPr/>
            <p:nvPr/>
          </p:nvGrpSpPr>
          <p:grpSpPr>
            <a:xfrm>
              <a:off x="7064786" y="3806787"/>
              <a:ext cx="903455" cy="680685"/>
              <a:chOff x="3837141" y="3660951"/>
              <a:chExt cx="903455" cy="680685"/>
            </a:xfrm>
          </p:grpSpPr>
          <p:pic>
            <p:nvPicPr>
              <p:cNvPr id="20" name="Graphic 19" descr="Newspaper">
                <a:extLst>
                  <a:ext uri="{FF2B5EF4-FFF2-40B4-BE49-F238E27FC236}">
                    <a16:creationId xmlns:a16="http://schemas.microsoft.com/office/drawing/2014/main" id="{7BA20339-0AA3-5D4B-BFB4-0915EEB37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37141" y="3660951"/>
                <a:ext cx="680685" cy="680685"/>
              </a:xfrm>
              <a:prstGeom prst="rect">
                <a:avLst/>
              </a:prstGeom>
            </p:spPr>
          </p:pic>
          <p:pic>
            <p:nvPicPr>
              <p:cNvPr id="21" name="Graphic 20" descr="Lock">
                <a:extLst>
                  <a:ext uri="{FF2B5EF4-FFF2-40B4-BE49-F238E27FC236}">
                    <a16:creationId xmlns:a16="http://schemas.microsoft.com/office/drawing/2014/main" id="{4B2C352F-F514-8F4F-B8E5-148ED9FFC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295056" y="3896096"/>
                <a:ext cx="445540" cy="445540"/>
              </a:xfrm>
              <a:prstGeom prst="rect">
                <a:avLst/>
              </a:prstGeom>
            </p:spPr>
          </p:pic>
        </p:grp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B8E81487-140B-804E-B6C7-1E8E2724E835}"/>
                </a:ext>
              </a:extLst>
            </p:cNvPr>
            <p:cNvSpPr/>
            <p:nvPr/>
          </p:nvSpPr>
          <p:spPr>
            <a:xfrm>
              <a:off x="3437581" y="3880930"/>
              <a:ext cx="5571853" cy="182909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0440B63-D40D-E64F-921A-B3B471C22B4E}"/>
                </a:ext>
              </a:extLst>
            </p:cNvPr>
            <p:cNvGrpSpPr/>
            <p:nvPr/>
          </p:nvGrpSpPr>
          <p:grpSpPr>
            <a:xfrm>
              <a:off x="5498090" y="3406700"/>
              <a:ext cx="914400" cy="914400"/>
              <a:chOff x="5498090" y="3530270"/>
              <a:chExt cx="914400" cy="914400"/>
            </a:xfrm>
          </p:grpSpPr>
          <p:pic>
            <p:nvPicPr>
              <p:cNvPr id="17" name="Graphic 16" descr="Cloud">
                <a:extLst>
                  <a:ext uri="{FF2B5EF4-FFF2-40B4-BE49-F238E27FC236}">
                    <a16:creationId xmlns:a16="http://schemas.microsoft.com/office/drawing/2014/main" id="{561A5C80-0BC6-6042-890D-CF61E160D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498090" y="353027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Lightning Bolt 46">
                <a:extLst>
                  <a:ext uri="{FF2B5EF4-FFF2-40B4-BE49-F238E27FC236}">
                    <a16:creationId xmlns:a16="http://schemas.microsoft.com/office/drawing/2014/main" id="{CAF64460-C424-C544-B336-7A50B502A4C0}"/>
                  </a:ext>
                </a:extLst>
              </p:cNvPr>
              <p:cNvSpPr/>
              <p:nvPr/>
            </p:nvSpPr>
            <p:spPr>
              <a:xfrm>
                <a:off x="5801329" y="3880929"/>
                <a:ext cx="349024" cy="237221"/>
              </a:xfrm>
              <a:prstGeom prst="lightningBol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7C7EE76D-7845-FC4A-942D-A72F457F0F84}"/>
                </a:ext>
              </a:extLst>
            </p:cNvPr>
            <p:cNvSpPr/>
            <p:nvPr/>
          </p:nvSpPr>
          <p:spPr>
            <a:xfrm rot="19664565">
              <a:off x="1004372" y="4620902"/>
              <a:ext cx="5521211" cy="1829093"/>
            </a:xfrm>
            <a:prstGeom prst="arc">
              <a:avLst>
                <a:gd name="adj1" fmla="val 16200000"/>
                <a:gd name="adj2" fmla="val 211764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031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Context: assumptie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38F48-813E-434B-81EF-77E48198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Assumptie: file moet al geëncrypteerd zijn vanaf de browser van user A en tot browser van user B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428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Context: uitdagingen en oplossingen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215B5-E86B-454E-A639-B8D5121A8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Uitdagingen: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C38F48-813E-434B-81EF-77E4819888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400" dirty="0"/>
              <a:t>Encryptie en decryptie gebeurt in de browser</a:t>
            </a:r>
          </a:p>
          <a:p>
            <a:r>
              <a:rPr lang="nl-NL" sz="2400" dirty="0"/>
              <a:t>Crypto library in Javascript</a:t>
            </a:r>
          </a:p>
          <a:p>
            <a:r>
              <a:rPr lang="nl-NL" sz="2400" dirty="0"/>
              <a:t>”Mobile first” design </a:t>
            </a:r>
          </a:p>
          <a:p>
            <a:r>
              <a:rPr lang="nl-NL" sz="2400" dirty="0"/>
              <a:t>File veilig opslaan op de server</a:t>
            </a:r>
          </a:p>
          <a:p>
            <a:r>
              <a:rPr lang="nl-NL" sz="2400" dirty="0"/>
              <a:t>Public/private keys veilig opslagen op de server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535C3E-C171-2E4F-A23F-58CC85F1D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Oplossingen: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A9A20B-8FCA-4A44-B617-1F7978C076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HTML/ Javascript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”Cryptico” library </a:t>
            </a:r>
          </a:p>
          <a:p>
            <a:r>
              <a:rPr lang="en-US" sz="2400" dirty="0"/>
              <a:t>Bootstrap</a:t>
            </a:r>
          </a:p>
          <a:p>
            <a:r>
              <a:rPr lang="en-US" sz="2400" dirty="0"/>
              <a:t>Firebase mobile/web platform</a:t>
            </a:r>
          </a:p>
          <a:p>
            <a:r>
              <a:rPr lang="en-US" sz="2400" dirty="0"/>
              <a:t>Firebase mobile/web platform</a:t>
            </a:r>
          </a:p>
        </p:txBody>
      </p:sp>
    </p:spTree>
    <p:extLst>
      <p:ext uri="{BB962C8B-B14F-4D97-AF65-F5344CB8AC3E}">
        <p14:creationId xmlns:p14="http://schemas.microsoft.com/office/powerpoint/2010/main" val="114822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B71170D-4124-7A46-94CB-C5EAC73C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https://basicsecuritywebapp.firebaseapp.com/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2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Extra: mockups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AF4D5D0-5BEE-234C-8961-A3C63F5E9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0222" y="2506662"/>
            <a:ext cx="7059227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ABF35F-0F50-3847-927B-14EACB148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504" y="2506662"/>
            <a:ext cx="25704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3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Extra: Firebase - Authenticatie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5D4885-53B6-A84D-B851-1EA860DA9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81" y="2706130"/>
            <a:ext cx="11679838" cy="392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2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Extra: Firebase - database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0FD838-22AF-814E-93E5-8E84B4BF9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1100" y="2212712"/>
            <a:ext cx="7269800" cy="4645288"/>
          </a:xfrm>
        </p:spPr>
      </p:pic>
    </p:spTree>
    <p:extLst>
      <p:ext uri="{BB962C8B-B14F-4D97-AF65-F5344CB8AC3E}">
        <p14:creationId xmlns:p14="http://schemas.microsoft.com/office/powerpoint/2010/main" val="184951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A4FE8-C6B9-5548-956A-923A3A1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Extra: Firebase - storage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75F17B-099F-C94B-8FD8-51A68D95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" y="2681416"/>
            <a:ext cx="12033251" cy="40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158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{D8D09898-23BB-7A46-8DAF-611F89119DC4}tf10001120</Template>
  <TotalTime>197</TotalTime>
  <Words>254</Words>
  <Application>Microsoft Macintosh PowerPoint</Application>
  <PresentationFormat>Widescreen</PresentationFormat>
  <Paragraphs>64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Agenda</vt:lpstr>
      <vt:lpstr>Introductie: Bedoeling van de Opdracht</vt:lpstr>
      <vt:lpstr>Context: assumptie</vt:lpstr>
      <vt:lpstr>Context: uitdagingen en oplossingen</vt:lpstr>
      <vt:lpstr>Demo</vt:lpstr>
      <vt:lpstr>Extra: mockups</vt:lpstr>
      <vt:lpstr>Extra: Firebase - Authenticatie</vt:lpstr>
      <vt:lpstr>Extra: Firebase - database</vt:lpstr>
      <vt:lpstr>Extra: Firebase - storage</vt:lpstr>
      <vt:lpstr>Extra: Firebase - hosting</vt:lpstr>
      <vt:lpstr>Extra: flow - registratie</vt:lpstr>
      <vt:lpstr>Extra: flow - encryptie</vt:lpstr>
      <vt:lpstr>Extra: flow - decryptie</vt:lpstr>
      <vt:lpstr>sources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Mariel LatellaBarros</dc:creator>
  <cp:lastModifiedBy>Mariel LatellaBarros</cp:lastModifiedBy>
  <cp:revision>14</cp:revision>
  <dcterms:created xsi:type="dcterms:W3CDTF">2018-05-23T02:06:07Z</dcterms:created>
  <dcterms:modified xsi:type="dcterms:W3CDTF">2018-05-23T06:55:02Z</dcterms:modified>
</cp:coreProperties>
</file>