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700" r:id="rId3"/>
    <p:sldMasterId id="2147483713" r:id="rId4"/>
  </p:sldMasterIdLst>
  <p:notesMasterIdLst>
    <p:notesMasterId r:id="rId41"/>
  </p:notesMasterIdLst>
  <p:handoutMasterIdLst>
    <p:handoutMasterId r:id="rId42"/>
  </p:handoutMasterIdLst>
  <p:sldIdLst>
    <p:sldId id="257" r:id="rId5"/>
    <p:sldId id="258" r:id="rId6"/>
    <p:sldId id="259" r:id="rId7"/>
    <p:sldId id="260"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3" r:id="rId36"/>
    <p:sldId id="294" r:id="rId37"/>
    <p:sldId id="295" r:id="rId38"/>
    <p:sldId id="300" r:id="rId39"/>
    <p:sldId id="301" r:id="rId4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69C424-E3B0-43A3-B7EC-F8AD7313F8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AR"/>
              <a:t>Clase 1</a:t>
            </a:r>
          </a:p>
        </p:txBody>
      </p:sp>
      <p:sp>
        <p:nvSpPr>
          <p:cNvPr id="3" name="Marcador de fecha 2">
            <a:extLst>
              <a:ext uri="{FF2B5EF4-FFF2-40B4-BE49-F238E27FC236}">
                <a16:creationId xmlns:a16="http://schemas.microsoft.com/office/drawing/2014/main" id="{237DADA7-074A-4BE5-A306-7228035F93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s-AR"/>
          </a:p>
        </p:txBody>
      </p:sp>
      <p:sp>
        <p:nvSpPr>
          <p:cNvPr id="4" name="Marcador de pie de página 3">
            <a:extLst>
              <a:ext uri="{FF2B5EF4-FFF2-40B4-BE49-F238E27FC236}">
                <a16:creationId xmlns:a16="http://schemas.microsoft.com/office/drawing/2014/main" id="{D4BF5628-3CCF-40DC-B252-0C268EC910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Programador FullStack</a:t>
            </a:r>
          </a:p>
        </p:txBody>
      </p:sp>
      <p:sp>
        <p:nvSpPr>
          <p:cNvPr id="5" name="Marcador de número de diapositiva 4">
            <a:extLst>
              <a:ext uri="{FF2B5EF4-FFF2-40B4-BE49-F238E27FC236}">
                <a16:creationId xmlns:a16="http://schemas.microsoft.com/office/drawing/2014/main" id="{4B7BAA1F-2BC0-4D5E-8C87-7785D54DBC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AAFBB-5E85-4F0E-8E10-6CFD759001D9}" type="slidenum">
              <a:rPr lang="es-AR" smtClean="0"/>
              <a:t>‹Nº›</a:t>
            </a:fld>
            <a:endParaRPr lang="es-AR"/>
          </a:p>
        </p:txBody>
      </p:sp>
    </p:spTree>
    <p:extLst>
      <p:ext uri="{BB962C8B-B14F-4D97-AF65-F5344CB8AC3E}">
        <p14:creationId xmlns:p14="http://schemas.microsoft.com/office/powerpoint/2010/main" val="53500857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3" name="PlaceHolder 1"/>
          <p:cNvSpPr>
            <a:spLocks noGrp="1"/>
          </p:cNvSpPr>
          <p:nvPr>
            <p:ph type="body"/>
          </p:nvPr>
        </p:nvSpPr>
        <p:spPr>
          <a:xfrm>
            <a:off x="756000" y="5078520"/>
            <a:ext cx="6047640" cy="4811040"/>
          </a:xfrm>
          <a:prstGeom prst="rect">
            <a:avLst/>
          </a:prstGeom>
        </p:spPr>
        <p:txBody>
          <a:bodyPr lIns="0" tIns="0" rIns="0" bIns="0"/>
          <a:lstStyle/>
          <a:p>
            <a:r>
              <a:rPr lang="es-AR" sz="2000" b="0" strike="noStrike" spc="-1">
                <a:solidFill>
                  <a:srgbClr val="000000"/>
                </a:solidFill>
                <a:uFill>
                  <a:solidFill>
                    <a:srgbClr val="FFFFFF"/>
                  </a:solidFill>
                </a:uFill>
                <a:latin typeface="Arial"/>
              </a:rPr>
              <a:t>Click to edit the notes format</a:t>
            </a:r>
          </a:p>
        </p:txBody>
      </p:sp>
      <p:sp>
        <p:nvSpPr>
          <p:cNvPr id="274" name="PlaceHolder 2"/>
          <p:cNvSpPr>
            <a:spLocks noGrp="1"/>
          </p:cNvSpPr>
          <p:nvPr>
            <p:ph type="hdr"/>
          </p:nvPr>
        </p:nvSpPr>
        <p:spPr>
          <a:xfrm>
            <a:off x="0" y="0"/>
            <a:ext cx="3280680" cy="534240"/>
          </a:xfrm>
          <a:prstGeom prst="rect">
            <a:avLst/>
          </a:prstGeom>
        </p:spPr>
        <p:txBody>
          <a:bodyPr lIns="0" tIns="0" rIns="0" bIns="0"/>
          <a:lstStyle/>
          <a:p>
            <a:r>
              <a:rPr lang="es-AR" sz="1400" b="0" strike="noStrike" spc="-1">
                <a:solidFill>
                  <a:srgbClr val="000000"/>
                </a:solidFill>
                <a:uFill>
                  <a:solidFill>
                    <a:srgbClr val="FFFFFF"/>
                  </a:solidFill>
                </a:uFill>
                <a:latin typeface="Times New Roman"/>
              </a:rPr>
              <a:t>Clase 1</a:t>
            </a:r>
          </a:p>
        </p:txBody>
      </p:sp>
      <p:sp>
        <p:nvSpPr>
          <p:cNvPr id="275" name="PlaceHolder 3"/>
          <p:cNvSpPr>
            <a:spLocks noGrp="1"/>
          </p:cNvSpPr>
          <p:nvPr>
            <p:ph type="dt"/>
          </p:nvPr>
        </p:nvSpPr>
        <p:spPr>
          <a:xfrm>
            <a:off x="4278960" y="0"/>
            <a:ext cx="3280680" cy="534240"/>
          </a:xfrm>
          <a:prstGeom prst="rect">
            <a:avLst/>
          </a:prstGeom>
        </p:spPr>
        <p:txBody>
          <a:bodyPr lIns="0" tIns="0" rIns="0" bIns="0"/>
          <a:lstStyle/>
          <a:p>
            <a:pPr algn="r"/>
            <a:endParaRPr lang="es-AR" sz="1400" b="0" strike="noStrike" spc="-1">
              <a:solidFill>
                <a:srgbClr val="000000"/>
              </a:solidFill>
              <a:uFill>
                <a:solidFill>
                  <a:srgbClr val="FFFFFF"/>
                </a:solidFill>
              </a:uFill>
              <a:latin typeface="Times New Roman"/>
            </a:endParaRPr>
          </a:p>
        </p:txBody>
      </p:sp>
      <p:sp>
        <p:nvSpPr>
          <p:cNvPr id="276" name="PlaceHolder 4"/>
          <p:cNvSpPr>
            <a:spLocks noGrp="1"/>
          </p:cNvSpPr>
          <p:nvPr>
            <p:ph type="ftr"/>
          </p:nvPr>
        </p:nvSpPr>
        <p:spPr>
          <a:xfrm>
            <a:off x="0" y="10157400"/>
            <a:ext cx="3280680" cy="534240"/>
          </a:xfrm>
          <a:prstGeom prst="rect">
            <a:avLst/>
          </a:prstGeom>
        </p:spPr>
        <p:txBody>
          <a:bodyPr lIns="0" tIns="0" rIns="0" bIns="0" anchor="b"/>
          <a:lstStyle/>
          <a:p>
            <a:r>
              <a:rPr lang="es-AR" sz="1400" b="0" strike="noStrike" spc="-1">
                <a:solidFill>
                  <a:srgbClr val="000000"/>
                </a:solidFill>
                <a:uFill>
                  <a:solidFill>
                    <a:srgbClr val="FFFFFF"/>
                  </a:solidFill>
                </a:uFill>
                <a:latin typeface="Times New Roman"/>
              </a:rPr>
              <a:t>Programador FullStack</a:t>
            </a:r>
          </a:p>
        </p:txBody>
      </p:sp>
      <p:sp>
        <p:nvSpPr>
          <p:cNvPr id="277" name="PlaceHolder 5"/>
          <p:cNvSpPr>
            <a:spLocks noGrp="1"/>
          </p:cNvSpPr>
          <p:nvPr>
            <p:ph type="sldNum"/>
          </p:nvPr>
        </p:nvSpPr>
        <p:spPr>
          <a:xfrm>
            <a:off x="4278960" y="10157400"/>
            <a:ext cx="3280680" cy="534240"/>
          </a:xfrm>
          <a:prstGeom prst="rect">
            <a:avLst/>
          </a:prstGeom>
        </p:spPr>
        <p:txBody>
          <a:bodyPr lIns="0" tIns="0" rIns="0" bIns="0" anchor="b"/>
          <a:lstStyle/>
          <a:p>
            <a:pPr algn="r"/>
            <a:fld id="{908BE293-7FC3-4313-B854-5FC726014875}" type="slidenum">
              <a:rPr lang="es-AR" sz="1400" b="0" strike="noStrike" spc="-1">
                <a:solidFill>
                  <a:srgbClr val="000000"/>
                </a:solidFill>
                <a:uFill>
                  <a:solidFill>
                    <a:srgbClr val="FFFFFF"/>
                  </a:solidFill>
                </a:uFill>
                <a:latin typeface="Times New Roman"/>
              </a:rPr>
              <a:t>‹Nº›</a:t>
            </a:fld>
            <a:endParaRPr lang="es-AR"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496" name="TextShape 2"/>
          <p:cNvSpPr txBox="1"/>
          <p:nvPr/>
        </p:nvSpPr>
        <p:spPr>
          <a:xfrm>
            <a:off x="3884760" y="8685360"/>
            <a:ext cx="2971440" cy="458280"/>
          </a:xfrm>
          <a:prstGeom prst="rect">
            <a:avLst/>
          </a:prstGeom>
          <a:noFill/>
          <a:ln>
            <a:noFill/>
          </a:ln>
        </p:spPr>
        <p:txBody>
          <a:bodyPr anchor="b"/>
          <a:lstStyle/>
          <a:p>
            <a:pPr algn="r">
              <a:lnSpc>
                <a:spcPct val="100000"/>
              </a:lnSpc>
            </a:pPr>
            <a:fld id="{BDB20A07-E158-4E71-A5CE-F67C8A0BA2DA}" type="slidenum">
              <a:rPr lang="es-AR" sz="1400" b="0" strike="noStrike" spc="-1">
                <a:solidFill>
                  <a:srgbClr val="000000"/>
                </a:solidFill>
                <a:uFill>
                  <a:solidFill>
                    <a:srgbClr val="FFFFFF"/>
                  </a:solidFill>
                </a:uFill>
                <a:latin typeface="Times New Roman"/>
              </a:rPr>
              <a:t>1</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91A60A5A-902E-4010-A532-EA4D78835C8D}"/>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0BCF33B9-DADA-40E9-BA1E-F07084ACE6A2}"/>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EC3F5C16-D2F5-4FE0-9AB8-D3C0490D97E1}"/>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14" name="TextShape 2"/>
          <p:cNvSpPr txBox="1"/>
          <p:nvPr/>
        </p:nvSpPr>
        <p:spPr>
          <a:xfrm>
            <a:off x="3884760" y="8685360"/>
            <a:ext cx="2971440" cy="458280"/>
          </a:xfrm>
          <a:prstGeom prst="rect">
            <a:avLst/>
          </a:prstGeom>
          <a:noFill/>
          <a:ln>
            <a:noFill/>
          </a:ln>
        </p:spPr>
        <p:txBody>
          <a:bodyPr anchor="b"/>
          <a:lstStyle/>
          <a:p>
            <a:pPr algn="r">
              <a:lnSpc>
                <a:spcPct val="100000"/>
              </a:lnSpc>
            </a:pPr>
            <a:fld id="{DC6BEB7F-CC20-4711-A97A-3899295D856E}" type="slidenum">
              <a:rPr lang="es-AR" sz="1400" b="0" strike="noStrike" spc="-1">
                <a:solidFill>
                  <a:srgbClr val="000000"/>
                </a:solidFill>
                <a:uFill>
                  <a:solidFill>
                    <a:srgbClr val="FFFFFF"/>
                  </a:solidFill>
                </a:uFill>
                <a:latin typeface="Times New Roman"/>
              </a:rPr>
              <a:t>14</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B809A0A7-286F-4DE0-A01B-6A12A2C36A54}"/>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0DAFC594-75CD-43A4-859B-3DAAE5F5A765}"/>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760FD5F0-DF95-4480-B344-DCB686B6204A}"/>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16" name="TextShape 2"/>
          <p:cNvSpPr txBox="1"/>
          <p:nvPr/>
        </p:nvSpPr>
        <p:spPr>
          <a:xfrm>
            <a:off x="3884760" y="8685360"/>
            <a:ext cx="2971440" cy="458280"/>
          </a:xfrm>
          <a:prstGeom prst="rect">
            <a:avLst/>
          </a:prstGeom>
          <a:noFill/>
          <a:ln>
            <a:noFill/>
          </a:ln>
        </p:spPr>
        <p:txBody>
          <a:bodyPr anchor="b"/>
          <a:lstStyle/>
          <a:p>
            <a:pPr algn="r">
              <a:lnSpc>
                <a:spcPct val="100000"/>
              </a:lnSpc>
            </a:pPr>
            <a:fld id="{F8A2BF60-429E-4BF7-8B02-6B456BA15171}" type="slidenum">
              <a:rPr lang="es-AR" sz="1400" b="0" strike="noStrike" spc="-1">
                <a:solidFill>
                  <a:srgbClr val="000000"/>
                </a:solidFill>
                <a:uFill>
                  <a:solidFill>
                    <a:srgbClr val="FFFFFF"/>
                  </a:solidFill>
                </a:uFill>
                <a:latin typeface="Times New Roman"/>
              </a:rPr>
              <a:t>15</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169CB2BA-F5B3-4EDE-AFBB-E9845F6FCE6B}"/>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173620AB-C377-401B-A487-63C7BBCF542F}"/>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B9C3D6FD-CF08-480E-82F1-53EC758186E0}"/>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18" name="TextShape 2"/>
          <p:cNvSpPr txBox="1"/>
          <p:nvPr/>
        </p:nvSpPr>
        <p:spPr>
          <a:xfrm>
            <a:off x="3884760" y="8685360"/>
            <a:ext cx="2971440" cy="458280"/>
          </a:xfrm>
          <a:prstGeom prst="rect">
            <a:avLst/>
          </a:prstGeom>
          <a:noFill/>
          <a:ln>
            <a:noFill/>
          </a:ln>
        </p:spPr>
        <p:txBody>
          <a:bodyPr anchor="b"/>
          <a:lstStyle/>
          <a:p>
            <a:pPr algn="r">
              <a:lnSpc>
                <a:spcPct val="100000"/>
              </a:lnSpc>
            </a:pPr>
            <a:fld id="{C75F90E7-80FE-47BB-AD67-C0DC82373265}" type="slidenum">
              <a:rPr lang="es-AR" sz="1400" b="0" strike="noStrike" spc="-1">
                <a:solidFill>
                  <a:srgbClr val="000000"/>
                </a:solidFill>
                <a:uFill>
                  <a:solidFill>
                    <a:srgbClr val="FFFFFF"/>
                  </a:solidFill>
                </a:uFill>
                <a:latin typeface="Times New Roman"/>
              </a:rPr>
              <a:t>16</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D73CD0A1-7C8A-4794-99E9-5BF1965F13BD}"/>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31845939-61FA-4B1F-ACC9-265046DEEBF4}"/>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42728B47-D7D6-428B-9ACC-8A2752173104}"/>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20" name="TextShape 2"/>
          <p:cNvSpPr txBox="1"/>
          <p:nvPr/>
        </p:nvSpPr>
        <p:spPr>
          <a:xfrm>
            <a:off x="3884760" y="8685360"/>
            <a:ext cx="2971440" cy="458280"/>
          </a:xfrm>
          <a:prstGeom prst="rect">
            <a:avLst/>
          </a:prstGeom>
          <a:noFill/>
          <a:ln>
            <a:noFill/>
          </a:ln>
        </p:spPr>
        <p:txBody>
          <a:bodyPr anchor="b"/>
          <a:lstStyle/>
          <a:p>
            <a:pPr algn="r">
              <a:lnSpc>
                <a:spcPct val="100000"/>
              </a:lnSpc>
            </a:pPr>
            <a:fld id="{29F8380D-16CD-423D-9686-537A644153C1}" type="slidenum">
              <a:rPr lang="es-AR" sz="1400" b="0" strike="noStrike" spc="-1">
                <a:solidFill>
                  <a:srgbClr val="000000"/>
                </a:solidFill>
                <a:uFill>
                  <a:solidFill>
                    <a:srgbClr val="FFFFFF"/>
                  </a:solidFill>
                </a:uFill>
                <a:latin typeface="Times New Roman"/>
              </a:rPr>
              <a:t>17</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B7CD79B8-ACB6-40A3-B517-9D9AF9009EC7}"/>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5D618DBD-CCBF-40BA-B556-FE581A1BD8B5}"/>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858AB837-8847-4C1D-94CB-FD80A7BB4351}"/>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22" name="TextShape 2"/>
          <p:cNvSpPr txBox="1"/>
          <p:nvPr/>
        </p:nvSpPr>
        <p:spPr>
          <a:xfrm>
            <a:off x="3884760" y="8685360"/>
            <a:ext cx="2971440" cy="458280"/>
          </a:xfrm>
          <a:prstGeom prst="rect">
            <a:avLst/>
          </a:prstGeom>
          <a:noFill/>
          <a:ln>
            <a:noFill/>
          </a:ln>
        </p:spPr>
        <p:txBody>
          <a:bodyPr anchor="b"/>
          <a:lstStyle/>
          <a:p>
            <a:pPr algn="r">
              <a:lnSpc>
                <a:spcPct val="100000"/>
              </a:lnSpc>
            </a:pPr>
            <a:fld id="{F344D8DB-A221-4C88-80CE-2A5ECA520DD6}" type="slidenum">
              <a:rPr lang="es-AR" sz="1400" b="0" strike="noStrike" spc="-1">
                <a:solidFill>
                  <a:srgbClr val="000000"/>
                </a:solidFill>
                <a:uFill>
                  <a:solidFill>
                    <a:srgbClr val="FFFFFF"/>
                  </a:solidFill>
                </a:uFill>
                <a:latin typeface="Times New Roman"/>
              </a:rPr>
              <a:t>20</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BCB6469F-CC78-4B8D-9F7C-A5E022DB9600}"/>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D3B5A0AE-DBE0-4866-AAA7-D4542574FCDF}"/>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55B4CDA3-A47B-488E-925A-7FD5467EB361}"/>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24" name="TextShape 2"/>
          <p:cNvSpPr txBox="1"/>
          <p:nvPr/>
        </p:nvSpPr>
        <p:spPr>
          <a:xfrm>
            <a:off x="3884760" y="8685360"/>
            <a:ext cx="2971440" cy="458280"/>
          </a:xfrm>
          <a:prstGeom prst="rect">
            <a:avLst/>
          </a:prstGeom>
          <a:noFill/>
          <a:ln>
            <a:noFill/>
          </a:ln>
        </p:spPr>
        <p:txBody>
          <a:bodyPr anchor="b"/>
          <a:lstStyle/>
          <a:p>
            <a:pPr algn="r">
              <a:lnSpc>
                <a:spcPct val="100000"/>
              </a:lnSpc>
            </a:pPr>
            <a:fld id="{74F7EA6D-ECCB-4DC5-8D2C-51549C2DE303}" type="slidenum">
              <a:rPr lang="es-AR" sz="1400" b="0" strike="noStrike" spc="-1">
                <a:solidFill>
                  <a:srgbClr val="000000"/>
                </a:solidFill>
                <a:uFill>
                  <a:solidFill>
                    <a:srgbClr val="FFFFFF"/>
                  </a:solidFill>
                </a:uFill>
                <a:latin typeface="Times New Roman"/>
              </a:rPr>
              <a:t>31</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76550C13-1D92-41E3-99BA-A4CC5D3F856F}"/>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CE4B7D8F-DB7A-4C4A-AF15-2BE2835A3FCA}"/>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0E91F875-AE9A-4C39-BAF7-8834F72B8E77}"/>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498" name="TextShape 2"/>
          <p:cNvSpPr txBox="1"/>
          <p:nvPr/>
        </p:nvSpPr>
        <p:spPr>
          <a:xfrm>
            <a:off x="3884760" y="8685360"/>
            <a:ext cx="2971440" cy="458280"/>
          </a:xfrm>
          <a:prstGeom prst="rect">
            <a:avLst/>
          </a:prstGeom>
          <a:noFill/>
          <a:ln>
            <a:noFill/>
          </a:ln>
        </p:spPr>
        <p:txBody>
          <a:bodyPr anchor="b"/>
          <a:lstStyle/>
          <a:p>
            <a:pPr algn="r">
              <a:lnSpc>
                <a:spcPct val="100000"/>
              </a:lnSpc>
            </a:pPr>
            <a:fld id="{81916E5C-9F1D-4600-BC49-A2C2487DF948}" type="slidenum">
              <a:rPr lang="es-AR" sz="1400" b="0" strike="noStrike" spc="-1">
                <a:solidFill>
                  <a:srgbClr val="000000"/>
                </a:solidFill>
                <a:uFill>
                  <a:solidFill>
                    <a:srgbClr val="FFFFFF"/>
                  </a:solidFill>
                </a:uFill>
                <a:latin typeface="Times New Roman"/>
              </a:rPr>
              <a:t>2</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A91034B8-93DD-42D5-AFCD-D3E92602DAA7}"/>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CBC920B0-5D31-423D-AC2A-83C3BA393806}"/>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0C3274C8-8F8E-4000-AB30-DBCF6F28B3B0}"/>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00" name="TextShape 2"/>
          <p:cNvSpPr txBox="1"/>
          <p:nvPr/>
        </p:nvSpPr>
        <p:spPr>
          <a:xfrm>
            <a:off x="3884760" y="8685360"/>
            <a:ext cx="2971440" cy="458280"/>
          </a:xfrm>
          <a:prstGeom prst="rect">
            <a:avLst/>
          </a:prstGeom>
          <a:noFill/>
          <a:ln>
            <a:noFill/>
          </a:ln>
        </p:spPr>
        <p:txBody>
          <a:bodyPr anchor="b"/>
          <a:lstStyle/>
          <a:p>
            <a:pPr algn="r">
              <a:lnSpc>
                <a:spcPct val="100000"/>
              </a:lnSpc>
            </a:pPr>
            <a:fld id="{D67349AF-15DB-4EF8-A91A-B0A3D64C4B23}" type="slidenum">
              <a:rPr lang="es-AR" sz="1400" b="0" strike="noStrike" spc="-1">
                <a:solidFill>
                  <a:srgbClr val="000000"/>
                </a:solidFill>
                <a:uFill>
                  <a:solidFill>
                    <a:srgbClr val="FFFFFF"/>
                  </a:solidFill>
                </a:uFill>
                <a:latin typeface="Times New Roman"/>
              </a:rPr>
              <a:t>3</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7116ECA8-207A-4A18-8E6E-4D0D3F2169B8}"/>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1FCE4D1D-0320-45F4-BCD1-3A3D981095DB}"/>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E9A4D6BC-2AD0-4136-9C88-449353DE9815}"/>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02" name="TextShape 2"/>
          <p:cNvSpPr txBox="1"/>
          <p:nvPr/>
        </p:nvSpPr>
        <p:spPr>
          <a:xfrm>
            <a:off x="3884760" y="8685360"/>
            <a:ext cx="2971440" cy="458280"/>
          </a:xfrm>
          <a:prstGeom prst="rect">
            <a:avLst/>
          </a:prstGeom>
          <a:noFill/>
          <a:ln>
            <a:noFill/>
          </a:ln>
        </p:spPr>
        <p:txBody>
          <a:bodyPr anchor="b"/>
          <a:lstStyle/>
          <a:p>
            <a:pPr algn="r">
              <a:lnSpc>
                <a:spcPct val="100000"/>
              </a:lnSpc>
            </a:pPr>
            <a:fld id="{F8B74B6A-FD3C-4614-8FCE-F228D78EAF8E}" type="slidenum">
              <a:rPr lang="es-AR" sz="1400" b="0" strike="noStrike" spc="-1">
                <a:solidFill>
                  <a:srgbClr val="000000"/>
                </a:solidFill>
                <a:uFill>
                  <a:solidFill>
                    <a:srgbClr val="FFFFFF"/>
                  </a:solidFill>
                </a:uFill>
                <a:latin typeface="Times New Roman"/>
              </a:rPr>
              <a:t>4</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900AC312-05C7-4EB0-AC8E-E595A75687CD}"/>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6B510E9B-2BBD-4060-8F84-413B9DD39127}"/>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9B9018D9-619C-4F0C-8D33-99EE2283EA7D}"/>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04" name="TextShape 2"/>
          <p:cNvSpPr txBox="1"/>
          <p:nvPr/>
        </p:nvSpPr>
        <p:spPr>
          <a:xfrm>
            <a:off x="3884760" y="8685360"/>
            <a:ext cx="2971440" cy="458280"/>
          </a:xfrm>
          <a:prstGeom prst="rect">
            <a:avLst/>
          </a:prstGeom>
          <a:noFill/>
          <a:ln>
            <a:noFill/>
          </a:ln>
        </p:spPr>
        <p:txBody>
          <a:bodyPr anchor="b"/>
          <a:lstStyle/>
          <a:p>
            <a:pPr algn="r">
              <a:lnSpc>
                <a:spcPct val="100000"/>
              </a:lnSpc>
            </a:pPr>
            <a:fld id="{EA71CB32-BC0C-4F07-A822-48EAF10ED7B9}" type="slidenum">
              <a:rPr lang="es-AR" sz="1400" b="0" strike="noStrike" spc="-1">
                <a:solidFill>
                  <a:srgbClr val="000000"/>
                </a:solidFill>
                <a:uFill>
                  <a:solidFill>
                    <a:srgbClr val="FFFFFF"/>
                  </a:solidFill>
                </a:uFill>
                <a:latin typeface="Times New Roman"/>
              </a:rPr>
              <a:t>5</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34DFFF9D-1C6D-4F81-8466-88FDF1296CF4}"/>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EF92F7B7-EDD2-4AE8-9748-9DDB5E405E77}"/>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13755011-F5A4-4FC1-A09B-C1877D2A035F}"/>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06" name="TextShape 2"/>
          <p:cNvSpPr txBox="1"/>
          <p:nvPr/>
        </p:nvSpPr>
        <p:spPr>
          <a:xfrm>
            <a:off x="3884760" y="8685360"/>
            <a:ext cx="2971440" cy="458280"/>
          </a:xfrm>
          <a:prstGeom prst="rect">
            <a:avLst/>
          </a:prstGeom>
          <a:noFill/>
          <a:ln>
            <a:noFill/>
          </a:ln>
        </p:spPr>
        <p:txBody>
          <a:bodyPr anchor="b"/>
          <a:lstStyle/>
          <a:p>
            <a:pPr algn="r">
              <a:lnSpc>
                <a:spcPct val="100000"/>
              </a:lnSpc>
            </a:pPr>
            <a:fld id="{0B59358D-7BB3-472C-B3B2-E18D9E7021C9}" type="slidenum">
              <a:rPr lang="es-AR" sz="1400" b="0" strike="noStrike" spc="-1">
                <a:solidFill>
                  <a:srgbClr val="000000"/>
                </a:solidFill>
                <a:uFill>
                  <a:solidFill>
                    <a:srgbClr val="FFFFFF"/>
                  </a:solidFill>
                </a:uFill>
                <a:latin typeface="Times New Roman"/>
              </a:rPr>
              <a:t>6</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AD70F8C6-A94D-4A88-B26D-3DCDE507C743}"/>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235C19A0-8BBB-44C6-B44A-0DAD40BC259D}"/>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542572F2-6284-48F8-B0DD-5A2AC5CDF34D}"/>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685800" y="4400640"/>
            <a:ext cx="5486040" cy="3600360"/>
          </a:xfrm>
          <a:prstGeom prst="rect">
            <a:avLst/>
          </a:prstGeom>
        </p:spPr>
        <p:txBody>
          <a:bodyPr/>
          <a:lstStyle/>
          <a:p>
            <a:pPr>
              <a:lnSpc>
                <a:spcPct val="100000"/>
              </a:lnSpc>
            </a:pPr>
            <a:endParaRPr lang="es-AR" sz="2000" b="0" strike="noStrike" spc="-1">
              <a:solidFill>
                <a:srgbClr val="000000"/>
              </a:solidFill>
              <a:uFill>
                <a:solidFill>
                  <a:srgbClr val="FFFFFF"/>
                </a:solidFill>
              </a:uFill>
              <a:latin typeface="Arial"/>
            </a:endParaRPr>
          </a:p>
          <a:p>
            <a:pPr>
              <a:lnSpc>
                <a:spcPct val="100000"/>
              </a:lnSpc>
            </a:pPr>
            <a:endParaRPr lang="es-AR" sz="2000" b="0" strike="noStrike" spc="-1">
              <a:solidFill>
                <a:srgbClr val="000000"/>
              </a:solidFill>
              <a:uFill>
                <a:solidFill>
                  <a:srgbClr val="FFFFFF"/>
                </a:solidFill>
              </a:uFill>
              <a:latin typeface="Arial"/>
            </a:endParaRPr>
          </a:p>
        </p:txBody>
      </p:sp>
      <p:sp>
        <p:nvSpPr>
          <p:cNvPr id="508" name="TextShape 2"/>
          <p:cNvSpPr txBox="1"/>
          <p:nvPr/>
        </p:nvSpPr>
        <p:spPr>
          <a:xfrm>
            <a:off x="3884760" y="8685360"/>
            <a:ext cx="2971440" cy="458280"/>
          </a:xfrm>
          <a:prstGeom prst="rect">
            <a:avLst/>
          </a:prstGeom>
          <a:noFill/>
          <a:ln>
            <a:noFill/>
          </a:ln>
        </p:spPr>
        <p:txBody>
          <a:bodyPr anchor="b"/>
          <a:lstStyle/>
          <a:p>
            <a:pPr algn="r">
              <a:lnSpc>
                <a:spcPct val="100000"/>
              </a:lnSpc>
            </a:pPr>
            <a:fld id="{0F9584F6-2642-4A2D-9214-568953904812}" type="slidenum">
              <a:rPr lang="es-AR" sz="1400" b="0" strike="noStrike" spc="-1">
                <a:solidFill>
                  <a:srgbClr val="000000"/>
                </a:solidFill>
                <a:uFill>
                  <a:solidFill>
                    <a:srgbClr val="FFFFFF"/>
                  </a:solidFill>
                </a:uFill>
                <a:latin typeface="Times New Roman"/>
              </a:rPr>
              <a:t>8</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ABB50DA9-1661-4889-8001-DD2BE7D81F45}"/>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C125902D-D1C4-4AEC-A5CE-4100C9C1BDEE}"/>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F42B96C0-C6F8-4E00-9C68-9BDC807EDB25}"/>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85800" y="4400640"/>
            <a:ext cx="5486040" cy="360000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10" name="TextShape 2"/>
          <p:cNvSpPr txBox="1"/>
          <p:nvPr/>
        </p:nvSpPr>
        <p:spPr>
          <a:xfrm>
            <a:off x="3884760" y="8685360"/>
            <a:ext cx="2971440" cy="458280"/>
          </a:xfrm>
          <a:prstGeom prst="rect">
            <a:avLst/>
          </a:prstGeom>
          <a:noFill/>
          <a:ln>
            <a:noFill/>
          </a:ln>
        </p:spPr>
        <p:txBody>
          <a:bodyPr anchor="b"/>
          <a:lstStyle/>
          <a:p>
            <a:pPr algn="r">
              <a:lnSpc>
                <a:spcPct val="100000"/>
              </a:lnSpc>
            </a:pPr>
            <a:fld id="{C708A595-73FC-4BC6-B6D7-026F2836A3BD}" type="slidenum">
              <a:rPr lang="es-AR" sz="1400" b="0" strike="noStrike" spc="-1">
                <a:solidFill>
                  <a:srgbClr val="000000"/>
                </a:solidFill>
                <a:uFill>
                  <a:solidFill>
                    <a:srgbClr val="FFFFFF"/>
                  </a:solidFill>
                </a:uFill>
                <a:latin typeface="Times New Roman"/>
              </a:rPr>
              <a:t>9</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415BC2FB-414A-4ACD-AB35-84FC47153A7A}"/>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EC66A164-D15D-47C4-A2CA-F689435C21A5}"/>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099F8456-9511-44B7-8164-F5305CA91F5E}"/>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85800" y="4400640"/>
            <a:ext cx="5486040" cy="3600360"/>
          </a:xfrm>
          <a:prstGeom prst="rect">
            <a:avLst/>
          </a:prstGeom>
        </p:spPr>
        <p:txBody>
          <a:bodyPr/>
          <a:lstStyle/>
          <a:p>
            <a:endParaRPr lang="es-AR" sz="2000" b="0" strike="noStrike" spc="-1">
              <a:solidFill>
                <a:srgbClr val="000000"/>
              </a:solidFill>
              <a:uFill>
                <a:solidFill>
                  <a:srgbClr val="FFFFFF"/>
                </a:solidFill>
              </a:uFill>
              <a:latin typeface="Arial"/>
            </a:endParaRPr>
          </a:p>
        </p:txBody>
      </p:sp>
      <p:sp>
        <p:nvSpPr>
          <p:cNvPr id="512" name="TextShape 2"/>
          <p:cNvSpPr txBox="1"/>
          <p:nvPr/>
        </p:nvSpPr>
        <p:spPr>
          <a:xfrm>
            <a:off x="3884760" y="8685360"/>
            <a:ext cx="2971440" cy="458280"/>
          </a:xfrm>
          <a:prstGeom prst="rect">
            <a:avLst/>
          </a:prstGeom>
          <a:noFill/>
          <a:ln>
            <a:noFill/>
          </a:ln>
        </p:spPr>
        <p:txBody>
          <a:bodyPr anchor="b"/>
          <a:lstStyle/>
          <a:p>
            <a:pPr algn="r">
              <a:lnSpc>
                <a:spcPct val="100000"/>
              </a:lnSpc>
            </a:pPr>
            <a:fld id="{6AB5EA69-7E10-45B5-AF30-77E7BA02C776}" type="slidenum">
              <a:rPr lang="es-AR" sz="1400" b="0" strike="noStrike" spc="-1">
                <a:solidFill>
                  <a:srgbClr val="000000"/>
                </a:solidFill>
                <a:uFill>
                  <a:solidFill>
                    <a:srgbClr val="FFFFFF"/>
                  </a:solidFill>
                </a:uFill>
                <a:latin typeface="Times New Roman"/>
              </a:rPr>
              <a:t>13</a:t>
            </a:fld>
            <a:endParaRPr lang="es-AR" sz="1400" b="0" strike="noStrike" spc="-1">
              <a:solidFill>
                <a:srgbClr val="000000"/>
              </a:solidFill>
              <a:uFill>
                <a:solidFill>
                  <a:srgbClr val="FFFFFF"/>
                </a:solidFill>
              </a:uFill>
              <a:latin typeface="Times New Roman"/>
            </a:endParaRPr>
          </a:p>
        </p:txBody>
      </p:sp>
      <p:sp>
        <p:nvSpPr>
          <p:cNvPr id="2" name="Marcador de fecha 1">
            <a:extLst>
              <a:ext uri="{FF2B5EF4-FFF2-40B4-BE49-F238E27FC236}">
                <a16:creationId xmlns:a16="http://schemas.microsoft.com/office/drawing/2014/main" id="{3ACCC8B0-1B97-4304-85FD-92C4A45B8F9C}"/>
              </a:ext>
            </a:extLst>
          </p:cNvPr>
          <p:cNvSpPr>
            <a:spLocks noGrp="1"/>
          </p:cNvSpPr>
          <p:nvPr>
            <p:ph type="dt" idx="10"/>
          </p:nvPr>
        </p:nvSpPr>
        <p:spPr/>
        <p:txBody>
          <a:bodyPr/>
          <a:lstStyle/>
          <a:p>
            <a:pPr algn="r"/>
            <a:endParaRPr lang="es-AR" sz="1400" b="0" strike="noStrike" spc="-1">
              <a:solidFill>
                <a:srgbClr val="000000"/>
              </a:solidFill>
              <a:uFill>
                <a:solidFill>
                  <a:srgbClr val="FFFFFF"/>
                </a:solidFill>
              </a:uFill>
              <a:latin typeface="Times New Roman"/>
            </a:endParaRPr>
          </a:p>
        </p:txBody>
      </p:sp>
      <p:sp>
        <p:nvSpPr>
          <p:cNvPr id="3" name="Marcador de pie de página 2">
            <a:extLst>
              <a:ext uri="{FF2B5EF4-FFF2-40B4-BE49-F238E27FC236}">
                <a16:creationId xmlns:a16="http://schemas.microsoft.com/office/drawing/2014/main" id="{0A6A9158-7FF2-4CAD-A804-5A013B57E865}"/>
              </a:ext>
            </a:extLst>
          </p:cNvPr>
          <p:cNvSpPr>
            <a:spLocks noGrp="1"/>
          </p:cNvSpPr>
          <p:nvPr>
            <p:ph type="ftr" idx="11"/>
          </p:nvPr>
        </p:nvSpPr>
        <p:spPr/>
        <p:txBody>
          <a:bodyPr/>
          <a:lstStyle/>
          <a:p>
            <a:r>
              <a:rPr lang="es-AR" sz="1400" b="0" strike="noStrike" spc="-1">
                <a:solidFill>
                  <a:srgbClr val="000000"/>
                </a:solidFill>
                <a:uFill>
                  <a:solidFill>
                    <a:srgbClr val="FFFFFF"/>
                  </a:solidFill>
                </a:uFill>
                <a:latin typeface="Times New Roman"/>
              </a:rPr>
              <a:t>Programador FullStack</a:t>
            </a:r>
          </a:p>
        </p:txBody>
      </p:sp>
      <p:sp>
        <p:nvSpPr>
          <p:cNvPr id="4" name="Marcador de encabezado 3">
            <a:extLst>
              <a:ext uri="{FF2B5EF4-FFF2-40B4-BE49-F238E27FC236}">
                <a16:creationId xmlns:a16="http://schemas.microsoft.com/office/drawing/2014/main" id="{B2CAF24F-B064-4CB2-A8AD-483F841E75AF}"/>
              </a:ext>
            </a:extLst>
          </p:cNvPr>
          <p:cNvSpPr>
            <a:spLocks noGrp="1"/>
          </p:cNvSpPr>
          <p:nvPr>
            <p:ph type="hdr" idx="12"/>
          </p:nvPr>
        </p:nvSpPr>
        <p:spPr/>
        <p:txBody>
          <a:bodyPr/>
          <a:lstStyle/>
          <a:p>
            <a:r>
              <a:rPr lang="es-AR" sz="1400" b="0" strike="noStrike" spc="-1">
                <a:solidFill>
                  <a:srgbClr val="000000"/>
                </a:solidFill>
                <a:uFill>
                  <a:solidFill>
                    <a:srgbClr val="FFFFFF"/>
                  </a:solidFill>
                </a:uFill>
                <a:latin typeface="Times New Roman"/>
              </a:rPr>
              <a:t>Clase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83"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84"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85"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88"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89" name="Imagen 88"/>
          <p:cNvPicPr/>
          <p:nvPr/>
        </p:nvPicPr>
        <p:blipFill>
          <a:blip r:embed="rId2"/>
          <a:stretch/>
        </p:blipFill>
        <p:spPr>
          <a:xfrm>
            <a:off x="1450800" y="1530720"/>
            <a:ext cx="6241680" cy="4980240"/>
          </a:xfrm>
          <a:prstGeom prst="rect">
            <a:avLst/>
          </a:prstGeom>
          <a:ln>
            <a:noFill/>
          </a:ln>
        </p:spPr>
      </p:pic>
      <p:pic>
        <p:nvPicPr>
          <p:cNvPr id="90" name="Imagen 89"/>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04"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15"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58"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31"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135" name="Imagen 134"/>
          <p:cNvPicPr/>
          <p:nvPr/>
        </p:nvPicPr>
        <p:blipFill>
          <a:blip r:embed="rId2"/>
          <a:stretch/>
        </p:blipFill>
        <p:spPr>
          <a:xfrm>
            <a:off x="1450800" y="1530720"/>
            <a:ext cx="6241680" cy="4980240"/>
          </a:xfrm>
          <a:prstGeom prst="rect">
            <a:avLst/>
          </a:prstGeom>
          <a:ln>
            <a:noFill/>
          </a:ln>
        </p:spPr>
      </p:pic>
      <p:pic>
        <p:nvPicPr>
          <p:cNvPr id="136" name="Imagen 135"/>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94"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96"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198"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199"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05"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09"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11"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12"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13"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15"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16"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18"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19"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20"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21"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24"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225" name="Imagen 224"/>
          <p:cNvPicPr/>
          <p:nvPr/>
        </p:nvPicPr>
        <p:blipFill>
          <a:blip r:embed="rId2"/>
          <a:stretch/>
        </p:blipFill>
        <p:spPr>
          <a:xfrm>
            <a:off x="1450800" y="1530720"/>
            <a:ext cx="6241680" cy="4980240"/>
          </a:xfrm>
          <a:prstGeom prst="rect">
            <a:avLst/>
          </a:prstGeom>
          <a:ln>
            <a:noFill/>
          </a:ln>
        </p:spPr>
      </p:pic>
      <p:pic>
        <p:nvPicPr>
          <p:cNvPr id="226" name="Imagen 225"/>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0" name="PlaceHolder 2"/>
          <p:cNvSpPr>
            <a:spLocks noGrp="1"/>
          </p:cNvSpPr>
          <p:nvPr>
            <p:ph type="subTitle"/>
          </p:nvPr>
        </p:nvSpPr>
        <p:spPr>
          <a:xfrm>
            <a:off x="628560" y="1530720"/>
            <a:ext cx="7886520" cy="498024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2"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4"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45" name="PlaceHolder 3"/>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49"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0"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1"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53"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4"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5"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57"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8"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59"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61" name="PlaceHolder 2"/>
          <p:cNvSpPr>
            <a:spLocks noGrp="1"/>
          </p:cNvSpPr>
          <p:nvPr>
            <p:ph type="body"/>
          </p:nvPr>
        </p:nvSpPr>
        <p:spPr>
          <a:xfrm>
            <a:off x="628560" y="153072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2" name="PlaceHolder 3"/>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64"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5"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6"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67" name="PlaceHolder 5"/>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269" name="PlaceHolder 2"/>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270" name="PlaceHolder 3"/>
          <p:cNvSpPr>
            <a:spLocks noGrp="1"/>
          </p:cNvSpPr>
          <p:nvPr>
            <p:ph type="body"/>
          </p:nvPr>
        </p:nvSpPr>
        <p:spPr>
          <a:xfrm>
            <a:off x="628560" y="1530720"/>
            <a:ext cx="788652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pic>
        <p:nvPicPr>
          <p:cNvPr id="271" name="Imagen 270"/>
          <p:cNvPicPr/>
          <p:nvPr/>
        </p:nvPicPr>
        <p:blipFill>
          <a:blip r:embed="rId2"/>
          <a:stretch/>
        </p:blipFill>
        <p:spPr>
          <a:xfrm>
            <a:off x="1450800" y="1530720"/>
            <a:ext cx="6241680" cy="4980240"/>
          </a:xfrm>
          <a:prstGeom prst="rect">
            <a:avLst/>
          </a:prstGeom>
          <a:ln>
            <a:noFill/>
          </a:ln>
        </p:spPr>
      </p:pic>
      <p:pic>
        <p:nvPicPr>
          <p:cNvPr id="272" name="Imagen 271"/>
          <p:cNvPicPr/>
          <p:nvPr/>
        </p:nvPicPr>
        <p:blipFill>
          <a:blip r:embed="rId2"/>
          <a:stretch/>
        </p:blipFill>
        <p:spPr>
          <a:xfrm>
            <a:off x="1450800" y="1530720"/>
            <a:ext cx="6241680" cy="49802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28560" y="275760"/>
            <a:ext cx="7886520" cy="5656680"/>
          </a:xfrm>
          <a:prstGeom prst="rect">
            <a:avLst/>
          </a:prstGeom>
        </p:spPr>
        <p:txBody>
          <a:bodyPr lIns="0" tIns="0" rIns="0" bIns="0" anchor="ctr"/>
          <a:lstStyle/>
          <a:p>
            <a:pPr algn="ctr"/>
            <a:endParaRPr lang="es-A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62856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66992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28560" y="1530720"/>
            <a:ext cx="3848400" cy="498024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69920" y="413208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28560" y="275760"/>
            <a:ext cx="7886520" cy="1220040"/>
          </a:xfrm>
          <a:prstGeom prst="rect">
            <a:avLst/>
          </a:prstGeom>
        </p:spPr>
        <p:txBody>
          <a:bodyPr lIns="0" tIns="0" rIns="0" bIns="0" anchor="ctr"/>
          <a:lstStyle/>
          <a:p>
            <a:endParaRPr lang="es-AR" sz="1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62856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4669920" y="1530720"/>
            <a:ext cx="384840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628560" y="4132080"/>
            <a:ext cx="7886520" cy="2375280"/>
          </a:xfrm>
          <a:prstGeom prst="rect">
            <a:avLst/>
          </a:prstGeom>
        </p:spPr>
        <p:txBody>
          <a:bodyPr lIns="0" tIns="0" rIns="0" bIns="0"/>
          <a:lstStyle/>
          <a:p>
            <a:endParaRPr lang="es-AR"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46" name="Google Shape;13;p1"/>
          <p:cNvPicPr/>
          <p:nvPr/>
        </p:nvPicPr>
        <p:blipFill>
          <a:blip r:embed="rId14"/>
          <a:srcRect l="86161"/>
          <a:stretch/>
        </p:blipFill>
        <p:spPr>
          <a:xfrm>
            <a:off x="0" y="6754320"/>
            <a:ext cx="9143640" cy="146520"/>
          </a:xfrm>
          <a:prstGeom prst="rect">
            <a:avLst/>
          </a:prstGeom>
          <a:ln>
            <a:noFill/>
          </a:ln>
        </p:spPr>
      </p:pic>
      <p:sp>
        <p:nvSpPr>
          <p:cNvPr id="47"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48"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49" name="CustomShape 4"/>
          <p:cNvSpPr/>
          <p:nvPr/>
        </p:nvSpPr>
        <p:spPr>
          <a:xfrm>
            <a:off x="0" y="6755040"/>
            <a:ext cx="9143640" cy="145800"/>
          </a:xfrm>
          <a:prstGeom prst="rect">
            <a:avLst/>
          </a:prstGeom>
          <a:solidFill>
            <a:srgbClr val="1DC1DC"/>
          </a:solidFill>
          <a:ln>
            <a:noFill/>
          </a:ln>
        </p:spPr>
        <p:style>
          <a:lnRef idx="0">
            <a:scrgbClr r="0" g="0" b="0"/>
          </a:lnRef>
          <a:fillRef idx="0">
            <a:scrgbClr r="0" g="0" b="0"/>
          </a:fillRef>
          <a:effectRef idx="0">
            <a:scrgbClr r="0" g="0" b="0"/>
          </a:effectRef>
          <a:fontRef idx="minor"/>
        </p:style>
      </p:sp>
      <p:sp>
        <p:nvSpPr>
          <p:cNvPr id="50" name="CustomShape 5"/>
          <p:cNvSpPr/>
          <p:nvPr/>
        </p:nvSpPr>
        <p:spPr>
          <a:xfrm flipH="1">
            <a:off x="8439840" y="6615000"/>
            <a:ext cx="703080" cy="285480"/>
          </a:xfrm>
          <a:prstGeom prst="snip1Rect">
            <a:avLst>
              <a:gd name="adj" fmla="val 50000"/>
            </a:avLst>
          </a:prstGeom>
          <a:solidFill>
            <a:srgbClr val="1DC1DC"/>
          </a:solidFill>
          <a:ln>
            <a:noFill/>
          </a:ln>
        </p:spPr>
        <p:style>
          <a:lnRef idx="0">
            <a:scrgbClr r="0" g="0" b="0"/>
          </a:lnRef>
          <a:fillRef idx="0">
            <a:scrgbClr r="0" g="0" b="0"/>
          </a:fillRef>
          <a:effectRef idx="0">
            <a:scrgbClr r="0" g="0" b="0"/>
          </a:effectRef>
          <a:fontRef idx="minor"/>
        </p:style>
      </p:sp>
      <p:sp>
        <p:nvSpPr>
          <p:cNvPr id="51" name="PlaceHolder 6"/>
          <p:cNvSpPr>
            <a:spLocks noGrp="1"/>
          </p:cNvSpPr>
          <p:nvPr>
            <p:ph type="title"/>
          </p:nvPr>
        </p:nvSpPr>
        <p:spPr>
          <a:xfrm>
            <a:off x="628560" y="275760"/>
            <a:ext cx="7886520" cy="1220040"/>
          </a:xfrm>
          <a:prstGeom prst="rect">
            <a:avLst/>
          </a:prstGeom>
        </p:spPr>
        <p:txBody>
          <a:bodyPr anchor="ctr"/>
          <a:lstStyle/>
          <a:p>
            <a:pPr algn="ctr">
              <a:lnSpc>
                <a:spcPct val="90000"/>
              </a:lnSpc>
            </a:pPr>
            <a:r>
              <a:rPr lang="es-AR" sz="4000" b="0" strike="noStrike" spc="-1">
                <a:solidFill>
                  <a:srgbClr val="000000"/>
                </a:solidFill>
                <a:uFill>
                  <a:solidFill>
                    <a:srgbClr val="FFFFFF"/>
                  </a:solidFill>
                </a:uFill>
                <a:latin typeface="Arial"/>
              </a:rPr>
              <a:t>Click to edit the title text format</a:t>
            </a:r>
            <a:endParaRPr lang="es-AR" sz="4000" b="0" strike="noStrike" spc="-1">
              <a:solidFill>
                <a:srgbClr val="000000"/>
              </a:solidFill>
              <a:uFill>
                <a:solidFill>
                  <a:srgbClr val="FFFFFF"/>
                </a:solidFill>
              </a:uFill>
              <a:latin typeface="Arial"/>
              <a:ea typeface="Arial"/>
            </a:endParaRPr>
          </a:p>
        </p:txBody>
      </p:sp>
      <p:sp>
        <p:nvSpPr>
          <p:cNvPr id="52" name="PlaceHolder 7"/>
          <p:cNvSpPr>
            <a:spLocks noGrp="1"/>
          </p:cNvSpPr>
          <p:nvPr>
            <p:ph type="sldNum"/>
          </p:nvPr>
        </p:nvSpPr>
        <p:spPr>
          <a:xfrm>
            <a:off x="8587800" y="6575400"/>
            <a:ext cx="556200" cy="364680"/>
          </a:xfrm>
          <a:prstGeom prst="rect">
            <a:avLst/>
          </a:prstGeom>
        </p:spPr>
        <p:txBody>
          <a:bodyPr anchor="ctr"/>
          <a:lstStyle/>
          <a:p>
            <a:pPr algn="r">
              <a:lnSpc>
                <a:spcPct val="100000"/>
              </a:lnSpc>
            </a:pPr>
            <a:fld id="{96DC3F19-B148-4461-9993-FB52718161C1}" type="slidenum">
              <a:rPr lang="es-AR" sz="1200" b="0" strike="noStrike" spc="-1">
                <a:solidFill>
                  <a:srgbClr val="FFFFFF"/>
                </a:solidFill>
                <a:uFill>
                  <a:solidFill>
                    <a:srgbClr val="FFFFFF"/>
                  </a:solidFill>
                </a:uFill>
                <a:latin typeface="Arial"/>
                <a:ea typeface="Arial"/>
              </a:rPr>
              <a:t>‹Nº›</a:t>
            </a:fld>
            <a:endParaRPr lang="es-AR" sz="1400" b="0" strike="noStrike" spc="-1">
              <a:solidFill>
                <a:srgbClr val="000000"/>
              </a:solidFill>
              <a:uFill>
                <a:solidFill>
                  <a:srgbClr val="FFFFFF"/>
                </a:solidFill>
              </a:uFill>
              <a:latin typeface="Times New Roman"/>
            </a:endParaRPr>
          </a:p>
        </p:txBody>
      </p:sp>
      <p:sp>
        <p:nvSpPr>
          <p:cNvPr id="53" name="CustomShape 8"/>
          <p:cNvSpPr/>
          <p:nvPr/>
        </p:nvSpPr>
        <p:spPr>
          <a:xfrm>
            <a:off x="1026720" y="360"/>
            <a:ext cx="8116920" cy="242280"/>
          </a:xfrm>
          <a:prstGeom prst="rect">
            <a:avLst/>
          </a:prstGeom>
          <a:solidFill>
            <a:srgbClr val="1DC1DC"/>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54" name="CustomShape 9"/>
          <p:cNvSpPr/>
          <p:nvPr/>
        </p:nvSpPr>
        <p:spPr>
          <a:xfrm rot="10800000" flipH="1">
            <a:off x="1097280" y="480600"/>
            <a:ext cx="1097640" cy="479880"/>
          </a:xfrm>
          <a:prstGeom prst="snip1Rect">
            <a:avLst>
              <a:gd name="adj" fmla="val 50000"/>
            </a:avLst>
          </a:prstGeom>
          <a:solidFill>
            <a:srgbClr val="1DC1DC"/>
          </a:solidFill>
          <a:ln>
            <a:noFill/>
          </a:ln>
        </p:spPr>
        <p:style>
          <a:lnRef idx="0">
            <a:scrgbClr r="0" g="0" b="0"/>
          </a:lnRef>
          <a:fillRef idx="0">
            <a:scrgbClr r="0" g="0" b="0"/>
          </a:fillRef>
          <a:effectRef idx="0">
            <a:scrgbClr r="0" g="0" b="0"/>
          </a:effectRef>
          <a:fontRef idx="minor"/>
        </p:style>
      </p:sp>
      <p:sp>
        <p:nvSpPr>
          <p:cNvPr id="55" name="CustomShape 10"/>
          <p:cNvSpPr/>
          <p:nvPr/>
        </p:nvSpPr>
        <p:spPr>
          <a:xfrm>
            <a:off x="60480" y="34560"/>
            <a:ext cx="916200" cy="4320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2400" b="1" strike="noStrike" spc="-1">
                <a:solidFill>
                  <a:srgbClr val="FFFFFF"/>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p:txBody>
      </p:sp>
      <p:sp>
        <p:nvSpPr>
          <p:cNvPr id="56" name="PlaceHolder 11"/>
          <p:cNvSpPr>
            <a:spLocks noGrp="1"/>
          </p:cNvSpPr>
          <p:nvPr>
            <p:ph type="body"/>
          </p:nvPr>
        </p:nvSpPr>
        <p:spPr>
          <a:xfrm>
            <a:off x="628560" y="1530720"/>
            <a:ext cx="7886520" cy="4980240"/>
          </a:xfrm>
          <a:prstGeom prst="rect">
            <a:avLst/>
          </a:prstGeom>
        </p:spPr>
        <p:txBody>
          <a:bodyPr/>
          <a:lstStyle/>
          <a:p>
            <a:pPr marL="432000" indent="-324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Click to edit the outline text format</a:t>
            </a:r>
            <a:endParaRPr lang="es-AR" sz="2800" b="0" strike="noStrike" spc="-1">
              <a:solidFill>
                <a:srgbClr val="000000"/>
              </a:solidFill>
              <a:uFill>
                <a:solidFill>
                  <a:srgbClr val="FFFFFF"/>
                </a:solidFill>
              </a:uFill>
              <a:latin typeface="Arial"/>
              <a:ea typeface="Arial"/>
            </a:endParaRPr>
          </a:p>
          <a:p>
            <a:pPr marL="864000" lvl="1" indent="-324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Second Outline Level</a:t>
            </a:r>
            <a:endParaRPr lang="es-AR" sz="2800" b="0" strike="noStrike" spc="-1">
              <a:solidFill>
                <a:srgbClr val="000000"/>
              </a:solidFill>
              <a:uFill>
                <a:solidFill>
                  <a:srgbClr val="FFFFFF"/>
                </a:solidFill>
              </a:uFill>
              <a:latin typeface="Arial"/>
              <a:ea typeface="Arial"/>
            </a:endParaRPr>
          </a:p>
          <a:p>
            <a:pPr marL="1296000" lvl="2" indent="-288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Third Outline Level</a:t>
            </a:r>
            <a:endParaRPr lang="es-AR" sz="2800" b="0" strike="noStrike" spc="-1">
              <a:solidFill>
                <a:srgbClr val="000000"/>
              </a:solidFill>
              <a:uFill>
                <a:solidFill>
                  <a:srgbClr val="FFFFFF"/>
                </a:solidFill>
              </a:uFill>
              <a:latin typeface="Arial"/>
              <a:ea typeface="Arial"/>
            </a:endParaRPr>
          </a:p>
          <a:p>
            <a:pPr marL="1728000" lvl="3" indent="-216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Fourth Outline Level</a:t>
            </a:r>
            <a:endParaRPr lang="es-AR" sz="2800" b="0" strike="noStrike" spc="-1">
              <a:solidFill>
                <a:srgbClr val="000000"/>
              </a:solidFill>
              <a:uFill>
                <a:solidFill>
                  <a:srgbClr val="FFFFFF"/>
                </a:solidFill>
              </a:uFill>
              <a:latin typeface="Arial"/>
              <a:ea typeface="Arial"/>
            </a:endParaRPr>
          </a:p>
          <a:p>
            <a:pPr marL="2160000" lvl="4"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Fifth Outline Level</a:t>
            </a:r>
            <a:endParaRPr lang="es-AR" sz="2800" b="0" strike="noStrike" spc="-1">
              <a:solidFill>
                <a:srgbClr val="000000"/>
              </a:solidFill>
              <a:uFill>
                <a:solidFill>
                  <a:srgbClr val="FFFFFF"/>
                </a:solidFill>
              </a:uFill>
              <a:latin typeface="Arial"/>
              <a:ea typeface="Arial"/>
            </a:endParaRPr>
          </a:p>
          <a:p>
            <a:pPr marL="2592000" lvl="5"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Sixth Outline Level</a:t>
            </a:r>
            <a:endParaRPr lang="es-AR" sz="2800" b="0" strike="noStrike" spc="-1">
              <a:solidFill>
                <a:srgbClr val="000000"/>
              </a:solidFill>
              <a:uFill>
                <a:solidFill>
                  <a:srgbClr val="FFFFFF"/>
                </a:solidFill>
              </a:uFill>
              <a:latin typeface="Arial"/>
              <a:ea typeface="Arial"/>
            </a:endParaRPr>
          </a:p>
          <a:p>
            <a:pPr marL="3024000" lvl="6"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Seventh Outline Level</a:t>
            </a:r>
            <a:endParaRPr lang="es-AR" sz="2800" b="0" strike="noStrike" spc="-1">
              <a:solidFill>
                <a:srgbClr val="000000"/>
              </a:solidFill>
              <a:uFill>
                <a:solidFill>
                  <a:srgbClr val="FFFFFF"/>
                </a:solidFill>
              </a:uFill>
              <a:latin typeface="Arial"/>
              <a:ea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92" name="Google Shape;13;p1"/>
          <p:cNvPicPr/>
          <p:nvPr/>
        </p:nvPicPr>
        <p:blipFill>
          <a:blip r:embed="rId14"/>
          <a:srcRect l="86161"/>
          <a:stretch/>
        </p:blipFill>
        <p:spPr>
          <a:xfrm>
            <a:off x="0" y="6754320"/>
            <a:ext cx="9143640" cy="146520"/>
          </a:xfrm>
          <a:prstGeom prst="rect">
            <a:avLst/>
          </a:prstGeom>
          <a:ln>
            <a:noFill/>
          </a:ln>
        </p:spPr>
      </p:pic>
      <p:sp>
        <p:nvSpPr>
          <p:cNvPr id="93"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94"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95" name="CustomShape 4"/>
          <p:cNvSpPr/>
          <p:nvPr/>
        </p:nvSpPr>
        <p:spPr>
          <a:xfrm>
            <a:off x="0" y="6755040"/>
            <a:ext cx="9143640" cy="145800"/>
          </a:xfrm>
          <a:prstGeom prst="rect">
            <a:avLst/>
          </a:prstGeom>
          <a:solidFill>
            <a:srgbClr val="F25B2C"/>
          </a:solidFill>
          <a:ln>
            <a:noFill/>
          </a:ln>
        </p:spPr>
        <p:style>
          <a:lnRef idx="0">
            <a:scrgbClr r="0" g="0" b="0"/>
          </a:lnRef>
          <a:fillRef idx="0">
            <a:scrgbClr r="0" g="0" b="0"/>
          </a:fillRef>
          <a:effectRef idx="0">
            <a:scrgbClr r="0" g="0" b="0"/>
          </a:effectRef>
          <a:fontRef idx="minor"/>
        </p:style>
      </p:sp>
      <p:sp>
        <p:nvSpPr>
          <p:cNvPr id="96" name="CustomShape 5"/>
          <p:cNvSpPr/>
          <p:nvPr/>
        </p:nvSpPr>
        <p:spPr>
          <a:xfrm flipH="1">
            <a:off x="8439840" y="6615000"/>
            <a:ext cx="703080" cy="285480"/>
          </a:xfrm>
          <a:prstGeom prst="snip1Rect">
            <a:avLst>
              <a:gd name="adj" fmla="val 50000"/>
            </a:avLst>
          </a:prstGeom>
          <a:solidFill>
            <a:srgbClr val="F25B2C"/>
          </a:solidFill>
          <a:ln>
            <a:noFill/>
          </a:ln>
        </p:spPr>
        <p:style>
          <a:lnRef idx="0">
            <a:scrgbClr r="0" g="0" b="0"/>
          </a:lnRef>
          <a:fillRef idx="0">
            <a:scrgbClr r="0" g="0" b="0"/>
          </a:fillRef>
          <a:effectRef idx="0">
            <a:scrgbClr r="0" g="0" b="0"/>
          </a:effectRef>
          <a:fontRef idx="minor"/>
        </p:style>
      </p:sp>
      <p:sp>
        <p:nvSpPr>
          <p:cNvPr id="97" name="PlaceHolder 6"/>
          <p:cNvSpPr>
            <a:spLocks noGrp="1"/>
          </p:cNvSpPr>
          <p:nvPr>
            <p:ph type="sldNum"/>
          </p:nvPr>
        </p:nvSpPr>
        <p:spPr>
          <a:xfrm>
            <a:off x="8587800" y="6575400"/>
            <a:ext cx="556200" cy="364680"/>
          </a:xfrm>
          <a:prstGeom prst="rect">
            <a:avLst/>
          </a:prstGeom>
        </p:spPr>
        <p:txBody>
          <a:bodyPr anchor="ctr"/>
          <a:lstStyle/>
          <a:p>
            <a:pPr algn="r">
              <a:lnSpc>
                <a:spcPct val="100000"/>
              </a:lnSpc>
            </a:pPr>
            <a:fld id="{1CD1BEF5-0ACB-473D-ACD7-D2A04961477E}" type="slidenum">
              <a:rPr lang="es-AR" sz="1200" b="0" strike="noStrike" spc="-1">
                <a:solidFill>
                  <a:srgbClr val="FFFFFF"/>
                </a:solidFill>
                <a:uFill>
                  <a:solidFill>
                    <a:srgbClr val="FFFFFF"/>
                  </a:solidFill>
                </a:uFill>
                <a:latin typeface="Arial"/>
                <a:ea typeface="Arial"/>
              </a:rPr>
              <a:t>‹Nº›</a:t>
            </a:fld>
            <a:endParaRPr lang="es-AR" sz="1400" b="0" strike="noStrike" spc="-1">
              <a:solidFill>
                <a:srgbClr val="000000"/>
              </a:solidFill>
              <a:uFill>
                <a:solidFill>
                  <a:srgbClr val="FFFFFF"/>
                </a:solidFill>
              </a:uFill>
              <a:latin typeface="Times New Roman"/>
            </a:endParaRPr>
          </a:p>
        </p:txBody>
      </p:sp>
      <p:sp>
        <p:nvSpPr>
          <p:cNvPr id="98" name="PlaceHolder 7"/>
          <p:cNvSpPr>
            <a:spLocks noGrp="1"/>
          </p:cNvSpPr>
          <p:nvPr>
            <p:ph type="title"/>
          </p:nvPr>
        </p:nvSpPr>
        <p:spPr>
          <a:xfrm>
            <a:off x="628560" y="275760"/>
            <a:ext cx="7886520" cy="1220040"/>
          </a:xfrm>
          <a:prstGeom prst="rect">
            <a:avLst/>
          </a:prstGeom>
        </p:spPr>
        <p:txBody>
          <a:bodyPr anchor="ctr"/>
          <a:lstStyle/>
          <a:p>
            <a:pPr algn="ctr">
              <a:lnSpc>
                <a:spcPct val="90000"/>
              </a:lnSpc>
            </a:pPr>
            <a:r>
              <a:rPr lang="es-AR" sz="4000" b="0" strike="noStrike" spc="-1">
                <a:solidFill>
                  <a:srgbClr val="000000"/>
                </a:solidFill>
                <a:uFill>
                  <a:solidFill>
                    <a:srgbClr val="FFFFFF"/>
                  </a:solidFill>
                </a:uFill>
                <a:latin typeface="Arial"/>
              </a:rPr>
              <a:t>Click to edit the title text format</a:t>
            </a:r>
            <a:endParaRPr lang="es-AR" sz="4000" b="0" strike="noStrike" spc="-1">
              <a:solidFill>
                <a:srgbClr val="000000"/>
              </a:solidFill>
              <a:uFill>
                <a:solidFill>
                  <a:srgbClr val="FFFFFF"/>
                </a:solidFill>
              </a:uFill>
              <a:latin typeface="Arial"/>
              <a:ea typeface="Arial"/>
            </a:endParaRPr>
          </a:p>
        </p:txBody>
      </p:sp>
      <p:sp>
        <p:nvSpPr>
          <p:cNvPr id="99" name="CustomShape 8"/>
          <p:cNvSpPr/>
          <p:nvPr/>
        </p:nvSpPr>
        <p:spPr>
          <a:xfrm>
            <a:off x="1026720" y="360"/>
            <a:ext cx="8116920" cy="242280"/>
          </a:xfrm>
          <a:prstGeom prst="rect">
            <a:avLst/>
          </a:prstGeom>
          <a:solidFill>
            <a:srgbClr val="F25B2C"/>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nSpc>
                <a:spcPct val="100000"/>
              </a:lnSpc>
            </a:pPr>
            <a:endParaRPr lang="es-AR" sz="1800" b="0" strike="noStrike" spc="-1">
              <a:solidFill>
                <a:srgbClr val="000000"/>
              </a:solidFill>
              <a:uFill>
                <a:solidFill>
                  <a:srgbClr val="FFFFFF"/>
                </a:solidFill>
              </a:uFill>
              <a:latin typeface="Arial"/>
            </a:endParaRPr>
          </a:p>
        </p:txBody>
      </p:sp>
      <p:sp>
        <p:nvSpPr>
          <p:cNvPr id="100" name="CustomShape 9"/>
          <p:cNvSpPr/>
          <p:nvPr/>
        </p:nvSpPr>
        <p:spPr>
          <a:xfrm rot="10800000" flipH="1">
            <a:off x="1097280" y="480600"/>
            <a:ext cx="1097640" cy="479880"/>
          </a:xfrm>
          <a:prstGeom prst="snip1Rect">
            <a:avLst>
              <a:gd name="adj" fmla="val 50000"/>
            </a:avLst>
          </a:prstGeom>
          <a:solidFill>
            <a:srgbClr val="F25B2C"/>
          </a:solidFill>
          <a:ln>
            <a:noFill/>
          </a:ln>
        </p:spPr>
        <p:style>
          <a:lnRef idx="0">
            <a:scrgbClr r="0" g="0" b="0"/>
          </a:lnRef>
          <a:fillRef idx="0">
            <a:scrgbClr r="0" g="0" b="0"/>
          </a:fillRef>
          <a:effectRef idx="0">
            <a:scrgbClr r="0" g="0" b="0"/>
          </a:effectRef>
          <a:fontRef idx="minor"/>
        </p:style>
      </p:sp>
      <p:sp>
        <p:nvSpPr>
          <p:cNvPr id="101" name="CustomShape 10"/>
          <p:cNvSpPr/>
          <p:nvPr/>
        </p:nvSpPr>
        <p:spPr>
          <a:xfrm>
            <a:off x="60480" y="34560"/>
            <a:ext cx="916200" cy="4320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2400" b="1" strike="noStrike" spc="-1">
                <a:solidFill>
                  <a:srgbClr val="FFFFFF"/>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p:txBody>
      </p:sp>
      <p:sp>
        <p:nvSpPr>
          <p:cNvPr id="102" name="PlaceHolder 11"/>
          <p:cNvSpPr>
            <a:spLocks noGrp="1"/>
          </p:cNvSpPr>
          <p:nvPr>
            <p:ph type="body"/>
          </p:nvPr>
        </p:nvSpPr>
        <p:spPr>
          <a:xfrm>
            <a:off x="628560" y="1530720"/>
            <a:ext cx="7886520" cy="4980240"/>
          </a:xfrm>
          <a:prstGeom prst="rect">
            <a:avLst/>
          </a:prstGeom>
        </p:spPr>
        <p:txBody>
          <a:bodyPr/>
          <a:lstStyle/>
          <a:p>
            <a:pPr marL="432000" indent="-324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Click to edit the outline text format</a:t>
            </a:r>
            <a:endParaRPr lang="es-AR" sz="2800" b="0" strike="noStrike" spc="-1">
              <a:solidFill>
                <a:srgbClr val="000000"/>
              </a:solidFill>
              <a:uFill>
                <a:solidFill>
                  <a:srgbClr val="FFFFFF"/>
                </a:solidFill>
              </a:uFill>
              <a:latin typeface="Arial"/>
              <a:ea typeface="Arial"/>
            </a:endParaRPr>
          </a:p>
          <a:p>
            <a:pPr marL="864000" lvl="1" indent="-324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Second Outline Level</a:t>
            </a:r>
            <a:endParaRPr lang="es-AR" sz="2800" b="0" strike="noStrike" spc="-1">
              <a:solidFill>
                <a:srgbClr val="000000"/>
              </a:solidFill>
              <a:uFill>
                <a:solidFill>
                  <a:srgbClr val="FFFFFF"/>
                </a:solidFill>
              </a:uFill>
              <a:latin typeface="Arial"/>
              <a:ea typeface="Arial"/>
            </a:endParaRPr>
          </a:p>
          <a:p>
            <a:pPr marL="1296000" lvl="2" indent="-288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Third Outline Level</a:t>
            </a:r>
            <a:endParaRPr lang="es-AR" sz="2800" b="0" strike="noStrike" spc="-1">
              <a:solidFill>
                <a:srgbClr val="000000"/>
              </a:solidFill>
              <a:uFill>
                <a:solidFill>
                  <a:srgbClr val="FFFFFF"/>
                </a:solidFill>
              </a:uFill>
              <a:latin typeface="Arial"/>
              <a:ea typeface="Arial"/>
            </a:endParaRPr>
          </a:p>
          <a:p>
            <a:pPr marL="1728000" lvl="3" indent="-216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Fourth Outline Level</a:t>
            </a:r>
            <a:endParaRPr lang="es-AR" sz="2800" b="0" strike="noStrike" spc="-1">
              <a:solidFill>
                <a:srgbClr val="000000"/>
              </a:solidFill>
              <a:uFill>
                <a:solidFill>
                  <a:srgbClr val="FFFFFF"/>
                </a:solidFill>
              </a:uFill>
              <a:latin typeface="Arial"/>
              <a:ea typeface="Arial"/>
            </a:endParaRPr>
          </a:p>
          <a:p>
            <a:pPr marL="2160000" lvl="4"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Fifth Outline Level</a:t>
            </a:r>
            <a:endParaRPr lang="es-AR" sz="2800" b="0" strike="noStrike" spc="-1">
              <a:solidFill>
                <a:srgbClr val="000000"/>
              </a:solidFill>
              <a:uFill>
                <a:solidFill>
                  <a:srgbClr val="FFFFFF"/>
                </a:solidFill>
              </a:uFill>
              <a:latin typeface="Arial"/>
              <a:ea typeface="Arial"/>
            </a:endParaRPr>
          </a:p>
          <a:p>
            <a:pPr marL="2592000" lvl="5"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Sixth Outline Level</a:t>
            </a:r>
            <a:endParaRPr lang="es-AR" sz="2800" b="0" strike="noStrike" spc="-1">
              <a:solidFill>
                <a:srgbClr val="000000"/>
              </a:solidFill>
              <a:uFill>
                <a:solidFill>
                  <a:srgbClr val="FFFFFF"/>
                </a:solidFill>
              </a:uFill>
              <a:latin typeface="Arial"/>
              <a:ea typeface="Arial"/>
            </a:endParaRPr>
          </a:p>
          <a:p>
            <a:pPr marL="3024000" lvl="6"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Seventh Outline Level</a:t>
            </a:r>
            <a:endParaRPr lang="es-AR" sz="2800" b="0" strike="noStrike" spc="-1">
              <a:solidFill>
                <a:srgbClr val="000000"/>
              </a:solidFill>
              <a:uFill>
                <a:solidFill>
                  <a:srgbClr val="FFFFFF"/>
                </a:solidFill>
              </a:uFill>
              <a:latin typeface="Arial"/>
              <a:ea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183" name="Google Shape;13;p1"/>
          <p:cNvPicPr/>
          <p:nvPr/>
        </p:nvPicPr>
        <p:blipFill>
          <a:blip r:embed="rId14"/>
          <a:srcRect l="86161"/>
          <a:stretch/>
        </p:blipFill>
        <p:spPr>
          <a:xfrm>
            <a:off x="0" y="6754320"/>
            <a:ext cx="9143640" cy="146520"/>
          </a:xfrm>
          <a:prstGeom prst="rect">
            <a:avLst/>
          </a:prstGeom>
          <a:ln>
            <a:noFill/>
          </a:ln>
        </p:spPr>
      </p:pic>
      <p:sp>
        <p:nvSpPr>
          <p:cNvPr id="184"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185"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186" name="CustomShape 4"/>
          <p:cNvSpPr/>
          <p:nvPr/>
        </p:nvSpPr>
        <p:spPr>
          <a:xfrm rot="10800000" flipH="1">
            <a:off x="2222280" y="2301840"/>
            <a:ext cx="2220480" cy="230112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187" name="CustomShape 5"/>
          <p:cNvSpPr/>
          <p:nvPr/>
        </p:nvSpPr>
        <p:spPr>
          <a:xfrm>
            <a:off x="1028160" y="0"/>
            <a:ext cx="8116920" cy="1247040"/>
          </a:xfrm>
          <a:prstGeom prst="rect">
            <a:avLst/>
          </a:prstGeom>
          <a:solidFill>
            <a:srgbClr val="EF3449"/>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188" name="CustomShape 6"/>
          <p:cNvSpPr/>
          <p:nvPr/>
        </p:nvSpPr>
        <p:spPr>
          <a:xfrm rot="10800000">
            <a:off x="8116200" y="6858000"/>
            <a:ext cx="8116920" cy="1783440"/>
          </a:xfrm>
          <a:prstGeom prst="rect">
            <a:avLst/>
          </a:prstGeom>
          <a:solidFill>
            <a:srgbClr val="EF3449"/>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189" name="CustomShape 7"/>
          <p:cNvSpPr/>
          <p:nvPr/>
        </p:nvSpPr>
        <p:spPr>
          <a:xfrm flipH="1">
            <a:off x="6794640" y="4051440"/>
            <a:ext cx="2347920" cy="280440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190" name="CustomShape 8"/>
          <p:cNvSpPr/>
          <p:nvPr/>
        </p:nvSpPr>
        <p:spPr>
          <a:xfrm>
            <a:off x="1986120" y="1997640"/>
            <a:ext cx="4983840" cy="21297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6000" b="1" strike="noStrike" spc="-1">
                <a:solidFill>
                  <a:srgbClr val="4472C4"/>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a:p>
            <a:pPr algn="ctr">
              <a:lnSpc>
                <a:spcPct val="100000"/>
              </a:lnSpc>
            </a:pPr>
            <a:r>
              <a:rPr lang="es-AR" sz="6000" b="1" strike="noStrike" spc="-1">
                <a:solidFill>
                  <a:srgbClr val="4472C4"/>
                </a:solidFill>
                <a:uFill>
                  <a:solidFill>
                    <a:srgbClr val="FFFFFF"/>
                  </a:solidFill>
                </a:uFill>
                <a:latin typeface="Arial"/>
                <a:ea typeface="Arial"/>
              </a:rPr>
              <a:t>Programador </a:t>
            </a:r>
            <a:endParaRPr lang="es-AR" sz="1800" b="0" strike="noStrike" spc="-1">
              <a:solidFill>
                <a:srgbClr val="000000"/>
              </a:solidFill>
              <a:uFill>
                <a:solidFill>
                  <a:srgbClr val="FFFFFF"/>
                </a:solidFill>
              </a:uFill>
              <a:latin typeface="Arial"/>
            </a:endParaRPr>
          </a:p>
          <a:p>
            <a:pPr algn="ctr">
              <a:lnSpc>
                <a:spcPct val="100000"/>
              </a:lnSpc>
            </a:pPr>
            <a:r>
              <a:rPr lang="es-AR" sz="6000" b="1" strike="noStrike" spc="-1">
                <a:solidFill>
                  <a:srgbClr val="4472C4"/>
                </a:solidFill>
                <a:uFill>
                  <a:solidFill>
                    <a:srgbClr val="FFFFFF"/>
                  </a:solidFill>
                </a:uFill>
                <a:latin typeface="Arial"/>
                <a:ea typeface="Arial"/>
              </a:rPr>
              <a:t>full-stack</a:t>
            </a:r>
            <a:endParaRPr lang="es-AR" sz="1800" b="0" strike="noStrike" spc="-1">
              <a:solidFill>
                <a:srgbClr val="000000"/>
              </a:solidFill>
              <a:uFill>
                <a:solidFill>
                  <a:srgbClr val="FFFFFF"/>
                </a:solidFill>
              </a:uFill>
              <a:latin typeface="Arial"/>
            </a:endParaRPr>
          </a:p>
        </p:txBody>
      </p:sp>
      <p:sp>
        <p:nvSpPr>
          <p:cNvPr id="191" name="PlaceHolder 9"/>
          <p:cNvSpPr>
            <a:spLocks noGrp="1"/>
          </p:cNvSpPr>
          <p:nvPr>
            <p:ph type="title"/>
          </p:nvPr>
        </p:nvSpPr>
        <p:spPr>
          <a:xfrm>
            <a:off x="0" y="0"/>
            <a:ext cx="9143640" cy="807120"/>
          </a:xfrm>
          <a:prstGeom prst="rect">
            <a:avLst/>
          </a:prstGeom>
        </p:spPr>
        <p:txBody>
          <a:bodyPr anchor="b"/>
          <a:lstStyle/>
          <a:p>
            <a:pPr algn="ctr">
              <a:lnSpc>
                <a:spcPct val="90000"/>
              </a:lnSpc>
            </a:pPr>
            <a:r>
              <a:rPr lang="es-AR" sz="4800" b="1" strike="noStrike" spc="-1">
                <a:solidFill>
                  <a:srgbClr val="FFFFFF"/>
                </a:solidFill>
                <a:uFill>
                  <a:solidFill>
                    <a:srgbClr val="FFFFFF"/>
                  </a:solidFill>
                </a:uFill>
                <a:latin typeface="Arial"/>
              </a:rPr>
              <a:t>Click to edit the title text format</a:t>
            </a:r>
            <a:endParaRPr lang="es-AR" sz="4800" b="1" strike="noStrike" spc="-1">
              <a:solidFill>
                <a:srgbClr val="FFFFFF"/>
              </a:solidFill>
              <a:uFill>
                <a:solidFill>
                  <a:srgbClr val="FFFFFF"/>
                </a:solidFill>
              </a:uFill>
              <a:latin typeface="Arial"/>
              <a:ea typeface="Arial"/>
            </a:endParaRPr>
          </a:p>
        </p:txBody>
      </p:sp>
      <p:sp>
        <p:nvSpPr>
          <p:cNvPr id="192" name="PlaceHolder 10"/>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s-AR"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s-AR"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s-AR"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s-AR"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s-AR"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s-AR"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s-AR"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 name="CustomShape 1"/>
          <p:cNvSpPr/>
          <p:nvPr/>
        </p:nvSpPr>
        <p:spPr>
          <a:xfrm flipH="1">
            <a:off x="8439840" y="6615000"/>
            <a:ext cx="703080" cy="2854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pic>
        <p:nvPicPr>
          <p:cNvPr id="228" name="Google Shape;13;p1"/>
          <p:cNvPicPr/>
          <p:nvPr/>
        </p:nvPicPr>
        <p:blipFill>
          <a:blip r:embed="rId14"/>
          <a:srcRect l="86161"/>
          <a:stretch/>
        </p:blipFill>
        <p:spPr>
          <a:xfrm>
            <a:off x="0" y="6754320"/>
            <a:ext cx="9143640" cy="146520"/>
          </a:xfrm>
          <a:prstGeom prst="rect">
            <a:avLst/>
          </a:prstGeom>
          <a:ln>
            <a:noFill/>
          </a:ln>
        </p:spPr>
      </p:pic>
      <p:sp>
        <p:nvSpPr>
          <p:cNvPr id="229" name="CustomShape 2"/>
          <p:cNvSpPr/>
          <p:nvPr/>
        </p:nvSpPr>
        <p:spPr>
          <a:xfrm>
            <a:off x="1026720" y="360"/>
            <a:ext cx="8116920" cy="242280"/>
          </a:xfrm>
          <a:prstGeom prst="rect">
            <a:avLst/>
          </a:prstGeom>
          <a:solidFill>
            <a:srgbClr val="0195D6"/>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230" name="CustomShape 3"/>
          <p:cNvSpPr/>
          <p:nvPr/>
        </p:nvSpPr>
        <p:spPr>
          <a:xfrm rot="10800000" flipH="1">
            <a:off x="1097280" y="480600"/>
            <a:ext cx="1097640" cy="479880"/>
          </a:xfrm>
          <a:prstGeom prst="snip1Rect">
            <a:avLst>
              <a:gd name="adj" fmla="val 50000"/>
            </a:avLst>
          </a:prstGeom>
          <a:solidFill>
            <a:srgbClr val="0195D6"/>
          </a:solidFill>
          <a:ln>
            <a:noFill/>
          </a:ln>
        </p:spPr>
        <p:style>
          <a:lnRef idx="0">
            <a:scrgbClr r="0" g="0" b="0"/>
          </a:lnRef>
          <a:fillRef idx="0">
            <a:scrgbClr r="0" g="0" b="0"/>
          </a:fillRef>
          <a:effectRef idx="0">
            <a:scrgbClr r="0" g="0" b="0"/>
          </a:effectRef>
          <a:fontRef idx="minor"/>
        </p:style>
      </p:sp>
      <p:sp>
        <p:nvSpPr>
          <p:cNvPr id="231" name="PlaceHolder 4"/>
          <p:cNvSpPr>
            <a:spLocks noGrp="1"/>
          </p:cNvSpPr>
          <p:nvPr>
            <p:ph type="title"/>
          </p:nvPr>
        </p:nvSpPr>
        <p:spPr>
          <a:xfrm>
            <a:off x="628560" y="275760"/>
            <a:ext cx="7886520" cy="1220040"/>
          </a:xfrm>
          <a:prstGeom prst="rect">
            <a:avLst/>
          </a:prstGeom>
        </p:spPr>
        <p:txBody>
          <a:bodyPr anchor="ctr"/>
          <a:lstStyle/>
          <a:p>
            <a:pPr algn="ctr">
              <a:lnSpc>
                <a:spcPct val="90000"/>
              </a:lnSpc>
            </a:pPr>
            <a:r>
              <a:rPr lang="es-AR" sz="4000" b="0" strike="noStrike" spc="-1">
                <a:solidFill>
                  <a:srgbClr val="000000"/>
                </a:solidFill>
                <a:uFill>
                  <a:solidFill>
                    <a:srgbClr val="FFFFFF"/>
                  </a:solidFill>
                </a:uFill>
                <a:latin typeface="Arial"/>
              </a:rPr>
              <a:t>Click to edit the title text format</a:t>
            </a:r>
            <a:endParaRPr lang="es-AR" sz="4000" b="0" strike="noStrike" spc="-1">
              <a:solidFill>
                <a:srgbClr val="000000"/>
              </a:solidFill>
              <a:uFill>
                <a:solidFill>
                  <a:srgbClr val="FFFFFF"/>
                </a:solidFill>
              </a:uFill>
              <a:latin typeface="Arial"/>
              <a:ea typeface="Arial"/>
            </a:endParaRPr>
          </a:p>
        </p:txBody>
      </p:sp>
      <p:sp>
        <p:nvSpPr>
          <p:cNvPr id="232" name="CustomShape 5"/>
          <p:cNvSpPr/>
          <p:nvPr/>
        </p:nvSpPr>
        <p:spPr>
          <a:xfrm>
            <a:off x="1026720" y="360"/>
            <a:ext cx="8116920" cy="242280"/>
          </a:xfrm>
          <a:prstGeom prst="rect">
            <a:avLst/>
          </a:prstGeom>
          <a:solidFill>
            <a:srgbClr val="EF3449"/>
          </a:solidFill>
          <a:ln>
            <a:noFill/>
          </a:ln>
        </p:spPr>
        <p:style>
          <a:lnRef idx="0">
            <a:scrgbClr r="0" g="0" b="0"/>
          </a:lnRef>
          <a:fillRef idx="0">
            <a:scrgbClr r="0" g="0" b="0"/>
          </a:fillRef>
          <a:effectRef idx="0">
            <a:scrgbClr r="0" g="0" b="0"/>
          </a:effectRef>
          <a:fontRef idx="minor"/>
        </p:style>
        <p:txBody>
          <a:bodyPr anchor="ctr"/>
          <a:lstStyle/>
          <a:p>
            <a:pPr>
              <a:lnSpc>
                <a:spcPct val="100000"/>
              </a:lnSpc>
            </a:pPr>
            <a:endParaRPr lang="es-AR" sz="1800" b="0" strike="noStrike" spc="-1">
              <a:solidFill>
                <a:srgbClr val="000000"/>
              </a:solidFill>
              <a:uFill>
                <a:solidFill>
                  <a:srgbClr val="FFFFFF"/>
                </a:solidFill>
              </a:uFill>
              <a:latin typeface="Arial"/>
            </a:endParaRPr>
          </a:p>
          <a:p>
            <a:pPr algn="ctr">
              <a:lnSpc>
                <a:spcPct val="100000"/>
              </a:lnSpc>
            </a:pPr>
            <a:endParaRPr lang="es-AR" sz="1800" b="0" strike="noStrike" spc="-1">
              <a:solidFill>
                <a:srgbClr val="000000"/>
              </a:solidFill>
              <a:uFill>
                <a:solidFill>
                  <a:srgbClr val="FFFFFF"/>
                </a:solidFill>
              </a:uFill>
              <a:latin typeface="Arial"/>
            </a:endParaRPr>
          </a:p>
        </p:txBody>
      </p:sp>
      <p:sp>
        <p:nvSpPr>
          <p:cNvPr id="233" name="CustomShape 6"/>
          <p:cNvSpPr/>
          <p:nvPr/>
        </p:nvSpPr>
        <p:spPr>
          <a:xfrm rot="10800000" flipH="1">
            <a:off x="1097280" y="480600"/>
            <a:ext cx="1097640" cy="47988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234" name="CustomShape 7"/>
          <p:cNvSpPr/>
          <p:nvPr/>
        </p:nvSpPr>
        <p:spPr>
          <a:xfrm>
            <a:off x="60480" y="34560"/>
            <a:ext cx="916200" cy="4320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s-AR" sz="2400" b="1" strike="noStrike" spc="-1">
                <a:solidFill>
                  <a:srgbClr val="FFFFFF"/>
                </a:solidFill>
                <a:uFill>
                  <a:solidFill>
                    <a:srgbClr val="FFFFFF"/>
                  </a:solidFill>
                </a:uFill>
                <a:latin typeface="Arial"/>
                <a:ea typeface="Arial"/>
              </a:rPr>
              <a:t>CFP</a:t>
            </a:r>
            <a:endParaRPr lang="es-AR" sz="1800" b="0" strike="noStrike" spc="-1">
              <a:solidFill>
                <a:srgbClr val="000000"/>
              </a:solidFill>
              <a:uFill>
                <a:solidFill>
                  <a:srgbClr val="FFFFFF"/>
                </a:solidFill>
              </a:uFill>
              <a:latin typeface="Arial"/>
            </a:endParaRPr>
          </a:p>
        </p:txBody>
      </p:sp>
      <p:sp>
        <p:nvSpPr>
          <p:cNvPr id="235" name="CustomShape 8"/>
          <p:cNvSpPr/>
          <p:nvPr/>
        </p:nvSpPr>
        <p:spPr>
          <a:xfrm>
            <a:off x="0" y="6755040"/>
            <a:ext cx="9143640" cy="145800"/>
          </a:xfrm>
          <a:prstGeom prst="rect">
            <a:avLst/>
          </a:prstGeom>
          <a:solidFill>
            <a:srgbClr val="EF3449"/>
          </a:solidFill>
          <a:ln>
            <a:noFill/>
          </a:ln>
        </p:spPr>
        <p:style>
          <a:lnRef idx="0">
            <a:scrgbClr r="0" g="0" b="0"/>
          </a:lnRef>
          <a:fillRef idx="0">
            <a:scrgbClr r="0" g="0" b="0"/>
          </a:fillRef>
          <a:effectRef idx="0">
            <a:scrgbClr r="0" g="0" b="0"/>
          </a:effectRef>
          <a:fontRef idx="minor"/>
        </p:style>
      </p:sp>
      <p:sp>
        <p:nvSpPr>
          <p:cNvPr id="236" name="CustomShape 9"/>
          <p:cNvSpPr/>
          <p:nvPr/>
        </p:nvSpPr>
        <p:spPr>
          <a:xfrm flipH="1">
            <a:off x="8439840" y="6615000"/>
            <a:ext cx="703080" cy="285480"/>
          </a:xfrm>
          <a:prstGeom prst="snip1Rect">
            <a:avLst>
              <a:gd name="adj" fmla="val 50000"/>
            </a:avLst>
          </a:prstGeom>
          <a:solidFill>
            <a:srgbClr val="EF3449"/>
          </a:solidFill>
          <a:ln>
            <a:noFill/>
          </a:ln>
        </p:spPr>
        <p:style>
          <a:lnRef idx="0">
            <a:scrgbClr r="0" g="0" b="0"/>
          </a:lnRef>
          <a:fillRef idx="0">
            <a:scrgbClr r="0" g="0" b="0"/>
          </a:fillRef>
          <a:effectRef idx="0">
            <a:scrgbClr r="0" g="0" b="0"/>
          </a:effectRef>
          <a:fontRef idx="minor"/>
        </p:style>
      </p:sp>
      <p:sp>
        <p:nvSpPr>
          <p:cNvPr id="237" name="PlaceHolder 10"/>
          <p:cNvSpPr>
            <a:spLocks noGrp="1"/>
          </p:cNvSpPr>
          <p:nvPr>
            <p:ph type="sldNum"/>
          </p:nvPr>
        </p:nvSpPr>
        <p:spPr>
          <a:xfrm>
            <a:off x="8515440" y="6575400"/>
            <a:ext cx="628560" cy="364680"/>
          </a:xfrm>
          <a:prstGeom prst="rect">
            <a:avLst/>
          </a:prstGeom>
        </p:spPr>
        <p:txBody>
          <a:bodyPr anchor="ctr"/>
          <a:lstStyle/>
          <a:p>
            <a:pPr algn="r">
              <a:lnSpc>
                <a:spcPct val="100000"/>
              </a:lnSpc>
            </a:pPr>
            <a:fld id="{0027511B-0BD9-497F-9AA9-20D6E9E9D64C}" type="slidenum">
              <a:rPr lang="es-AR" sz="1200" b="0" strike="noStrike" spc="-1">
                <a:solidFill>
                  <a:srgbClr val="FFFFFF"/>
                </a:solidFill>
                <a:uFill>
                  <a:solidFill>
                    <a:srgbClr val="FFFFFF"/>
                  </a:solidFill>
                </a:uFill>
                <a:latin typeface="Arial"/>
                <a:ea typeface="Arial"/>
              </a:rPr>
              <a:t>‹Nº›</a:t>
            </a:fld>
            <a:endParaRPr lang="es-AR" sz="1400" b="0" strike="noStrike" spc="-1">
              <a:solidFill>
                <a:srgbClr val="000000"/>
              </a:solidFill>
              <a:uFill>
                <a:solidFill>
                  <a:srgbClr val="FFFFFF"/>
                </a:solidFill>
              </a:uFill>
              <a:latin typeface="Times New Roman"/>
            </a:endParaRPr>
          </a:p>
        </p:txBody>
      </p:sp>
      <p:sp>
        <p:nvSpPr>
          <p:cNvPr id="238" name="PlaceHolder 11"/>
          <p:cNvSpPr>
            <a:spLocks noGrp="1"/>
          </p:cNvSpPr>
          <p:nvPr>
            <p:ph type="body"/>
          </p:nvPr>
        </p:nvSpPr>
        <p:spPr>
          <a:xfrm>
            <a:off x="628560" y="1530720"/>
            <a:ext cx="7886520" cy="4980240"/>
          </a:xfrm>
          <a:prstGeom prst="rect">
            <a:avLst/>
          </a:prstGeom>
        </p:spPr>
        <p:txBody>
          <a:bodyPr/>
          <a:lstStyle/>
          <a:p>
            <a:pPr marL="432000" indent="-324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Click to edit the outline text format</a:t>
            </a:r>
            <a:endParaRPr lang="es-AR" sz="2800" b="0" strike="noStrike" spc="-1">
              <a:solidFill>
                <a:srgbClr val="000000"/>
              </a:solidFill>
              <a:uFill>
                <a:solidFill>
                  <a:srgbClr val="FFFFFF"/>
                </a:solidFill>
              </a:uFill>
              <a:latin typeface="Arial"/>
              <a:ea typeface="Arial"/>
            </a:endParaRPr>
          </a:p>
          <a:p>
            <a:pPr marL="864000" lvl="1" indent="-324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Second Outline Level</a:t>
            </a:r>
            <a:endParaRPr lang="es-AR" sz="2800" b="0" strike="noStrike" spc="-1">
              <a:solidFill>
                <a:srgbClr val="000000"/>
              </a:solidFill>
              <a:uFill>
                <a:solidFill>
                  <a:srgbClr val="FFFFFF"/>
                </a:solidFill>
              </a:uFill>
              <a:latin typeface="Arial"/>
              <a:ea typeface="Arial"/>
            </a:endParaRPr>
          </a:p>
          <a:p>
            <a:pPr marL="1296000" lvl="2" indent="-288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Third Outline Level</a:t>
            </a:r>
            <a:endParaRPr lang="es-AR" sz="2800" b="0" strike="noStrike" spc="-1">
              <a:solidFill>
                <a:srgbClr val="000000"/>
              </a:solidFill>
              <a:uFill>
                <a:solidFill>
                  <a:srgbClr val="FFFFFF"/>
                </a:solidFill>
              </a:uFill>
              <a:latin typeface="Arial"/>
              <a:ea typeface="Arial"/>
            </a:endParaRPr>
          </a:p>
          <a:p>
            <a:pPr marL="1728000" lvl="3" indent="-216000">
              <a:lnSpc>
                <a:spcPct val="90000"/>
              </a:lnSpc>
              <a:buClr>
                <a:srgbClr val="000000"/>
              </a:buClr>
              <a:buSzPct val="75000"/>
              <a:buFont typeface="Symbol" charset="2"/>
              <a:buChar char=""/>
            </a:pPr>
            <a:r>
              <a:rPr lang="es-AR" sz="2800" b="0" strike="noStrike" spc="-1">
                <a:solidFill>
                  <a:srgbClr val="000000"/>
                </a:solidFill>
                <a:uFill>
                  <a:solidFill>
                    <a:srgbClr val="FFFFFF"/>
                  </a:solidFill>
                </a:uFill>
                <a:latin typeface="Arial"/>
              </a:rPr>
              <a:t>Fourth Outline Level</a:t>
            </a:r>
            <a:endParaRPr lang="es-AR" sz="2800" b="0" strike="noStrike" spc="-1">
              <a:solidFill>
                <a:srgbClr val="000000"/>
              </a:solidFill>
              <a:uFill>
                <a:solidFill>
                  <a:srgbClr val="FFFFFF"/>
                </a:solidFill>
              </a:uFill>
              <a:latin typeface="Arial"/>
              <a:ea typeface="Arial"/>
            </a:endParaRPr>
          </a:p>
          <a:p>
            <a:pPr marL="2160000" lvl="4"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Fifth Outline Level</a:t>
            </a:r>
            <a:endParaRPr lang="es-AR" sz="2800" b="0" strike="noStrike" spc="-1">
              <a:solidFill>
                <a:srgbClr val="000000"/>
              </a:solidFill>
              <a:uFill>
                <a:solidFill>
                  <a:srgbClr val="FFFFFF"/>
                </a:solidFill>
              </a:uFill>
              <a:latin typeface="Arial"/>
              <a:ea typeface="Arial"/>
            </a:endParaRPr>
          </a:p>
          <a:p>
            <a:pPr marL="2592000" lvl="5"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Sixth Outline Level</a:t>
            </a:r>
            <a:endParaRPr lang="es-AR" sz="2800" b="0" strike="noStrike" spc="-1">
              <a:solidFill>
                <a:srgbClr val="000000"/>
              </a:solidFill>
              <a:uFill>
                <a:solidFill>
                  <a:srgbClr val="FFFFFF"/>
                </a:solidFill>
              </a:uFill>
              <a:latin typeface="Arial"/>
              <a:ea typeface="Arial"/>
            </a:endParaRPr>
          </a:p>
          <a:p>
            <a:pPr marL="3024000" lvl="6" indent="-216000">
              <a:lnSpc>
                <a:spcPct val="90000"/>
              </a:lnSpc>
              <a:buClr>
                <a:srgbClr val="000000"/>
              </a:buClr>
              <a:buSzPct val="45000"/>
              <a:buFont typeface="Wingdings" charset="2"/>
              <a:buChar char=""/>
            </a:pPr>
            <a:r>
              <a:rPr lang="es-AR" sz="2800" b="0" strike="noStrike" spc="-1">
                <a:solidFill>
                  <a:srgbClr val="000000"/>
                </a:solidFill>
                <a:uFill>
                  <a:solidFill>
                    <a:srgbClr val="FFFFFF"/>
                  </a:solidFill>
                </a:uFill>
                <a:latin typeface="Arial"/>
              </a:rPr>
              <a:t>Seventh Outline Level</a:t>
            </a:r>
            <a:endParaRPr lang="es-AR" sz="2800" b="0" strike="noStrike" spc="-1">
              <a:solidFill>
                <a:srgbClr val="000000"/>
              </a:solidFill>
              <a:uFill>
                <a:solidFill>
                  <a:srgbClr val="FFFFFF"/>
                </a:solidFill>
              </a:uFill>
              <a:latin typeface="Arial"/>
              <a:ea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Algoritmos</a:t>
            </a:r>
            <a:endParaRPr lang="es-AR" sz="1400" b="0" strike="noStrike" spc="-1">
              <a:solidFill>
                <a:srgbClr val="000000"/>
              </a:solidFill>
              <a:uFill>
                <a:solidFill>
                  <a:srgbClr val="FFFFFF"/>
                </a:solidFill>
              </a:uFill>
              <a:latin typeface="Arial"/>
            </a:endParaRPr>
          </a:p>
        </p:txBody>
      </p:sp>
      <p:sp>
        <p:nvSpPr>
          <p:cNvPr id="281" name="TextShape 2"/>
          <p:cNvSpPr txBox="1"/>
          <p:nvPr/>
        </p:nvSpPr>
        <p:spPr>
          <a:xfrm>
            <a:off x="8587800" y="6575400"/>
            <a:ext cx="556200" cy="364680"/>
          </a:xfrm>
          <a:prstGeom prst="rect">
            <a:avLst/>
          </a:prstGeom>
          <a:noFill/>
          <a:ln>
            <a:noFill/>
          </a:ln>
        </p:spPr>
        <p:txBody>
          <a:bodyPr anchor="ctr"/>
          <a:lstStyle/>
          <a:p>
            <a:pPr algn="r">
              <a:lnSpc>
                <a:spcPct val="100000"/>
              </a:lnSpc>
            </a:pPr>
            <a:fld id="{7CE7CA4C-10D2-497D-A3A3-F1463FEACC2F}" type="slidenum">
              <a:rPr lang="es-AR" sz="1200" b="0" strike="noStrike" spc="-1">
                <a:solidFill>
                  <a:srgbClr val="FFFFFF"/>
                </a:solidFill>
                <a:uFill>
                  <a:solidFill>
                    <a:srgbClr val="FFFFFF"/>
                  </a:solidFill>
                </a:uFill>
                <a:latin typeface="Arial"/>
                <a:ea typeface="Arial"/>
              </a:rPr>
              <a:t>1</a:t>
            </a:fld>
            <a:endParaRPr lang="es-AR" sz="1400" b="0" strike="noStrike" spc="-1">
              <a:solidFill>
                <a:srgbClr val="000000"/>
              </a:solidFill>
              <a:uFill>
                <a:solidFill>
                  <a:srgbClr val="FFFFFF"/>
                </a:solidFill>
              </a:uFill>
              <a:latin typeface="Times New Roman"/>
            </a:endParaRPr>
          </a:p>
        </p:txBody>
      </p:sp>
      <p:sp>
        <p:nvSpPr>
          <p:cNvPr id="282" name="CustomShape 3"/>
          <p:cNvSpPr/>
          <p:nvPr/>
        </p:nvSpPr>
        <p:spPr>
          <a:xfrm>
            <a:off x="358920" y="1944720"/>
            <a:ext cx="8622720" cy="47188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Nos ayudan a resolver un problema</a:t>
            </a:r>
            <a:endParaRPr lang="es-AR"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Consisten de pasos lógicamente ordenados</a:t>
            </a:r>
            <a:endParaRPr lang="es-AR"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Dado un conjunto de datos de entrada da un resultado (solución al problema)</a:t>
            </a: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p:txBody>
      </p:sp>
      <p:pic>
        <p:nvPicPr>
          <p:cNvPr id="283" name="Google Shape;204;p24"/>
          <p:cNvPicPr/>
          <p:nvPr/>
        </p:nvPicPr>
        <p:blipFill>
          <a:blip r:embed="rId3"/>
          <a:stretch/>
        </p:blipFill>
        <p:spPr>
          <a:xfrm>
            <a:off x="5929560" y="3782520"/>
            <a:ext cx="2585160" cy="269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8587800" y="6575400"/>
            <a:ext cx="556200" cy="364680"/>
          </a:xfrm>
          <a:prstGeom prst="rect">
            <a:avLst/>
          </a:prstGeom>
          <a:noFill/>
          <a:ln>
            <a:noFill/>
          </a:ln>
        </p:spPr>
        <p:txBody>
          <a:bodyPr anchor="ctr"/>
          <a:lstStyle/>
          <a:p>
            <a:pPr algn="r">
              <a:lnSpc>
                <a:spcPct val="100000"/>
              </a:lnSpc>
            </a:pPr>
            <a:fld id="{32914235-519E-4ADA-AB57-9A1D6E8265E3}" type="slidenum">
              <a:rPr lang="es-AR" sz="1200" b="0" strike="noStrike" spc="-1">
                <a:solidFill>
                  <a:srgbClr val="FFFFFF"/>
                </a:solidFill>
                <a:uFill>
                  <a:solidFill>
                    <a:srgbClr val="FFFFFF"/>
                  </a:solidFill>
                </a:uFill>
                <a:latin typeface="Arial"/>
                <a:ea typeface="Arial"/>
              </a:rPr>
              <a:t>10</a:t>
            </a:fld>
            <a:endParaRPr lang="es-AR" sz="1400" b="0" strike="noStrike" spc="-1">
              <a:solidFill>
                <a:srgbClr val="000000"/>
              </a:solidFill>
              <a:uFill>
                <a:solidFill>
                  <a:srgbClr val="FFFFFF"/>
                </a:solidFill>
              </a:uFill>
              <a:latin typeface="Times New Roman"/>
            </a:endParaRPr>
          </a:p>
        </p:txBody>
      </p:sp>
      <p:sp>
        <p:nvSpPr>
          <p:cNvPr id="341"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Estructuras de Control</a:t>
            </a:r>
            <a:r>
              <a:rPr lang="es-AR" sz="2800" b="1" i="1"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p:txBody>
      </p:sp>
      <p:sp>
        <p:nvSpPr>
          <p:cNvPr id="342" name="CustomShape 3"/>
          <p:cNvSpPr/>
          <p:nvPr/>
        </p:nvSpPr>
        <p:spPr>
          <a:xfrm>
            <a:off x="2190600" y="2314800"/>
            <a:ext cx="4762440" cy="1136520"/>
          </a:xfrm>
          <a:prstGeom prst="roundRect">
            <a:avLst>
              <a:gd name="adj" fmla="val 16667"/>
            </a:avLst>
          </a:prstGeom>
          <a:solidFill>
            <a:srgbClr val="BF504D"/>
          </a:solidFill>
          <a:ln w="25560">
            <a:solidFill>
              <a:srgbClr val="FFFFFF"/>
            </a:solidFill>
            <a:round/>
          </a:ln>
        </p:spPr>
        <p:style>
          <a:lnRef idx="0">
            <a:scrgbClr r="0" g="0" b="0"/>
          </a:lnRef>
          <a:fillRef idx="0">
            <a:scrgbClr r="0" g="0" b="0"/>
          </a:fillRef>
          <a:effectRef idx="0">
            <a:scrgbClr r="0" g="0" b="0"/>
          </a:effectRef>
          <a:fontRef idx="minor"/>
        </p:style>
      </p:sp>
      <p:sp>
        <p:nvSpPr>
          <p:cNvPr id="343" name="CustomShape 4"/>
          <p:cNvSpPr/>
          <p:nvPr/>
        </p:nvSpPr>
        <p:spPr>
          <a:xfrm>
            <a:off x="2232360" y="2370240"/>
            <a:ext cx="4679280" cy="10252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a:solidFill>
                  <a:srgbClr val="FFFFFF"/>
                </a:solidFill>
                <a:uFill>
                  <a:solidFill>
                    <a:srgbClr val="FFFFFF"/>
                  </a:solidFill>
                </a:uFill>
                <a:latin typeface="Calibri"/>
                <a:ea typeface="Calibri"/>
              </a:rPr>
              <a:t>Secuenciales</a:t>
            </a:r>
            <a:endParaRPr lang="es-AR" sz="1800" b="0" strike="noStrike" spc="-1">
              <a:solidFill>
                <a:srgbClr val="000000"/>
              </a:solidFill>
              <a:uFill>
                <a:solidFill>
                  <a:srgbClr val="FFFFFF"/>
                </a:solidFill>
              </a:uFill>
              <a:latin typeface="Arial"/>
            </a:endParaRPr>
          </a:p>
        </p:txBody>
      </p:sp>
      <p:sp>
        <p:nvSpPr>
          <p:cNvPr id="344" name="CustomShape 5"/>
          <p:cNvSpPr/>
          <p:nvPr/>
        </p:nvSpPr>
        <p:spPr>
          <a:xfrm>
            <a:off x="2190600" y="3588120"/>
            <a:ext cx="4762440" cy="1136520"/>
          </a:xfrm>
          <a:prstGeom prst="roundRect">
            <a:avLst>
              <a:gd name="adj" fmla="val 16667"/>
            </a:avLst>
          </a:prstGeom>
          <a:solidFill>
            <a:srgbClr val="9BBB59"/>
          </a:solidFill>
          <a:ln w="25560">
            <a:solidFill>
              <a:srgbClr val="FFFFFF"/>
            </a:solidFill>
            <a:round/>
          </a:ln>
        </p:spPr>
        <p:style>
          <a:lnRef idx="0">
            <a:scrgbClr r="0" g="0" b="0"/>
          </a:lnRef>
          <a:fillRef idx="0">
            <a:scrgbClr r="0" g="0" b="0"/>
          </a:fillRef>
          <a:effectRef idx="0">
            <a:scrgbClr r="0" g="0" b="0"/>
          </a:effectRef>
          <a:fontRef idx="minor"/>
        </p:style>
      </p:sp>
      <p:sp>
        <p:nvSpPr>
          <p:cNvPr id="345" name="CustomShape 6"/>
          <p:cNvSpPr/>
          <p:nvPr/>
        </p:nvSpPr>
        <p:spPr>
          <a:xfrm>
            <a:off x="2232360" y="3643560"/>
            <a:ext cx="4679280" cy="10252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a:solidFill>
                  <a:srgbClr val="FFFFFF"/>
                </a:solidFill>
                <a:uFill>
                  <a:solidFill>
                    <a:srgbClr val="FFFFFF"/>
                  </a:solidFill>
                </a:uFill>
                <a:latin typeface="Calibri"/>
                <a:ea typeface="Calibri"/>
              </a:rPr>
              <a:t>Selectivas o De Decisión</a:t>
            </a:r>
            <a:endParaRPr lang="es-AR" sz="1800" b="0" strike="noStrike" spc="-1">
              <a:solidFill>
                <a:srgbClr val="000000"/>
              </a:solidFill>
              <a:uFill>
                <a:solidFill>
                  <a:srgbClr val="FFFFFF"/>
                </a:solidFill>
              </a:uFill>
              <a:latin typeface="Arial"/>
            </a:endParaRPr>
          </a:p>
        </p:txBody>
      </p:sp>
      <p:sp>
        <p:nvSpPr>
          <p:cNvPr id="346" name="CustomShape 7"/>
          <p:cNvSpPr/>
          <p:nvPr/>
        </p:nvSpPr>
        <p:spPr>
          <a:xfrm>
            <a:off x="2190600" y="4861440"/>
            <a:ext cx="4762440" cy="1136520"/>
          </a:xfrm>
          <a:prstGeom prst="roundRect">
            <a:avLst>
              <a:gd name="adj" fmla="val 16667"/>
            </a:avLst>
          </a:prstGeom>
          <a:solidFill>
            <a:srgbClr val="8064A2"/>
          </a:solidFill>
          <a:ln w="25560">
            <a:solidFill>
              <a:srgbClr val="FFFFFF"/>
            </a:solidFill>
            <a:round/>
          </a:ln>
        </p:spPr>
        <p:style>
          <a:lnRef idx="0">
            <a:scrgbClr r="0" g="0" b="0"/>
          </a:lnRef>
          <a:fillRef idx="0">
            <a:scrgbClr r="0" g="0" b="0"/>
          </a:fillRef>
          <a:effectRef idx="0">
            <a:scrgbClr r="0" g="0" b="0"/>
          </a:effectRef>
          <a:fontRef idx="minor"/>
        </p:style>
      </p:sp>
      <p:sp>
        <p:nvSpPr>
          <p:cNvPr id="347" name="CustomShape 8"/>
          <p:cNvSpPr/>
          <p:nvPr/>
        </p:nvSpPr>
        <p:spPr>
          <a:xfrm>
            <a:off x="2232360" y="4916880"/>
            <a:ext cx="4679280" cy="10252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a:solidFill>
                  <a:srgbClr val="FFFFFF"/>
                </a:solidFill>
                <a:uFill>
                  <a:solidFill>
                    <a:srgbClr val="FFFFFF"/>
                  </a:solidFill>
                </a:uFill>
                <a:latin typeface="Calibri"/>
                <a:ea typeface="Calibri"/>
              </a:rPr>
              <a:t>Repetitivas</a:t>
            </a:r>
            <a:endParaRPr lang="es-AR" sz="1800" b="0" strike="noStrike" spc="-1">
              <a:solidFill>
                <a:srgbClr val="000000"/>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8587800" y="6575400"/>
            <a:ext cx="556200" cy="364680"/>
          </a:xfrm>
          <a:prstGeom prst="rect">
            <a:avLst/>
          </a:prstGeom>
          <a:noFill/>
          <a:ln>
            <a:noFill/>
          </a:ln>
        </p:spPr>
        <p:txBody>
          <a:bodyPr anchor="ctr"/>
          <a:lstStyle/>
          <a:p>
            <a:pPr algn="r">
              <a:lnSpc>
                <a:spcPct val="100000"/>
              </a:lnSpc>
            </a:pPr>
            <a:fld id="{9DAD3F4B-3C5E-432C-90C4-77FC24411F04}" type="slidenum">
              <a:rPr lang="es-AR" sz="1200" b="0" strike="noStrike" spc="-1">
                <a:solidFill>
                  <a:srgbClr val="FFFFFF"/>
                </a:solidFill>
                <a:uFill>
                  <a:solidFill>
                    <a:srgbClr val="FFFFFF"/>
                  </a:solidFill>
                </a:uFill>
                <a:latin typeface="Arial"/>
                <a:ea typeface="Arial"/>
              </a:rPr>
              <a:t>11</a:t>
            </a:fld>
            <a:endParaRPr lang="es-AR" sz="1400" b="0" strike="noStrike" spc="-1">
              <a:solidFill>
                <a:srgbClr val="000000"/>
              </a:solidFill>
              <a:uFill>
                <a:solidFill>
                  <a:srgbClr val="FFFFFF"/>
                </a:solidFill>
              </a:uFill>
              <a:latin typeface="Times New Roman"/>
            </a:endParaRPr>
          </a:p>
        </p:txBody>
      </p:sp>
      <p:sp>
        <p:nvSpPr>
          <p:cNvPr id="349"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Secuencia</a:t>
            </a:r>
            <a:endParaRPr lang="es-AR" sz="1400" b="0" strike="noStrike" spc="-1">
              <a:solidFill>
                <a:srgbClr val="000000"/>
              </a:solidFill>
              <a:uFill>
                <a:solidFill>
                  <a:srgbClr val="FFFFFF"/>
                </a:solidFill>
              </a:uFill>
              <a:latin typeface="Arial"/>
            </a:endParaRPr>
          </a:p>
        </p:txBody>
      </p:sp>
      <p:pic>
        <p:nvPicPr>
          <p:cNvPr id="350" name="Google Shape;328;p36"/>
          <p:cNvPicPr/>
          <p:nvPr/>
        </p:nvPicPr>
        <p:blipFill>
          <a:blip r:embed="rId2"/>
          <a:stretch/>
        </p:blipFill>
        <p:spPr>
          <a:xfrm>
            <a:off x="253440" y="1906200"/>
            <a:ext cx="8693280" cy="2975040"/>
          </a:xfrm>
          <a:prstGeom prst="rect">
            <a:avLst/>
          </a:prstGeom>
          <a:ln>
            <a:noFill/>
          </a:ln>
        </p:spPr>
      </p:pic>
      <p:sp>
        <p:nvSpPr>
          <p:cNvPr id="351" name="CustomShape 3"/>
          <p:cNvSpPr/>
          <p:nvPr/>
        </p:nvSpPr>
        <p:spPr>
          <a:xfrm>
            <a:off x="1579680" y="2469240"/>
            <a:ext cx="1336680" cy="103212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s-AR" sz="1400" b="0" strike="noStrike" spc="-1">
                <a:solidFill>
                  <a:srgbClr val="000000"/>
                </a:solidFill>
                <a:uFill>
                  <a:solidFill>
                    <a:srgbClr val="FFFFFF"/>
                  </a:solidFill>
                </a:uFill>
                <a:latin typeface="Calibri"/>
                <a:ea typeface="Calibri"/>
              </a:rPr>
              <a:t>Escribir “Bienvenido!”</a:t>
            </a:r>
            <a:endParaRPr lang="es-AR" sz="1800" b="0" strike="noStrike" spc="-1">
              <a:solidFill>
                <a:srgbClr val="000000"/>
              </a:solidFill>
              <a:uFill>
                <a:solidFill>
                  <a:srgbClr val="FFFFFF"/>
                </a:solidFill>
              </a:uFill>
              <a:latin typeface="Arial"/>
            </a:endParaRPr>
          </a:p>
        </p:txBody>
      </p:sp>
      <p:sp>
        <p:nvSpPr>
          <p:cNvPr id="352" name="CustomShape 4"/>
          <p:cNvSpPr/>
          <p:nvPr/>
        </p:nvSpPr>
        <p:spPr>
          <a:xfrm>
            <a:off x="6498360" y="2469240"/>
            <a:ext cx="1336680" cy="103212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s-AR" sz="1400" b="0" strike="noStrike" spc="-1">
                <a:solidFill>
                  <a:srgbClr val="000000"/>
                </a:solidFill>
                <a:uFill>
                  <a:solidFill>
                    <a:srgbClr val="FFFFFF"/>
                  </a:solidFill>
                </a:uFill>
                <a:latin typeface="Calibri"/>
                <a:ea typeface="Calibri"/>
              </a:rPr>
              <a:t>Escribir “Vuelva Pronto!”</a:t>
            </a:r>
            <a:endParaRPr lang="es-AR" sz="1800" b="0" strike="noStrike" spc="-1">
              <a:solidFill>
                <a:srgbClr val="000000"/>
              </a:solidFill>
              <a:uFill>
                <a:solidFill>
                  <a:srgbClr val="FFFFFF"/>
                </a:solidFill>
              </a:uFill>
              <a:latin typeface="Arial"/>
            </a:endParaRPr>
          </a:p>
        </p:txBody>
      </p:sp>
      <p:sp>
        <p:nvSpPr>
          <p:cNvPr id="353" name="CustomShape 5"/>
          <p:cNvSpPr/>
          <p:nvPr/>
        </p:nvSpPr>
        <p:spPr>
          <a:xfrm>
            <a:off x="0" y="6352200"/>
            <a:ext cx="9143640" cy="241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000" b="0" strike="noStrike" spc="-1">
                <a:solidFill>
                  <a:srgbClr val="000000"/>
                </a:solidFill>
                <a:uFill>
                  <a:solidFill>
                    <a:srgbClr val="FFFFFF"/>
                  </a:solidFill>
                </a:uFill>
                <a:latin typeface="Arial"/>
                <a:ea typeface="Arial"/>
              </a:rPr>
              <a:t>Extraído de: "Barry, P., &amp; Griffiths, D. (2009). Head First Programming: A Learner's Guide to Programming Using the Python Language. " O'Reilly Media, Inc."."</a:t>
            </a:r>
            <a:endParaRPr lang="es-AR" sz="1800" b="0" strike="noStrike" spc="-1">
              <a:solidFill>
                <a:srgbClr val="000000"/>
              </a:solidFill>
              <a:uFill>
                <a:solidFill>
                  <a:srgbClr val="FFFFFF"/>
                </a:solidFill>
              </a:uFill>
              <a:latin typeface="Arial"/>
            </a:endParaRPr>
          </a:p>
        </p:txBody>
      </p:sp>
      <p:sp>
        <p:nvSpPr>
          <p:cNvPr id="354" name="CustomShape 6"/>
          <p:cNvSpPr/>
          <p:nvPr/>
        </p:nvSpPr>
        <p:spPr>
          <a:xfrm>
            <a:off x="164520" y="4785840"/>
            <a:ext cx="8782200" cy="19717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marL="343080" indent="-342720">
              <a:lnSpc>
                <a:spcPct val="100000"/>
              </a:lnSpc>
              <a:buClr>
                <a:srgbClr val="000000"/>
              </a:buClr>
              <a:buFont typeface="Arial"/>
              <a:buChar char="•"/>
            </a:pPr>
            <a:r>
              <a:rPr lang="es-AR" sz="2400" b="0" strike="noStrike" spc="-1">
                <a:solidFill>
                  <a:srgbClr val="000000"/>
                </a:solidFill>
                <a:uFill>
                  <a:solidFill>
                    <a:srgbClr val="FFFFFF"/>
                  </a:solidFill>
                </a:uFill>
                <a:latin typeface="Calibri"/>
                <a:ea typeface="Calibri"/>
              </a:rPr>
              <a:t>Un algoritmo es una serie de pasos para resolver un programa</a:t>
            </a:r>
            <a:endParaRPr lang="es-AR" sz="1800" b="0" strike="noStrike" spc="-1">
              <a:solidFill>
                <a:srgbClr val="000000"/>
              </a:solidFill>
              <a:uFill>
                <a:solidFill>
                  <a:srgbClr val="FFFFFF"/>
                </a:solidFill>
              </a:uFill>
              <a:latin typeface="Arial"/>
            </a:endParaRPr>
          </a:p>
          <a:p>
            <a:pPr marL="343080" indent="-342720">
              <a:lnSpc>
                <a:spcPct val="100000"/>
              </a:lnSpc>
              <a:buClr>
                <a:srgbClr val="000000"/>
              </a:buClr>
              <a:buFont typeface="Arial"/>
              <a:buChar char="•"/>
            </a:pPr>
            <a:r>
              <a:rPr lang="es-AR" sz="2400" b="0" strike="noStrike" spc="-1">
                <a:solidFill>
                  <a:srgbClr val="000000"/>
                </a:solidFill>
                <a:uFill>
                  <a:solidFill>
                    <a:srgbClr val="FFFFFF"/>
                  </a:solidFill>
                </a:uFill>
                <a:latin typeface="Calibri"/>
                <a:ea typeface="Calibri"/>
              </a:rPr>
              <a:t>Los algoritmos más simples son una lista de acciones que se ejecutan en orden</a:t>
            </a:r>
            <a:endParaRPr lang="es-AR"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8587800" y="6575400"/>
            <a:ext cx="556200" cy="364680"/>
          </a:xfrm>
          <a:prstGeom prst="rect">
            <a:avLst/>
          </a:prstGeom>
          <a:noFill/>
          <a:ln>
            <a:noFill/>
          </a:ln>
        </p:spPr>
        <p:txBody>
          <a:bodyPr anchor="ctr"/>
          <a:lstStyle/>
          <a:p>
            <a:pPr algn="r">
              <a:lnSpc>
                <a:spcPct val="100000"/>
              </a:lnSpc>
            </a:pPr>
            <a:fld id="{7AB0ABB5-8415-473E-99F5-04D4C4FC85FD}" type="slidenum">
              <a:rPr lang="es-AR" sz="1200" b="0" strike="noStrike" spc="-1">
                <a:solidFill>
                  <a:srgbClr val="FFFFFF"/>
                </a:solidFill>
                <a:uFill>
                  <a:solidFill>
                    <a:srgbClr val="FFFFFF"/>
                  </a:solidFill>
                </a:uFill>
                <a:latin typeface="Arial"/>
                <a:ea typeface="Arial"/>
              </a:rPr>
              <a:t>12</a:t>
            </a:fld>
            <a:endParaRPr lang="es-AR" sz="1400" b="0" strike="noStrike" spc="-1">
              <a:solidFill>
                <a:srgbClr val="000000"/>
              </a:solidFill>
              <a:uFill>
                <a:solidFill>
                  <a:srgbClr val="FFFFFF"/>
                </a:solidFill>
              </a:uFill>
              <a:latin typeface="Times New Roman"/>
            </a:endParaRPr>
          </a:p>
        </p:txBody>
      </p:sp>
      <p:sp>
        <p:nvSpPr>
          <p:cNvPr id="356"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Secuencia
</a:t>
            </a:r>
            <a:r>
              <a:rPr lang="es-AR" sz="2800" b="0" i="1" strike="noStrike" spc="-1">
                <a:solidFill>
                  <a:srgbClr val="000000"/>
                </a:solidFill>
                <a:uFill>
                  <a:solidFill>
                    <a:srgbClr val="FFFFFF"/>
                  </a:solidFill>
                </a:uFill>
                <a:latin typeface="Arial"/>
                <a:ea typeface="Arial"/>
              </a:rPr>
              <a:t> Ejemplo instrucción console.log()</a:t>
            </a:r>
            <a:endParaRPr lang="es-AR" sz="1400" b="0" strike="noStrike" spc="-1">
              <a:solidFill>
                <a:srgbClr val="000000"/>
              </a:solidFill>
              <a:uFill>
                <a:solidFill>
                  <a:srgbClr val="FFFFFF"/>
                </a:solidFill>
              </a:uFill>
              <a:latin typeface="Arial"/>
            </a:endParaRPr>
          </a:p>
        </p:txBody>
      </p:sp>
      <p:sp>
        <p:nvSpPr>
          <p:cNvPr id="357" name="CustomShape 3"/>
          <p:cNvSpPr/>
          <p:nvPr/>
        </p:nvSpPr>
        <p:spPr>
          <a:xfrm>
            <a:off x="203760" y="1626480"/>
            <a:ext cx="4055400" cy="23947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"Este"</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"algoritmo"</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"es"</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"secuencial"</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p:txBody>
      </p:sp>
      <p:pic>
        <p:nvPicPr>
          <p:cNvPr id="358" name="Google Shape;340;p37"/>
          <p:cNvPicPr/>
          <p:nvPr/>
        </p:nvPicPr>
        <p:blipFill>
          <a:blip r:embed="rId2"/>
          <a:stretch/>
        </p:blipFill>
        <p:spPr>
          <a:xfrm>
            <a:off x="3502440" y="2910600"/>
            <a:ext cx="5641200" cy="35514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0" strike="noStrike" spc="-1">
                <a:solidFill>
                  <a:srgbClr val="000000"/>
                </a:solidFill>
                <a:uFill>
                  <a:solidFill>
                    <a:srgbClr val="FFFFFF"/>
                  </a:solidFill>
                </a:uFill>
                <a:latin typeface="Arial"/>
                <a:ea typeface="Arial"/>
              </a:rPr>
              <a:t>Ejercicio Alumnos</a:t>
            </a:r>
            <a:endParaRPr lang="es-AR" sz="1400" b="0" strike="noStrike" spc="-1">
              <a:solidFill>
                <a:srgbClr val="000000"/>
              </a:solidFill>
              <a:uFill>
                <a:solidFill>
                  <a:srgbClr val="FFFFFF"/>
                </a:solidFill>
              </a:uFill>
              <a:latin typeface="Arial"/>
            </a:endParaRPr>
          </a:p>
        </p:txBody>
      </p:sp>
      <p:sp>
        <p:nvSpPr>
          <p:cNvPr id="360" name="TextShape 2"/>
          <p:cNvSpPr txBox="1"/>
          <p:nvPr/>
        </p:nvSpPr>
        <p:spPr>
          <a:xfrm>
            <a:off x="628560" y="1362600"/>
            <a:ext cx="7886520" cy="5148360"/>
          </a:xfrm>
          <a:prstGeom prst="rect">
            <a:avLst/>
          </a:prstGeom>
          <a:noFill/>
          <a:ln>
            <a:noFill/>
          </a:ln>
        </p:spPr>
        <p:txBody>
          <a:bodyPr/>
          <a:lstStyle/>
          <a:p>
            <a:pPr>
              <a:lnSpc>
                <a:spcPct val="100000"/>
              </a:lnSpc>
            </a:pPr>
            <a:r>
              <a:rPr lang="es-AR" sz="2800" b="0" strike="noStrike" spc="-1">
                <a:solidFill>
                  <a:srgbClr val="000000"/>
                </a:solidFill>
                <a:uFill>
                  <a:solidFill>
                    <a:srgbClr val="FFFFFF"/>
                  </a:solidFill>
                </a:uFill>
                <a:latin typeface="Arial"/>
                <a:ea typeface="Arial"/>
              </a:rPr>
              <a:t>Usando el comando console.log() crear las siguientes secuencias</a:t>
            </a:r>
            <a:endParaRPr lang="es-AR" sz="1400" b="0" strike="noStrike" spc="-1">
              <a:solidFill>
                <a:srgbClr val="000000"/>
              </a:solidFill>
              <a:uFill>
                <a:solidFill>
                  <a:srgbClr val="FFFFFF"/>
                </a:solidFill>
              </a:uFill>
              <a:latin typeface="Arial"/>
            </a:endParaRPr>
          </a:p>
          <a:p>
            <a:pPr marL="914400" lvl="1" indent="-456840">
              <a:lnSpc>
                <a:spcPct val="10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Sumar 2 números</a:t>
            </a:r>
            <a:endParaRPr lang="es-AR" sz="1400" b="0" strike="noStrike" spc="-1">
              <a:solidFill>
                <a:srgbClr val="000000"/>
              </a:solidFill>
              <a:uFill>
                <a:solidFill>
                  <a:srgbClr val="FFFFFF"/>
                </a:solidFill>
              </a:uFill>
              <a:latin typeface="Arial"/>
            </a:endParaRPr>
          </a:p>
          <a:p>
            <a:pPr marL="914400" lvl="1" indent="-456840">
              <a:lnSpc>
                <a:spcPct val="10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Preparar una tarta de frutillas</a:t>
            </a:r>
            <a:endParaRPr lang="es-AR" sz="1400" b="0" strike="noStrike" spc="-1">
              <a:solidFill>
                <a:srgbClr val="000000"/>
              </a:solidFill>
              <a:uFill>
                <a:solidFill>
                  <a:srgbClr val="FFFFFF"/>
                </a:solidFill>
              </a:uFill>
              <a:latin typeface="Arial"/>
            </a:endParaRPr>
          </a:p>
          <a:p>
            <a:pPr marL="914400" lvl="1" indent="-456840">
              <a:lnSpc>
                <a:spcPct val="10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Tomar la presión sanguínea</a:t>
            </a:r>
            <a:endParaRPr lang="es-AR" sz="1400" b="0" strike="noStrike" spc="-1">
              <a:solidFill>
                <a:srgbClr val="000000"/>
              </a:solidFill>
              <a:uFill>
                <a:solidFill>
                  <a:srgbClr val="FFFFFF"/>
                </a:solidFill>
              </a:uFill>
              <a:latin typeface="Arial"/>
            </a:endParaRPr>
          </a:p>
          <a:p>
            <a:pPr marL="914400" lvl="1" indent="-456840">
              <a:lnSpc>
                <a:spcPct val="10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Llenar una cajita de huevos con 5 huevos que están dentro de una bolsa</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sp>
        <p:nvSpPr>
          <p:cNvPr id="361" name="TextShape 3"/>
          <p:cNvSpPr txBox="1"/>
          <p:nvPr/>
        </p:nvSpPr>
        <p:spPr>
          <a:xfrm>
            <a:off x="8587800" y="6575400"/>
            <a:ext cx="556200" cy="364680"/>
          </a:xfrm>
          <a:prstGeom prst="rect">
            <a:avLst/>
          </a:prstGeom>
          <a:noFill/>
          <a:ln>
            <a:noFill/>
          </a:ln>
        </p:spPr>
        <p:txBody>
          <a:bodyPr anchor="ctr"/>
          <a:lstStyle/>
          <a:p>
            <a:pPr algn="r">
              <a:lnSpc>
                <a:spcPct val="100000"/>
              </a:lnSpc>
            </a:pPr>
            <a:fld id="{E05F7D0F-206C-4CC6-B91C-3BC517BC766F}" type="slidenum">
              <a:rPr lang="es-AR" sz="1200" b="0" strike="noStrike" spc="-1">
                <a:solidFill>
                  <a:srgbClr val="FFFFFF"/>
                </a:solidFill>
                <a:uFill>
                  <a:solidFill>
                    <a:srgbClr val="FFFFFF"/>
                  </a:solidFill>
                </a:uFill>
                <a:latin typeface="Arial"/>
                <a:ea typeface="Arial"/>
              </a:rPr>
              <a:t>13</a:t>
            </a:fld>
            <a:endParaRPr lang="es-AR" sz="1400" b="0" strike="noStrike" spc="-1">
              <a:solidFill>
                <a:srgbClr val="000000"/>
              </a:solidFill>
              <a:uFill>
                <a:solidFill>
                  <a:srgbClr val="FFFFFF"/>
                </a:solidFill>
              </a:u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0" strike="noStrike" spc="-1">
                <a:solidFill>
                  <a:srgbClr val="000000"/>
                </a:solidFill>
                <a:uFill>
                  <a:solidFill>
                    <a:srgbClr val="FFFFFF"/>
                  </a:solidFill>
                </a:uFill>
                <a:latin typeface="Arial"/>
                <a:ea typeface="Arial"/>
              </a:rPr>
              <a:t>Comentarios</a:t>
            </a:r>
            <a:endParaRPr lang="es-AR" sz="1400" b="0" strike="noStrike" spc="-1">
              <a:solidFill>
                <a:srgbClr val="000000"/>
              </a:solidFill>
              <a:uFill>
                <a:solidFill>
                  <a:srgbClr val="FFFFFF"/>
                </a:solidFill>
              </a:uFill>
              <a:latin typeface="Arial"/>
            </a:endParaRPr>
          </a:p>
        </p:txBody>
      </p:sp>
      <p:sp>
        <p:nvSpPr>
          <p:cNvPr id="363" name="TextShape 2"/>
          <p:cNvSpPr txBox="1"/>
          <p:nvPr/>
        </p:nvSpPr>
        <p:spPr>
          <a:xfrm>
            <a:off x="8587800" y="6575400"/>
            <a:ext cx="556200" cy="364680"/>
          </a:xfrm>
          <a:prstGeom prst="rect">
            <a:avLst/>
          </a:prstGeom>
          <a:noFill/>
          <a:ln>
            <a:noFill/>
          </a:ln>
        </p:spPr>
        <p:txBody>
          <a:bodyPr anchor="ctr"/>
          <a:lstStyle/>
          <a:p>
            <a:pPr algn="r">
              <a:lnSpc>
                <a:spcPct val="100000"/>
              </a:lnSpc>
            </a:pPr>
            <a:fld id="{B681761D-F287-4B53-A313-B63220CD9337}" type="slidenum">
              <a:rPr lang="es-AR" sz="1200" b="0" strike="noStrike" spc="-1">
                <a:solidFill>
                  <a:srgbClr val="FFFFFF"/>
                </a:solidFill>
                <a:uFill>
                  <a:solidFill>
                    <a:srgbClr val="FFFFFF"/>
                  </a:solidFill>
                </a:uFill>
                <a:latin typeface="Arial"/>
                <a:ea typeface="Arial"/>
              </a:rPr>
              <a:t>14</a:t>
            </a:fld>
            <a:endParaRPr lang="es-AR" sz="1400" b="0" strike="noStrike" spc="-1">
              <a:solidFill>
                <a:srgbClr val="000000"/>
              </a:solidFill>
              <a:uFill>
                <a:solidFill>
                  <a:srgbClr val="FFFFFF"/>
                </a:solidFill>
              </a:uFill>
              <a:latin typeface="Times New Roman"/>
            </a:endParaRPr>
          </a:p>
        </p:txBody>
      </p:sp>
      <p:sp>
        <p:nvSpPr>
          <p:cNvPr id="364" name="TextShape 3"/>
          <p:cNvSpPr txBox="1"/>
          <p:nvPr/>
        </p:nvSpPr>
        <p:spPr>
          <a:xfrm>
            <a:off x="468000" y="1346760"/>
            <a:ext cx="7886520" cy="4980240"/>
          </a:xfrm>
          <a:prstGeom prst="rect">
            <a:avLst/>
          </a:prstGeom>
          <a:noFill/>
          <a:ln>
            <a:noFill/>
          </a:ln>
        </p:spPr>
        <p:txBody>
          <a:bodyPr/>
          <a:lstStyle/>
          <a:p>
            <a:pPr>
              <a:lnSpc>
                <a:spcPct val="115000"/>
              </a:lnSpc>
            </a:pPr>
            <a:r>
              <a:rPr lang="es-AR" sz="2000" b="0" strike="noStrike" spc="-1">
                <a:solidFill>
                  <a:srgbClr val="212529"/>
                </a:solidFill>
                <a:uFill>
                  <a:solidFill>
                    <a:srgbClr val="FFFFFF"/>
                  </a:solidFill>
                </a:uFill>
                <a:latin typeface="Roboto"/>
                <a:ea typeface="Roboto"/>
              </a:rPr>
              <a:t>En JS </a:t>
            </a:r>
            <a:r>
              <a:rPr lang="es-AR" sz="2000" b="1" strike="noStrike" spc="-1">
                <a:solidFill>
                  <a:srgbClr val="212529"/>
                </a:solidFill>
                <a:uFill>
                  <a:solidFill>
                    <a:srgbClr val="FFFFFF"/>
                  </a:solidFill>
                </a:uFill>
                <a:latin typeface="Roboto"/>
                <a:ea typeface="Roboto"/>
              </a:rPr>
              <a:t>se pueden incluir comentarios</a:t>
            </a:r>
            <a:endParaRPr lang="es-AR" sz="1400" b="0" strike="noStrike" spc="-1">
              <a:solidFill>
                <a:srgbClr val="000000"/>
              </a:solidFill>
              <a:uFill>
                <a:solidFill>
                  <a:srgbClr val="FFFFFF"/>
                </a:solidFill>
              </a:uFill>
              <a:latin typeface="Arial"/>
            </a:endParaRPr>
          </a:p>
          <a:p>
            <a:pPr>
              <a:lnSpc>
                <a:spcPct val="115000"/>
              </a:lnSpc>
            </a:pPr>
            <a:r>
              <a:rPr lang="es-AR" sz="2000" b="0" strike="noStrike" spc="-1">
                <a:solidFill>
                  <a:srgbClr val="212529"/>
                </a:solidFill>
                <a:uFill>
                  <a:solidFill>
                    <a:srgbClr val="FFFFFF"/>
                  </a:solidFill>
                </a:uFill>
                <a:latin typeface="Roboto"/>
                <a:ea typeface="Roboto"/>
              </a:rPr>
              <a:t>Los comentarios se utilizan para añadir información en el código fuente del programa, son aclaraciones para otros programadores (o vos mismo)</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sp>
        <p:nvSpPr>
          <p:cNvPr id="365" name="CustomShape 4"/>
          <p:cNvSpPr/>
          <p:nvPr/>
        </p:nvSpPr>
        <p:spPr>
          <a:xfrm>
            <a:off x="1181880" y="3090240"/>
            <a:ext cx="7405560" cy="37674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1800" b="0" strike="noStrike" spc="-1">
                <a:solidFill>
                  <a:srgbClr val="777777"/>
                </a:solidFill>
                <a:uFill>
                  <a:solidFill>
                    <a:srgbClr val="FFFFFF"/>
                  </a:solidFill>
                </a:uFill>
                <a:latin typeface="Calibri"/>
                <a:ea typeface="Calibri"/>
              </a:rPr>
              <a:t>/* este programa imprime 4 líneas por la consola,</a:t>
            </a:r>
            <a:endParaRPr lang="es-AR" sz="1800" b="0" strike="noStrike" spc="-1">
              <a:solidFill>
                <a:srgbClr val="000000"/>
              </a:solidFill>
              <a:uFill>
                <a:solidFill>
                  <a:srgbClr val="FFFFFF"/>
                </a:solidFill>
              </a:uFill>
              <a:latin typeface="Arial"/>
            </a:endParaRPr>
          </a:p>
          <a:p>
            <a:pPr>
              <a:lnSpc>
                <a:spcPct val="135000"/>
              </a:lnSpc>
            </a:pPr>
            <a:r>
              <a:rPr lang="es-AR" sz="1800" b="0" strike="noStrike" spc="-1">
                <a:solidFill>
                  <a:srgbClr val="777777"/>
                </a:solidFill>
                <a:uFill>
                  <a:solidFill>
                    <a:srgbClr val="FFFFFF"/>
                  </a:solidFill>
                </a:uFill>
                <a:latin typeface="Calibri"/>
                <a:ea typeface="Calibri"/>
              </a:rPr>
              <a:t>Además tiene comentarios */</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"Este"</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a:p>
            <a:pPr>
              <a:lnSpc>
                <a:spcPct val="135000"/>
              </a:lnSpc>
            </a:pPr>
            <a:r>
              <a:rPr lang="es-AR" sz="1800" b="0" strike="noStrike" spc="-1">
                <a:solidFill>
                  <a:srgbClr val="777777"/>
                </a:solidFill>
                <a:uFill>
                  <a:solidFill>
                    <a:srgbClr val="FFFFFF"/>
                  </a:solidFill>
                </a:uFill>
                <a:latin typeface="Calibri"/>
                <a:ea typeface="Calibri"/>
              </a:rPr>
              <a:t>//esto es un comentario</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"algoritmo"</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a:p>
            <a:pPr>
              <a:lnSpc>
                <a:spcPct val="135000"/>
              </a:lnSpc>
            </a:pPr>
            <a:r>
              <a:rPr lang="es-AR" sz="1800" b="0" strike="noStrike" spc="-1">
                <a:solidFill>
                  <a:srgbClr val="777777"/>
                </a:solidFill>
                <a:uFill>
                  <a:solidFill>
                    <a:srgbClr val="FFFFFF"/>
                  </a:solidFill>
                </a:uFill>
                <a:latin typeface="Calibri"/>
                <a:ea typeface="Calibri"/>
              </a:rPr>
              <a:t>//esto es otro comentario</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"es"</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a:p>
            <a:pPr>
              <a:lnSpc>
                <a:spcPct val="135000"/>
              </a:lnSpc>
            </a:pPr>
            <a:r>
              <a:rPr lang="es-AR" sz="1800" b="0" strike="noStrike" spc="-1">
                <a:solidFill>
                  <a:srgbClr val="777777"/>
                </a:solidFill>
                <a:uFill>
                  <a:solidFill>
                    <a:srgbClr val="FFFFFF"/>
                  </a:solidFill>
                </a:uFill>
                <a:latin typeface="Calibri"/>
                <a:ea typeface="Calibri"/>
              </a:rPr>
              <a:t>//esto es un cuarto comentario</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FF0000"/>
                </a:solidFill>
                <a:uFill>
                  <a:solidFill>
                    <a:srgbClr val="FFFFFF"/>
                  </a:solidFill>
                </a:uFill>
                <a:latin typeface="Courier New"/>
                <a:ea typeface="Courier New"/>
              </a:rPr>
              <a:t>"secuencial"</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8587800" y="6575400"/>
            <a:ext cx="556200" cy="364680"/>
          </a:xfrm>
          <a:prstGeom prst="rect">
            <a:avLst/>
          </a:prstGeom>
          <a:noFill/>
          <a:ln>
            <a:noFill/>
          </a:ln>
        </p:spPr>
        <p:txBody>
          <a:bodyPr anchor="ctr"/>
          <a:lstStyle/>
          <a:p>
            <a:pPr algn="r">
              <a:lnSpc>
                <a:spcPct val="100000"/>
              </a:lnSpc>
            </a:pPr>
            <a:fld id="{69945C9C-E85F-44F6-AE54-71066F4DDF47}" type="slidenum">
              <a:rPr lang="es-AR" sz="1200" b="0" strike="noStrike" spc="-1">
                <a:solidFill>
                  <a:srgbClr val="FFFFFF"/>
                </a:solidFill>
                <a:uFill>
                  <a:solidFill>
                    <a:srgbClr val="FFFFFF"/>
                  </a:solidFill>
                </a:uFill>
                <a:latin typeface="Arial"/>
                <a:ea typeface="Arial"/>
              </a:rPr>
              <a:t>15</a:t>
            </a:fld>
            <a:endParaRPr lang="es-AR" sz="1400" b="0" strike="noStrike" spc="-1">
              <a:solidFill>
                <a:srgbClr val="000000"/>
              </a:solidFill>
              <a:uFill>
                <a:solidFill>
                  <a:srgbClr val="FFFFFF"/>
                </a:solidFill>
              </a:uFill>
              <a:latin typeface="Times New Roman"/>
            </a:endParaRPr>
          </a:p>
        </p:txBody>
      </p:sp>
      <p:sp>
        <p:nvSpPr>
          <p:cNvPr id="367"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a:t>
            </a:r>
            <a:endParaRPr lang="es-AR" sz="1400" b="0" strike="noStrike" spc="-1">
              <a:solidFill>
                <a:srgbClr val="000000"/>
              </a:solidFill>
              <a:uFill>
                <a:solidFill>
                  <a:srgbClr val="FFFFFF"/>
                </a:solidFill>
              </a:uFill>
              <a:latin typeface="Arial"/>
            </a:endParaRPr>
          </a:p>
        </p:txBody>
      </p:sp>
      <p:sp>
        <p:nvSpPr>
          <p:cNvPr id="368" name="TextShape 3"/>
          <p:cNvSpPr txBox="1"/>
          <p:nvPr/>
        </p:nvSpPr>
        <p:spPr>
          <a:xfrm>
            <a:off x="628560" y="1362600"/>
            <a:ext cx="7886520" cy="5148360"/>
          </a:xfrm>
          <a:prstGeom prst="rect">
            <a:avLst/>
          </a:prstGeom>
          <a:noFill/>
          <a:ln>
            <a:noFill/>
          </a:ln>
        </p:spPr>
        <p:txBody>
          <a:bodyPr/>
          <a:lstStyle/>
          <a:p>
            <a:pPr marL="228600" indent="-20268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Las variables en programación siguen una lógica similar a las variables usadas en otros ámbitos como las matemáticas. </a:t>
            </a:r>
            <a:endParaRPr lang="es-AR" sz="1400" b="0" strike="noStrike" spc="-1">
              <a:solidFill>
                <a:srgbClr val="000000"/>
              </a:solidFill>
              <a:uFill>
                <a:solidFill>
                  <a:srgbClr val="FFFFFF"/>
                </a:solidFill>
              </a:uFill>
              <a:latin typeface="Arial"/>
            </a:endParaRPr>
          </a:p>
          <a:p>
            <a:pPr marL="228600" indent="-20268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Una variable es un elemento que se emplea para almacenar y hacer referencia a un valor. </a:t>
            </a:r>
            <a:endParaRPr lang="es-AR" sz="1400" b="0" strike="noStrike" spc="-1">
              <a:solidFill>
                <a:srgbClr val="000000"/>
              </a:solidFill>
              <a:uFill>
                <a:solidFill>
                  <a:srgbClr val="FFFFFF"/>
                </a:solidFill>
              </a:uFill>
              <a:latin typeface="Arial"/>
            </a:endParaRPr>
          </a:p>
          <a:p>
            <a:pPr marL="228600" indent="-20268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Gracias a las variables es posible crear "programas genéricos", es decir, programas que funcionan siempre igual independientemente de los valores concretos utilizados.</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8587800" y="6575400"/>
            <a:ext cx="556200" cy="364680"/>
          </a:xfrm>
          <a:prstGeom prst="rect">
            <a:avLst/>
          </a:prstGeom>
          <a:noFill/>
          <a:ln>
            <a:noFill/>
          </a:ln>
        </p:spPr>
        <p:txBody>
          <a:bodyPr anchor="ctr"/>
          <a:lstStyle/>
          <a:p>
            <a:pPr algn="r">
              <a:lnSpc>
                <a:spcPct val="100000"/>
              </a:lnSpc>
            </a:pPr>
            <a:fld id="{64BC4A1E-F408-4F98-9F11-060F75B8DC7D}" type="slidenum">
              <a:rPr lang="es-AR" sz="1200" b="0" strike="noStrike" spc="-1">
                <a:solidFill>
                  <a:srgbClr val="FFFFFF"/>
                </a:solidFill>
                <a:uFill>
                  <a:solidFill>
                    <a:srgbClr val="FFFFFF"/>
                  </a:solidFill>
                </a:uFill>
                <a:latin typeface="Arial"/>
                <a:ea typeface="Arial"/>
              </a:rPr>
              <a:t>16</a:t>
            </a:fld>
            <a:endParaRPr lang="es-AR" sz="1400" b="0" strike="noStrike" spc="-1">
              <a:solidFill>
                <a:srgbClr val="000000"/>
              </a:solidFill>
              <a:uFill>
                <a:solidFill>
                  <a:srgbClr val="FFFFFF"/>
                </a:solidFill>
              </a:uFill>
              <a:latin typeface="Times New Roman"/>
            </a:endParaRPr>
          </a:p>
        </p:txBody>
      </p:sp>
      <p:sp>
        <p:nvSpPr>
          <p:cNvPr id="370"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a:t>
            </a:r>
            <a:endParaRPr lang="es-AR" sz="1400" b="0" strike="noStrike" spc="-1">
              <a:solidFill>
                <a:srgbClr val="000000"/>
              </a:solidFill>
              <a:uFill>
                <a:solidFill>
                  <a:srgbClr val="FFFFFF"/>
                </a:solidFill>
              </a:uFill>
              <a:latin typeface="Arial"/>
            </a:endParaRPr>
          </a:p>
        </p:txBody>
      </p:sp>
      <p:sp>
        <p:nvSpPr>
          <p:cNvPr id="371" name="TextShape 3"/>
          <p:cNvSpPr txBox="1"/>
          <p:nvPr/>
        </p:nvSpPr>
        <p:spPr>
          <a:xfrm>
            <a:off x="628560" y="1362600"/>
            <a:ext cx="7886520" cy="51483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Guarda información (números, letras, etc.)</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Tiene una dirección de memoria </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Tiene un nombre</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Su contenido puede </a:t>
            </a:r>
            <a:r>
              <a:rPr lang="es-AR" sz="2800" b="1" strike="noStrike" spc="-1">
                <a:solidFill>
                  <a:srgbClr val="000000"/>
                </a:solidFill>
                <a:uFill>
                  <a:solidFill>
                    <a:srgbClr val="FFFFFF"/>
                  </a:solidFill>
                </a:uFill>
                <a:latin typeface="Arial"/>
                <a:ea typeface="Arial"/>
              </a:rPr>
              <a:t>variar</a:t>
            </a:r>
            <a:r>
              <a:rPr lang="es-AR" sz="2800" b="0" strike="noStrike" spc="-1">
                <a:solidFill>
                  <a:srgbClr val="000000"/>
                </a:solidFill>
                <a:uFill>
                  <a:solidFill>
                    <a:srgbClr val="FFFFFF"/>
                  </a:solidFill>
                </a:uFill>
                <a:latin typeface="Arial"/>
                <a:ea typeface="Arial"/>
              </a:rPr>
              <a:t> durante la ejecución del programa </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pic>
        <p:nvPicPr>
          <p:cNvPr id="372" name="Google Shape;374;p41"/>
          <p:cNvPicPr/>
          <p:nvPr/>
        </p:nvPicPr>
        <p:blipFill>
          <a:blip r:embed="rId3"/>
          <a:srcRect l="21515" t="5898" r="3345" b="3488"/>
          <a:stretch/>
        </p:blipFill>
        <p:spPr>
          <a:xfrm>
            <a:off x="5807880" y="4313880"/>
            <a:ext cx="3000240" cy="22611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8587800" y="6575400"/>
            <a:ext cx="556200" cy="364680"/>
          </a:xfrm>
          <a:prstGeom prst="rect">
            <a:avLst/>
          </a:prstGeom>
          <a:noFill/>
          <a:ln>
            <a:noFill/>
          </a:ln>
        </p:spPr>
        <p:txBody>
          <a:bodyPr anchor="ctr"/>
          <a:lstStyle/>
          <a:p>
            <a:pPr algn="r">
              <a:lnSpc>
                <a:spcPct val="100000"/>
              </a:lnSpc>
            </a:pPr>
            <a:fld id="{903FA2C5-6D92-4C9C-8929-EDAE81B209E1}" type="slidenum">
              <a:rPr lang="es-AR" sz="1200" b="0" strike="noStrike" spc="-1">
                <a:solidFill>
                  <a:srgbClr val="FFFFFF"/>
                </a:solidFill>
                <a:uFill>
                  <a:solidFill>
                    <a:srgbClr val="FFFFFF"/>
                  </a:solidFill>
                </a:uFill>
                <a:latin typeface="Arial"/>
                <a:ea typeface="Arial"/>
              </a:rPr>
              <a:t>17</a:t>
            </a:fld>
            <a:endParaRPr lang="es-AR" sz="1400" b="0" strike="noStrike" spc="-1">
              <a:solidFill>
                <a:srgbClr val="000000"/>
              </a:solidFill>
              <a:uFill>
                <a:solidFill>
                  <a:srgbClr val="FFFFFF"/>
                </a:solidFill>
              </a:uFill>
              <a:latin typeface="Times New Roman"/>
            </a:endParaRPr>
          </a:p>
        </p:txBody>
      </p:sp>
      <p:sp>
        <p:nvSpPr>
          <p:cNvPr id="374"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a:t>
            </a:r>
            <a:endParaRPr lang="es-AR" sz="1400" b="0" strike="noStrike" spc="-1">
              <a:solidFill>
                <a:srgbClr val="000000"/>
              </a:solidFill>
              <a:uFill>
                <a:solidFill>
                  <a:srgbClr val="FFFFFF"/>
                </a:solidFill>
              </a:uFill>
              <a:latin typeface="Arial"/>
            </a:endParaRPr>
          </a:p>
        </p:txBody>
      </p:sp>
      <p:sp>
        <p:nvSpPr>
          <p:cNvPr id="375" name="TextShape 3"/>
          <p:cNvSpPr txBox="1"/>
          <p:nvPr/>
        </p:nvSpPr>
        <p:spPr>
          <a:xfrm>
            <a:off x="324000" y="1362600"/>
            <a:ext cx="7886520" cy="5148360"/>
          </a:xfrm>
          <a:prstGeom prst="rect">
            <a:avLst/>
          </a:prstGeom>
          <a:noFill/>
          <a:ln>
            <a:noFill/>
          </a:ln>
        </p:spPr>
        <p:txBody>
          <a:bodyPr/>
          <a:lstStyle/>
          <a:p>
            <a:pPr>
              <a:lnSpc>
                <a:spcPct val="90000"/>
              </a:lnSpc>
            </a:pPr>
            <a:r>
              <a:rPr lang="es-AR" sz="1800" b="0" strike="noStrike" spc="-1">
                <a:solidFill>
                  <a:srgbClr val="000000"/>
                </a:solidFill>
                <a:uFill>
                  <a:solidFill>
                    <a:srgbClr val="FFFFFF"/>
                  </a:solidFill>
                </a:uFill>
                <a:latin typeface="Arial"/>
                <a:ea typeface="Arial"/>
              </a:rPr>
              <a:t>Ejemplo: </a:t>
            </a:r>
            <a:endParaRPr lang="es-AR" sz="1400" b="0" strike="noStrike" spc="-1">
              <a:solidFill>
                <a:srgbClr val="000000"/>
              </a:solidFill>
              <a:uFill>
                <a:solidFill>
                  <a:srgbClr val="FFFFFF"/>
                </a:solidFill>
              </a:uFill>
              <a:latin typeface="Arial"/>
            </a:endParaRPr>
          </a:p>
          <a:p>
            <a:pPr>
              <a:lnSpc>
                <a:spcPct val="90000"/>
              </a:lnSpc>
            </a:pPr>
            <a:r>
              <a:rPr lang="es-AR" sz="1800" b="0" strike="noStrike" spc="-1">
                <a:solidFill>
                  <a:srgbClr val="24292E"/>
                </a:solidFill>
                <a:uFill>
                  <a:solidFill>
                    <a:srgbClr val="FFFFFF"/>
                  </a:solidFill>
                </a:uFill>
                <a:latin typeface="Calibri"/>
                <a:ea typeface="Calibri"/>
              </a:rPr>
              <a:t>resultado = 3 + 1</a:t>
            </a:r>
            <a:endParaRPr lang="es-AR" sz="1400" b="0" strike="noStrike" spc="-1">
              <a:solidFill>
                <a:srgbClr val="000000"/>
              </a:solidFill>
              <a:uFill>
                <a:solidFill>
                  <a:srgbClr val="FFFFFF"/>
                </a:solidFill>
              </a:uFill>
              <a:latin typeface="Arial"/>
            </a:endParaRPr>
          </a:p>
          <a:p>
            <a:pPr>
              <a:lnSpc>
                <a:spcPct val="90000"/>
              </a:lnSpc>
            </a:pPr>
            <a:r>
              <a:rPr lang="es-AR" sz="1800" b="0" strike="noStrike" spc="-1">
                <a:solidFill>
                  <a:srgbClr val="000000"/>
                </a:solidFill>
                <a:uFill>
                  <a:solidFill>
                    <a:srgbClr val="FFFFFF"/>
                  </a:solidFill>
                </a:uFill>
                <a:latin typeface="Arial"/>
                <a:ea typeface="Arial"/>
              </a:rPr>
              <a:t>En JavaScript:</a:t>
            </a:r>
            <a:endParaRPr lang="es-AR" sz="1400" b="0" strike="noStrike" spc="-1">
              <a:solidFill>
                <a:srgbClr val="000000"/>
              </a:solidFill>
              <a:uFill>
                <a:solidFill>
                  <a:srgbClr val="FFFFFF"/>
                </a:solidFill>
              </a:uFill>
              <a:latin typeface="Arial"/>
            </a:endParaRPr>
          </a:p>
          <a:p>
            <a:pPr>
              <a:lnSpc>
                <a:spcPct val="90000"/>
              </a:lnSpc>
            </a:pPr>
            <a:r>
              <a:rPr lang="es-AR" sz="1800" b="0"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numero_1 = </a:t>
            </a:r>
            <a:r>
              <a:rPr lang="es-AR" sz="1800" b="0" strike="noStrike" spc="-1">
                <a:solidFill>
                  <a:srgbClr val="009999"/>
                </a:solidFill>
                <a:uFill>
                  <a:solidFill>
                    <a:srgbClr val="FFFFFF"/>
                  </a:solidFill>
                </a:uFill>
                <a:latin typeface="Calibri"/>
                <a:ea typeface="Calibri"/>
              </a:rPr>
              <a:t>3</a:t>
            </a:r>
            <a:r>
              <a:rPr lang="es-AR" sz="1800" b="0" strike="noStrike" spc="-1">
                <a:solidFill>
                  <a:srgbClr val="24292E"/>
                </a:solidFill>
                <a:uFill>
                  <a:solidFill>
                    <a:srgbClr val="FFFFFF"/>
                  </a:solidFill>
                </a:uFill>
                <a:latin typeface="Calibri"/>
                <a:ea typeface="Calibri"/>
              </a:rPr>
              <a:t>;
	</a:t>
            </a:r>
            <a:r>
              <a:rPr lang="es-AR" sz="1800" b="0"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numero_2 = </a:t>
            </a:r>
            <a:r>
              <a:rPr lang="es-AR" sz="1800" b="0" strike="noStrike" spc="-1">
                <a:solidFill>
                  <a:srgbClr val="009999"/>
                </a:solidFill>
                <a:uFill>
                  <a:solidFill>
                    <a:srgbClr val="FFFFFF"/>
                  </a:solidFill>
                </a:uFill>
                <a:latin typeface="Calibri"/>
                <a:ea typeface="Calibri"/>
              </a:rPr>
              <a:t>1</a:t>
            </a:r>
            <a:r>
              <a:rPr lang="es-AR" sz="1800" b="0" strike="noStrike" spc="-1">
                <a:solidFill>
                  <a:srgbClr val="24292E"/>
                </a:solidFill>
                <a:uFill>
                  <a:solidFill>
                    <a:srgbClr val="FFFFFF"/>
                  </a:solidFill>
                </a:uFill>
                <a:latin typeface="Calibri"/>
                <a:ea typeface="Calibri"/>
              </a:rPr>
              <a:t>;
	</a:t>
            </a:r>
            <a:r>
              <a:rPr lang="es-AR" sz="1800" b="0"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resultado = numero_1 + numero_2;</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Declarar variable: La palabra reservada </a:t>
            </a:r>
            <a:r>
              <a:rPr lang="es-AR" sz="1800" b="1" strike="noStrike" spc="-1">
                <a:solidFill>
                  <a:srgbClr val="000000"/>
                </a:solidFill>
                <a:uFill>
                  <a:solidFill>
                    <a:srgbClr val="FFFFFF"/>
                  </a:solidFill>
                </a:uFill>
                <a:latin typeface="Arial"/>
                <a:ea typeface="Arial"/>
              </a:rPr>
              <a:t>let </a:t>
            </a:r>
            <a:r>
              <a:rPr lang="es-AR" sz="1800" b="0" strike="noStrike" spc="-1">
                <a:solidFill>
                  <a:srgbClr val="000000"/>
                </a:solidFill>
                <a:uFill>
                  <a:solidFill>
                    <a:srgbClr val="FFFFFF"/>
                  </a:solidFill>
                </a:uFill>
                <a:latin typeface="Arial"/>
                <a:ea typeface="Arial"/>
              </a:rPr>
              <a:t>solamente se debe indicar al definir por primera vez la variable. Se recomienda declarar todas las variables que se vayan a utilizar</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r>
              <a:rPr lang="es-AR" sz="1800" b="0" strike="noStrike" spc="-1">
                <a:solidFill>
                  <a:srgbClr val="000000"/>
                </a:solidFill>
                <a:uFill>
                  <a:solidFill>
                    <a:srgbClr val="FFFFFF"/>
                  </a:solidFill>
                </a:uFill>
                <a:latin typeface="Arial"/>
                <a:ea typeface="Arial"/>
              </a:rPr>
              <a:t>Si cuando se declara una variable se le asigna también un valor, se dice que la variable ha sido </a:t>
            </a:r>
            <a:r>
              <a:rPr lang="es-AR" sz="1800" b="1" strike="noStrike" spc="-1">
                <a:solidFill>
                  <a:srgbClr val="000000"/>
                </a:solidFill>
                <a:uFill>
                  <a:solidFill>
                    <a:srgbClr val="FFFFFF"/>
                  </a:solidFill>
                </a:uFill>
                <a:latin typeface="Arial"/>
                <a:ea typeface="Arial"/>
              </a:rPr>
              <a:t>inicializada</a:t>
            </a:r>
            <a:r>
              <a:rPr lang="es-AR" sz="1800" b="0" strike="noStrike" spc="-1">
                <a:solidFill>
                  <a:srgbClr val="000000"/>
                </a:solidFill>
                <a:uFill>
                  <a:solidFill>
                    <a:srgbClr val="FFFFFF"/>
                  </a:solidFill>
                </a:uFill>
                <a:latin typeface="Arial"/>
                <a:ea typeface="Arial"/>
              </a:rPr>
              <a:t>. Se pueden declarar por una parte y asignarles un valor posteriormente</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6" name="Table 1"/>
          <p:cNvGraphicFramePr/>
          <p:nvPr/>
        </p:nvGraphicFramePr>
        <p:xfrm>
          <a:off x="414720" y="2246760"/>
          <a:ext cx="8314200" cy="3946320"/>
        </p:xfrm>
        <a:graphic>
          <a:graphicData uri="http://schemas.openxmlformats.org/drawingml/2006/table">
            <a:tbl>
              <a:tblPr/>
              <a:tblGrid>
                <a:gridCol w="4156920">
                  <a:extLst>
                    <a:ext uri="{9D8B030D-6E8A-4147-A177-3AD203B41FA5}">
                      <a16:colId xmlns:a16="http://schemas.microsoft.com/office/drawing/2014/main" val="20000"/>
                    </a:ext>
                  </a:extLst>
                </a:gridCol>
                <a:gridCol w="4157280">
                  <a:extLst>
                    <a:ext uri="{9D8B030D-6E8A-4147-A177-3AD203B41FA5}">
                      <a16:colId xmlns:a16="http://schemas.microsoft.com/office/drawing/2014/main" val="20001"/>
                    </a:ext>
                  </a:extLst>
                </a:gridCol>
              </a:tblGrid>
              <a:tr h="718920">
                <a:tc>
                  <a:txBody>
                    <a:bodyPr/>
                    <a:lstStyle/>
                    <a:p>
                      <a:pPr algn="ctr">
                        <a:lnSpc>
                          <a:spcPct val="100000"/>
                        </a:lnSpc>
                      </a:pPr>
                      <a:r>
                        <a:rPr lang="es-AR" sz="3000" b="1" strike="noStrike" spc="-1">
                          <a:solidFill>
                            <a:srgbClr val="000000"/>
                          </a:solidFill>
                          <a:uFill>
                            <a:solidFill>
                              <a:srgbClr val="FFFFFF"/>
                            </a:solidFill>
                          </a:uFill>
                          <a:latin typeface="Proxima Nova"/>
                          <a:ea typeface="Proxima Nova"/>
                        </a:rPr>
                        <a:t>Antes (JS viejo)</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s-AR" sz="3000" b="1" strike="noStrike" spc="-1">
                          <a:solidFill>
                            <a:srgbClr val="000000"/>
                          </a:solidFill>
                          <a:uFill>
                            <a:solidFill>
                              <a:srgbClr val="FFFFFF"/>
                            </a:solidFill>
                          </a:uFill>
                          <a:latin typeface="Proxima Nova"/>
                          <a:ea typeface="Proxima Nova"/>
                        </a:rPr>
                        <a:t>Ahora</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3227400">
                <a:tc>
                  <a:txBody>
                    <a:bodyPr/>
                    <a:lstStyle/>
                    <a:p>
                      <a:pPr>
                        <a:lnSpc>
                          <a:spcPct val="115000"/>
                        </a:lnSpc>
                      </a:pPr>
                      <a:r>
                        <a:rPr lang="es-AR" sz="2400" b="0" strike="noStrike" spc="-1">
                          <a:solidFill>
                            <a:srgbClr val="000000"/>
                          </a:solidFill>
                          <a:uFill>
                            <a:solidFill>
                              <a:srgbClr val="FFFFFF"/>
                            </a:solidFill>
                          </a:uFill>
                          <a:latin typeface="Proxima Nova"/>
                          <a:ea typeface="Proxima Nova"/>
                        </a:rPr>
                        <a:t>Declarar una variable </a:t>
                      </a:r>
                      <a:endParaRPr lang="es-AR" sz="1800" b="0" strike="noStrike" spc="-1">
                        <a:solidFill>
                          <a:srgbClr val="000000"/>
                        </a:solidFill>
                        <a:uFill>
                          <a:solidFill>
                            <a:srgbClr val="FFFFFF"/>
                          </a:solidFill>
                        </a:uFill>
                        <a:latin typeface="Arial"/>
                      </a:endParaRPr>
                    </a:p>
                    <a:p>
                      <a:pPr>
                        <a:lnSpc>
                          <a:spcPct val="115000"/>
                        </a:lnSpc>
                      </a:pPr>
                      <a:r>
                        <a:rPr lang="es-AR" sz="2200" b="1" strike="noStrike" spc="-1">
                          <a:solidFill>
                            <a:srgbClr val="FFC000"/>
                          </a:solidFill>
                          <a:uFill>
                            <a:solidFill>
                              <a:srgbClr val="FFFFFF"/>
                            </a:solidFill>
                          </a:uFill>
                          <a:latin typeface="Consolas"/>
                          <a:ea typeface="Consolas"/>
                        </a:rPr>
                        <a:t>var </a:t>
                      </a:r>
                      <a:r>
                        <a:rPr lang="es-AR" sz="2200" b="0" strike="noStrike" spc="-1">
                          <a:solidFill>
                            <a:srgbClr val="000000"/>
                          </a:solidFill>
                          <a:uFill>
                            <a:solidFill>
                              <a:srgbClr val="FFFFFF"/>
                            </a:solidFill>
                          </a:uFill>
                          <a:latin typeface="Consolas"/>
                          <a:ea typeface="Consolas"/>
                        </a:rPr>
                        <a:t>nombre = </a:t>
                      </a:r>
                      <a:r>
                        <a:rPr lang="es-AR" sz="2200" b="0" strike="noStrike" spc="-1">
                          <a:solidFill>
                            <a:srgbClr val="92D050"/>
                          </a:solidFill>
                          <a:uFill>
                            <a:solidFill>
                              <a:srgbClr val="FFFFFF"/>
                            </a:solidFill>
                          </a:uFill>
                          <a:latin typeface="Consolas"/>
                          <a:ea typeface="Consolas"/>
                        </a:rPr>
                        <a:t>“Pepe”</a:t>
                      </a:r>
                      <a:r>
                        <a:rPr lang="es-AR" sz="2200" b="0" strike="noStrike" spc="-1">
                          <a:solidFill>
                            <a:srgbClr val="000000"/>
                          </a:solidFill>
                          <a:uFill>
                            <a:solidFill>
                              <a:srgbClr val="FFFFFF"/>
                            </a:solidFill>
                          </a:uFill>
                          <a:latin typeface="Consolas"/>
                          <a:ea typeface="Consolas"/>
                        </a:rPr>
                        <a:t>;</a:t>
                      </a:r>
                      <a:endParaRPr lang="es-AR" sz="1800" b="0" strike="noStrike" spc="-1">
                        <a:solidFill>
                          <a:srgbClr val="000000"/>
                        </a:solidFill>
                        <a:uFill>
                          <a:solidFill>
                            <a:srgbClr val="FFFFFF"/>
                          </a:solidFill>
                        </a:uFill>
                        <a:latin typeface="Arial"/>
                      </a:endParaRPr>
                    </a:p>
                    <a:p>
                      <a:pPr>
                        <a:lnSpc>
                          <a:spcPct val="115000"/>
                        </a:lnSpc>
                      </a:pPr>
                      <a:endParaRPr lang="es-AR" sz="1800" b="0" strike="noStrike" spc="-1">
                        <a:solidFill>
                          <a:srgbClr val="000000"/>
                        </a:solidFill>
                        <a:uFill>
                          <a:solidFill>
                            <a:srgbClr val="FFFFFF"/>
                          </a:solidFill>
                        </a:uFill>
                        <a:latin typeface="Arial"/>
                      </a:endParaRPr>
                    </a:p>
                    <a:p>
                      <a:pPr>
                        <a:lnSpc>
                          <a:spcPct val="115000"/>
                        </a:lnSpc>
                      </a:pPr>
                      <a:r>
                        <a:rPr lang="es-AR" sz="2400" b="0" strike="noStrike" spc="-1">
                          <a:solidFill>
                            <a:srgbClr val="000000"/>
                          </a:solidFill>
                          <a:uFill>
                            <a:solidFill>
                              <a:srgbClr val="FFFFFF"/>
                            </a:solidFill>
                          </a:uFill>
                          <a:latin typeface="Proxima Nova"/>
                          <a:ea typeface="Proxima Nova"/>
                        </a:rPr>
                        <a:t>Declarar una constante</a:t>
                      </a:r>
                      <a:endParaRPr lang="es-AR" sz="1800" b="0" strike="noStrike" spc="-1">
                        <a:solidFill>
                          <a:srgbClr val="000000"/>
                        </a:solidFill>
                        <a:uFill>
                          <a:solidFill>
                            <a:srgbClr val="FFFFFF"/>
                          </a:solidFill>
                        </a:uFill>
                        <a:latin typeface="Arial"/>
                      </a:endParaRPr>
                    </a:p>
                    <a:p>
                      <a:pPr>
                        <a:lnSpc>
                          <a:spcPct val="115000"/>
                        </a:lnSpc>
                      </a:pPr>
                      <a:endParaRPr lang="es-AR" sz="1800" b="0" strike="noStrike" spc="-1">
                        <a:solidFill>
                          <a:srgbClr val="000000"/>
                        </a:solidFill>
                        <a:uFill>
                          <a:solidFill>
                            <a:srgbClr val="FFFFFF"/>
                          </a:solidFill>
                        </a:uFill>
                        <a:latin typeface="Arial"/>
                      </a:endParaRPr>
                    </a:p>
                    <a:p>
                      <a:pPr>
                        <a:lnSpc>
                          <a:spcPct val="115000"/>
                        </a:lnSpc>
                      </a:pPr>
                      <a:r>
                        <a:rPr lang="es-AR" sz="2200" b="1" strike="noStrike" spc="-1">
                          <a:solidFill>
                            <a:srgbClr val="000000"/>
                          </a:solidFill>
                          <a:uFill>
                            <a:solidFill>
                              <a:srgbClr val="FFFFFF"/>
                            </a:solidFill>
                          </a:uFill>
                          <a:latin typeface="Consolas"/>
                          <a:ea typeface="Consolas"/>
                        </a:rPr>
                        <a:t>No existen</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15000"/>
                        </a:lnSpc>
                      </a:pPr>
                      <a:r>
                        <a:rPr lang="es-AR" sz="2400" b="0" strike="noStrike" spc="-1">
                          <a:solidFill>
                            <a:srgbClr val="000000"/>
                          </a:solidFill>
                          <a:uFill>
                            <a:solidFill>
                              <a:srgbClr val="FFFFFF"/>
                            </a:solidFill>
                          </a:uFill>
                          <a:latin typeface="Proxima Nova"/>
                          <a:ea typeface="Proxima Nova"/>
                        </a:rPr>
                        <a:t>Declarar una variable</a:t>
                      </a:r>
                      <a:endParaRPr lang="es-AR" sz="1800" b="0" strike="noStrike" spc="-1">
                        <a:solidFill>
                          <a:srgbClr val="000000"/>
                        </a:solidFill>
                        <a:uFill>
                          <a:solidFill>
                            <a:srgbClr val="FFFFFF"/>
                          </a:solidFill>
                        </a:uFill>
                        <a:latin typeface="Arial"/>
                      </a:endParaRPr>
                    </a:p>
                    <a:p>
                      <a:pPr>
                        <a:lnSpc>
                          <a:spcPct val="115000"/>
                        </a:lnSpc>
                      </a:pPr>
                      <a:r>
                        <a:rPr lang="es-AR" sz="2200" b="1" strike="noStrike" spc="-1">
                          <a:solidFill>
                            <a:srgbClr val="FFC000"/>
                          </a:solidFill>
                          <a:uFill>
                            <a:solidFill>
                              <a:srgbClr val="FFFFFF"/>
                            </a:solidFill>
                          </a:uFill>
                          <a:latin typeface="Consolas"/>
                          <a:ea typeface="Consolas"/>
                        </a:rPr>
                        <a:t>let </a:t>
                      </a:r>
                      <a:r>
                        <a:rPr lang="es-AR" sz="2200" b="0" strike="noStrike" spc="-1">
                          <a:solidFill>
                            <a:srgbClr val="000000"/>
                          </a:solidFill>
                          <a:uFill>
                            <a:solidFill>
                              <a:srgbClr val="FFFFFF"/>
                            </a:solidFill>
                          </a:uFill>
                          <a:latin typeface="Consolas"/>
                          <a:ea typeface="Consolas"/>
                        </a:rPr>
                        <a:t>nombre = </a:t>
                      </a:r>
                      <a:r>
                        <a:rPr lang="es-AR" sz="2200" b="0" strike="noStrike" spc="-1">
                          <a:solidFill>
                            <a:srgbClr val="92D050"/>
                          </a:solidFill>
                          <a:uFill>
                            <a:solidFill>
                              <a:srgbClr val="FFFFFF"/>
                            </a:solidFill>
                          </a:uFill>
                          <a:latin typeface="Consolas"/>
                          <a:ea typeface="Consolas"/>
                        </a:rPr>
                        <a:t>“Pepe”</a:t>
                      </a:r>
                      <a:r>
                        <a:rPr lang="es-AR" sz="2200" b="0" strike="noStrike" spc="-1">
                          <a:solidFill>
                            <a:srgbClr val="000000"/>
                          </a:solidFill>
                          <a:uFill>
                            <a:solidFill>
                              <a:srgbClr val="FFFFFF"/>
                            </a:solidFill>
                          </a:uFill>
                          <a:latin typeface="Consolas"/>
                          <a:ea typeface="Consolas"/>
                        </a:rPr>
                        <a:t>;</a:t>
                      </a:r>
                      <a:r>
                        <a:rPr lang="es-AR" sz="2200" b="0" i="1" strike="noStrike" spc="-1">
                          <a:solidFill>
                            <a:srgbClr val="000000"/>
                          </a:solidFill>
                          <a:uFill>
                            <a:solidFill>
                              <a:srgbClr val="FFFFFF"/>
                            </a:solidFill>
                          </a:uFill>
                          <a:latin typeface="Consolas"/>
                          <a:ea typeface="Consolas"/>
                        </a:rPr>
                        <a:t>
</a:t>
                      </a:r>
                      <a:endParaRPr lang="es-AR" sz="1800" b="0" strike="noStrike" spc="-1">
                        <a:solidFill>
                          <a:srgbClr val="000000"/>
                        </a:solidFill>
                        <a:uFill>
                          <a:solidFill>
                            <a:srgbClr val="FFFFFF"/>
                          </a:solidFill>
                        </a:uFill>
                        <a:latin typeface="Arial"/>
                      </a:endParaRPr>
                    </a:p>
                    <a:p>
                      <a:pPr>
                        <a:lnSpc>
                          <a:spcPct val="115000"/>
                        </a:lnSpc>
                      </a:pPr>
                      <a:r>
                        <a:rPr lang="es-AR" sz="2400" b="0" strike="noStrike" spc="-1">
                          <a:solidFill>
                            <a:srgbClr val="000000"/>
                          </a:solidFill>
                          <a:uFill>
                            <a:solidFill>
                              <a:srgbClr val="FFFFFF"/>
                            </a:solidFill>
                          </a:uFill>
                          <a:latin typeface="Proxima Nova"/>
                          <a:ea typeface="Proxima Nova"/>
                        </a:rPr>
                        <a:t>Declarar una constante</a:t>
                      </a:r>
                      <a:endParaRPr lang="es-AR" sz="1800" b="0" strike="noStrike" spc="-1">
                        <a:solidFill>
                          <a:srgbClr val="000000"/>
                        </a:solidFill>
                        <a:uFill>
                          <a:solidFill>
                            <a:srgbClr val="FFFFFF"/>
                          </a:solidFill>
                        </a:uFill>
                        <a:latin typeface="Arial"/>
                      </a:endParaRPr>
                    </a:p>
                    <a:p>
                      <a:pPr>
                        <a:lnSpc>
                          <a:spcPct val="115000"/>
                        </a:lnSpc>
                      </a:pPr>
                      <a:endParaRPr lang="es-AR" sz="1800" b="0" strike="noStrike" spc="-1">
                        <a:solidFill>
                          <a:srgbClr val="000000"/>
                        </a:solidFill>
                        <a:uFill>
                          <a:solidFill>
                            <a:srgbClr val="FFFFFF"/>
                          </a:solidFill>
                        </a:uFill>
                        <a:latin typeface="Arial"/>
                      </a:endParaRPr>
                    </a:p>
                    <a:p>
                      <a:pPr>
                        <a:lnSpc>
                          <a:spcPct val="115000"/>
                        </a:lnSpc>
                      </a:pPr>
                      <a:r>
                        <a:rPr lang="es-AR" sz="2200" b="1" strike="noStrike" spc="-1">
                          <a:solidFill>
                            <a:srgbClr val="FFC000"/>
                          </a:solidFill>
                          <a:uFill>
                            <a:solidFill>
                              <a:srgbClr val="FFFFFF"/>
                            </a:solidFill>
                          </a:uFill>
                          <a:latin typeface="Source Code Pro"/>
                          <a:ea typeface="Source Code Pro"/>
                        </a:rPr>
                        <a:t>const</a:t>
                      </a:r>
                      <a:r>
                        <a:rPr lang="es-AR" sz="2200" b="0" strike="noStrike" spc="-1">
                          <a:solidFill>
                            <a:srgbClr val="000000"/>
                          </a:solidFill>
                          <a:uFill>
                            <a:solidFill>
                              <a:srgbClr val="FFFFFF"/>
                            </a:solidFill>
                          </a:uFill>
                          <a:latin typeface="Source Code Pro"/>
                          <a:ea typeface="Source Code Pro"/>
                        </a:rPr>
                        <a:t> cantDados = </a:t>
                      </a:r>
                      <a:r>
                        <a:rPr lang="es-AR" sz="2200" b="0" strike="noStrike" spc="-1">
                          <a:solidFill>
                            <a:srgbClr val="4472C4"/>
                          </a:solidFill>
                          <a:uFill>
                            <a:solidFill>
                              <a:srgbClr val="FFFFFF"/>
                            </a:solidFill>
                          </a:uFill>
                          <a:latin typeface="Source Code Pro"/>
                          <a:ea typeface="Source Code Pro"/>
                        </a:rPr>
                        <a:t>2</a:t>
                      </a:r>
                      <a:r>
                        <a:rPr lang="es-AR" sz="2200" b="0" strike="noStrike" spc="-1">
                          <a:solidFill>
                            <a:srgbClr val="000000"/>
                          </a:solidFill>
                          <a:uFill>
                            <a:solidFill>
                              <a:srgbClr val="FFFFFF"/>
                            </a:solidFill>
                          </a:uFill>
                          <a:latin typeface="Source Code Pro"/>
                          <a:ea typeface="Source Code Pro"/>
                        </a:rPr>
                        <a:t>;</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bl>
          </a:graphicData>
        </a:graphic>
      </p:graphicFrame>
      <p:sp>
        <p:nvSpPr>
          <p:cNvPr id="377" name="CustomShape 2"/>
          <p:cNvSpPr/>
          <p:nvPr/>
        </p:nvSpPr>
        <p:spPr>
          <a:xfrm>
            <a:off x="4849200" y="5620680"/>
            <a:ext cx="3665520" cy="844920"/>
          </a:xfrm>
          <a:prstGeom prst="rect">
            <a:avLst/>
          </a:prstGeom>
          <a:solidFill>
            <a:srgbClr val="F3F3F3"/>
          </a:solidFill>
          <a:ln w="9360">
            <a:solidFill>
              <a:srgbClr val="000000"/>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s-AR" sz="1800" b="0" i="1" strike="noStrike" spc="-1">
                <a:solidFill>
                  <a:srgbClr val="000000"/>
                </a:solidFill>
                <a:uFill>
                  <a:solidFill>
                    <a:srgbClr val="FFFFFF"/>
                  </a:solidFill>
                </a:uFill>
                <a:latin typeface="Arial"/>
                <a:ea typeface="Arial"/>
              </a:rPr>
              <a:t>Usar “let” es mejor, después veremos porque</a:t>
            </a:r>
            <a:endParaRPr lang="es-AR" sz="1800" b="0" strike="noStrike" spc="-1">
              <a:solidFill>
                <a:srgbClr val="000000"/>
              </a:solidFill>
              <a:uFill>
                <a:solidFill>
                  <a:srgbClr val="FFFFFF"/>
                </a:solidFill>
              </a:uFill>
              <a:latin typeface="Arial"/>
            </a:endParaRPr>
          </a:p>
        </p:txBody>
      </p:sp>
      <p:sp>
        <p:nvSpPr>
          <p:cNvPr id="378" name="CustomShape 3"/>
          <p:cNvSpPr/>
          <p:nvPr/>
        </p:nvSpPr>
        <p:spPr>
          <a:xfrm rot="20359200">
            <a:off x="7803360" y="5812560"/>
            <a:ext cx="1192320" cy="57672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379" name="TextShape 4"/>
          <p:cNvSpPr txBox="1"/>
          <p:nvPr/>
        </p:nvSpPr>
        <p:spPr>
          <a:xfrm>
            <a:off x="8587800" y="6575400"/>
            <a:ext cx="556200" cy="364680"/>
          </a:xfrm>
          <a:prstGeom prst="rect">
            <a:avLst/>
          </a:prstGeom>
          <a:noFill/>
          <a:ln>
            <a:noFill/>
          </a:ln>
        </p:spPr>
        <p:txBody>
          <a:bodyPr anchor="ctr"/>
          <a:lstStyle/>
          <a:p>
            <a:pPr algn="r">
              <a:lnSpc>
                <a:spcPct val="100000"/>
              </a:lnSpc>
            </a:pPr>
            <a:fld id="{23EDF826-D1F0-4977-871E-D324101FC5B3}" type="slidenum">
              <a:rPr lang="es-AR" sz="1200" b="0" strike="noStrike" spc="-1">
                <a:solidFill>
                  <a:srgbClr val="FFFFFF"/>
                </a:solidFill>
                <a:uFill>
                  <a:solidFill>
                    <a:srgbClr val="FFFFFF"/>
                  </a:solidFill>
                </a:uFill>
                <a:latin typeface="Arial"/>
                <a:ea typeface="Arial"/>
              </a:rPr>
              <a:t>18</a:t>
            </a:fld>
            <a:endParaRPr lang="es-AR" sz="1400" b="0" strike="noStrike" spc="-1">
              <a:solidFill>
                <a:srgbClr val="000000"/>
              </a:solidFill>
              <a:uFill>
                <a:solidFill>
                  <a:srgbClr val="FFFFFF"/>
                </a:solidFill>
              </a:uFill>
              <a:latin typeface="Times New Roman"/>
            </a:endParaRPr>
          </a:p>
        </p:txBody>
      </p:sp>
      <p:sp>
        <p:nvSpPr>
          <p:cNvPr id="380" name="TextShape 5"/>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 y Constantes</a:t>
            </a:r>
            <a:endParaRPr lang="es-AR" sz="1400" b="0" strike="noStrike" spc="-1">
              <a:solidFill>
                <a:srgbClr val="000000"/>
              </a:solidFill>
              <a:uFill>
                <a:solidFill>
                  <a:srgbClr val="FFFFFF"/>
                </a:solidFill>
              </a:uFill>
              <a:latin typeface="Arial"/>
            </a:endParaRPr>
          </a:p>
        </p:txBody>
      </p:sp>
      <p:sp>
        <p:nvSpPr>
          <p:cNvPr id="381" name="CustomShape 6"/>
          <p:cNvSpPr/>
          <p:nvPr/>
        </p:nvSpPr>
        <p:spPr>
          <a:xfrm>
            <a:off x="371160" y="5540400"/>
            <a:ext cx="3544920" cy="1035000"/>
          </a:xfrm>
          <a:prstGeom prst="rect">
            <a:avLst/>
          </a:prstGeom>
          <a:solidFill>
            <a:srgbClr val="F3F3F3"/>
          </a:solidFill>
          <a:ln w="9360">
            <a:solidFill>
              <a:srgbClr val="000000"/>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s-AR" sz="1800" b="0" i="1" strike="noStrike" spc="-1">
                <a:solidFill>
                  <a:srgbClr val="000000"/>
                </a:solidFill>
                <a:uFill>
                  <a:solidFill>
                    <a:srgbClr val="FFFFFF"/>
                  </a:solidFill>
                </a:uFill>
                <a:latin typeface="Arial"/>
                <a:ea typeface="Arial"/>
              </a:rPr>
              <a:t>Van a encontrar ejemplos así porque hay mucho código viejo dando vueltas</a:t>
            </a:r>
            <a:endParaRPr lang="es-AR"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8587800" y="6575400"/>
            <a:ext cx="556200" cy="364680"/>
          </a:xfrm>
          <a:prstGeom prst="rect">
            <a:avLst/>
          </a:prstGeom>
          <a:noFill/>
          <a:ln>
            <a:noFill/>
          </a:ln>
        </p:spPr>
        <p:txBody>
          <a:bodyPr anchor="ctr"/>
          <a:lstStyle/>
          <a:p>
            <a:pPr algn="r">
              <a:lnSpc>
                <a:spcPct val="100000"/>
              </a:lnSpc>
            </a:pPr>
            <a:fld id="{8A214817-9400-4234-8131-CCFA4955074B}" type="slidenum">
              <a:rPr lang="es-AR" sz="1200" b="0" strike="noStrike" spc="-1">
                <a:solidFill>
                  <a:srgbClr val="FFFFFF"/>
                </a:solidFill>
                <a:uFill>
                  <a:solidFill>
                    <a:srgbClr val="FFFFFF"/>
                  </a:solidFill>
                </a:uFill>
                <a:latin typeface="Arial"/>
                <a:ea typeface="Arial"/>
              </a:rPr>
              <a:t>19</a:t>
            </a:fld>
            <a:endParaRPr lang="es-AR" sz="1400" b="0" strike="noStrike" spc="-1">
              <a:solidFill>
                <a:srgbClr val="000000"/>
              </a:solidFill>
              <a:uFill>
                <a:solidFill>
                  <a:srgbClr val="FFFFFF"/>
                </a:solidFill>
              </a:uFill>
              <a:latin typeface="Times New Roman"/>
            </a:endParaRPr>
          </a:p>
        </p:txBody>
      </p:sp>
      <p:sp>
        <p:nvSpPr>
          <p:cNvPr id="383"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Ingreso de datos
</a:t>
            </a:r>
            <a:r>
              <a:rPr lang="es-AR" sz="2800" b="0" i="1" strike="noStrike" spc="-1">
                <a:solidFill>
                  <a:srgbClr val="000000"/>
                </a:solidFill>
                <a:uFill>
                  <a:solidFill>
                    <a:srgbClr val="FFFFFF"/>
                  </a:solidFill>
                </a:uFill>
                <a:latin typeface="Arial"/>
                <a:ea typeface="Arial"/>
              </a:rPr>
              <a:t> Ejemplo instrucción readline-sync()</a:t>
            </a:r>
            <a:endParaRPr lang="es-AR" sz="1400" b="0" strike="noStrike" spc="-1">
              <a:solidFill>
                <a:srgbClr val="000000"/>
              </a:solidFill>
              <a:uFill>
                <a:solidFill>
                  <a:srgbClr val="FFFFFF"/>
                </a:solidFill>
              </a:uFill>
              <a:latin typeface="Arial"/>
            </a:endParaRPr>
          </a:p>
        </p:txBody>
      </p:sp>
      <p:sp>
        <p:nvSpPr>
          <p:cNvPr id="384" name="CustomShape 3"/>
          <p:cNvSpPr/>
          <p:nvPr/>
        </p:nvSpPr>
        <p:spPr>
          <a:xfrm>
            <a:off x="376560" y="2156400"/>
            <a:ext cx="8694000" cy="14112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1400" b="1" strike="noStrike" spc="-1">
                <a:solidFill>
                  <a:srgbClr val="000080"/>
                </a:solidFill>
                <a:uFill>
                  <a:solidFill>
                    <a:srgbClr val="FFFFFF"/>
                  </a:solidFill>
                </a:uFill>
                <a:latin typeface="Calibri"/>
                <a:ea typeface="Calibri"/>
              </a:rPr>
              <a:t>let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readlineSync </a:t>
            </a:r>
            <a:r>
              <a:rPr lang="es-AR" sz="1400" b="0" strike="noStrike" spc="-1">
                <a:solidFill>
                  <a:srgbClr val="777777"/>
                </a:solidFill>
                <a:uFill>
                  <a:solidFill>
                    <a:srgbClr val="FFFFFF"/>
                  </a:solidFill>
                </a:uFill>
                <a:latin typeface="Calibri"/>
                <a:ea typeface="Calibri"/>
              </a:rPr>
              <a:t>=</a:t>
            </a:r>
            <a:r>
              <a:rPr lang="es-AR" sz="1400" b="0" strike="noStrike" spc="-1">
                <a:solidFill>
                  <a:srgbClr val="333333"/>
                </a:solidFill>
                <a:uFill>
                  <a:solidFill>
                    <a:srgbClr val="FFFFFF"/>
                  </a:solidFill>
                </a:uFill>
                <a:latin typeface="Calibri"/>
                <a:ea typeface="Calibri"/>
              </a:rPr>
              <a:t> </a:t>
            </a:r>
            <a:r>
              <a:rPr lang="es-AR" sz="1400" b="1" strike="noStrike" spc="-1">
                <a:solidFill>
                  <a:srgbClr val="000080"/>
                </a:solidFill>
                <a:uFill>
                  <a:solidFill>
                    <a:srgbClr val="FFFFFF"/>
                  </a:solidFill>
                </a:uFill>
                <a:latin typeface="Calibri"/>
                <a:ea typeface="Calibri"/>
              </a:rPr>
              <a:t>require</a:t>
            </a:r>
            <a:r>
              <a:rPr lang="es-AR" sz="1400" b="0" strike="noStrike" spc="-1">
                <a:solidFill>
                  <a:srgbClr val="000000"/>
                </a:solidFill>
                <a:uFill>
                  <a:solidFill>
                    <a:srgbClr val="FFFFFF"/>
                  </a:solidFill>
                </a:uFill>
                <a:latin typeface="Calibri"/>
                <a:ea typeface="Calibri"/>
              </a:rPr>
              <a:t>(</a:t>
            </a:r>
            <a:r>
              <a:rPr lang="es-AR" sz="1400" b="0" strike="noStrike" spc="-1">
                <a:solidFill>
                  <a:srgbClr val="777777"/>
                </a:solidFill>
                <a:uFill>
                  <a:solidFill>
                    <a:srgbClr val="FFFFFF"/>
                  </a:solidFill>
                </a:uFill>
                <a:latin typeface="Calibri"/>
                <a:ea typeface="Calibri"/>
              </a:rPr>
              <a:t>'</a:t>
            </a:r>
            <a:r>
              <a:rPr lang="es-AR" sz="1400" b="0" strike="noStrike" spc="-1">
                <a:solidFill>
                  <a:srgbClr val="448C27"/>
                </a:solidFill>
                <a:uFill>
                  <a:solidFill>
                    <a:srgbClr val="FFFFFF"/>
                  </a:solidFill>
                </a:uFill>
                <a:latin typeface="Calibri"/>
                <a:ea typeface="Calibri"/>
              </a:rPr>
              <a:t>readline-sync</a:t>
            </a:r>
            <a:r>
              <a:rPr lang="es-AR" sz="1400" b="0" strike="noStrike" spc="-1">
                <a:solidFill>
                  <a:srgbClr val="777777"/>
                </a:solidFill>
                <a:uFill>
                  <a:solidFill>
                    <a:srgbClr val="FFFFFF"/>
                  </a:solidFill>
                </a:uFill>
                <a:latin typeface="Calibri"/>
                <a:ea typeface="Calibri"/>
              </a:rPr>
              <a:t>'</a:t>
            </a:r>
            <a:r>
              <a:rPr lang="es-AR" sz="1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let</a:t>
            </a:r>
            <a:r>
              <a:rPr lang="es-AR" sz="1400" b="0" strike="noStrike" spc="-1">
                <a:solidFill>
                  <a:srgbClr val="333333"/>
                </a:solidFill>
                <a:uFill>
                  <a:solidFill>
                    <a:srgbClr val="FFFFFF"/>
                  </a:solidFill>
                </a:uFill>
                <a:latin typeface="Calibri"/>
                <a:ea typeface="Calibri"/>
              </a:rPr>
              <a:t> </a:t>
            </a:r>
            <a:r>
              <a:rPr lang="es-AR" sz="1400" b="0" strike="noStrike" spc="-1">
                <a:solidFill>
                  <a:srgbClr val="000000"/>
                </a:solidFill>
                <a:uFill>
                  <a:solidFill>
                    <a:srgbClr val="FFFFFF"/>
                  </a:solidFill>
                </a:uFill>
                <a:latin typeface="Calibri"/>
                <a:ea typeface="Calibri"/>
              </a:rPr>
              <a:t>alturaPersona = readlineSync</a:t>
            </a:r>
            <a:r>
              <a:rPr lang="es-AR" sz="1400" b="0" strike="noStrike" spc="-1">
                <a:solidFill>
                  <a:srgbClr val="777777"/>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question</a:t>
            </a:r>
            <a:r>
              <a:rPr lang="es-AR" sz="1400" b="0" strike="noStrike" spc="-1">
                <a:solidFill>
                  <a:srgbClr val="000000"/>
                </a:solidFill>
                <a:uFill>
                  <a:solidFill>
                    <a:srgbClr val="FFFFFF"/>
                  </a:solidFill>
                </a:uFill>
                <a:latin typeface="Calibri"/>
                <a:ea typeface="Calibri"/>
              </a:rPr>
              <a:t>(</a:t>
            </a:r>
            <a:r>
              <a:rPr lang="es-AR" sz="1400" b="0" strike="noStrike" spc="-1">
                <a:solidFill>
                  <a:srgbClr val="FF0000"/>
                </a:solidFill>
                <a:uFill>
                  <a:solidFill>
                    <a:srgbClr val="FFFFFF"/>
                  </a:solidFill>
                </a:uFill>
                <a:latin typeface="Calibri"/>
                <a:ea typeface="Calibri"/>
              </a:rPr>
              <a:t>"Indique la altura de la persona: "</a:t>
            </a:r>
            <a:r>
              <a:rPr lang="es-AR" sz="1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000080"/>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000000"/>
                </a:solidFill>
                <a:uFill>
                  <a:solidFill>
                    <a:srgbClr val="FFFFFF"/>
                  </a:solidFill>
                </a:uFill>
                <a:latin typeface="Calibri"/>
                <a:ea typeface="Calibri"/>
              </a:rPr>
              <a:t>(alturaPersona);</a:t>
            </a: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p:txBody>
      </p:sp>
      <p:sp>
        <p:nvSpPr>
          <p:cNvPr id="385" name="CustomShape 4"/>
          <p:cNvSpPr/>
          <p:nvPr/>
        </p:nvSpPr>
        <p:spPr>
          <a:xfrm>
            <a:off x="201960" y="3786480"/>
            <a:ext cx="2936520" cy="11610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s-AR" sz="1400" b="0" strike="noStrike" spc="-1">
                <a:solidFill>
                  <a:srgbClr val="000000"/>
                </a:solidFill>
                <a:uFill>
                  <a:solidFill>
                    <a:srgbClr val="FFFFFF"/>
                  </a:solidFill>
                </a:uFill>
                <a:latin typeface="Arial"/>
                <a:ea typeface="Arial"/>
              </a:rPr>
              <a:t>Esta instrucción nos permite ingresar datos al script desde teclado</a:t>
            </a:r>
            <a:endParaRPr lang="es-AR" sz="1800" b="0" strike="noStrike" spc="-1">
              <a:solidFill>
                <a:srgbClr val="000000"/>
              </a:solidFill>
              <a:uFill>
                <a:solidFill>
                  <a:srgbClr val="FFFFFF"/>
                </a:solidFill>
              </a:uFill>
              <a:latin typeface="Arial"/>
            </a:endParaRPr>
          </a:p>
        </p:txBody>
      </p:sp>
      <p:pic>
        <p:nvPicPr>
          <p:cNvPr id="386" name="Google Shape;401;p44"/>
          <p:cNvPicPr/>
          <p:nvPr/>
        </p:nvPicPr>
        <p:blipFill>
          <a:blip r:embed="rId2"/>
          <a:stretch/>
        </p:blipFill>
        <p:spPr>
          <a:xfrm>
            <a:off x="3291120" y="3186720"/>
            <a:ext cx="5852520" cy="3139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Algoritmos</a:t>
            </a:r>
            <a:endParaRPr lang="es-AR" sz="1400" b="0" strike="noStrike" spc="-1">
              <a:solidFill>
                <a:srgbClr val="000000"/>
              </a:solidFill>
              <a:uFill>
                <a:solidFill>
                  <a:srgbClr val="FFFFFF"/>
                </a:solidFill>
              </a:uFill>
              <a:latin typeface="Arial"/>
            </a:endParaRPr>
          </a:p>
        </p:txBody>
      </p:sp>
      <p:sp>
        <p:nvSpPr>
          <p:cNvPr id="285" name="TextShape 2"/>
          <p:cNvSpPr txBox="1"/>
          <p:nvPr/>
        </p:nvSpPr>
        <p:spPr>
          <a:xfrm>
            <a:off x="8587800" y="6575400"/>
            <a:ext cx="556200" cy="364680"/>
          </a:xfrm>
          <a:prstGeom prst="rect">
            <a:avLst/>
          </a:prstGeom>
          <a:noFill/>
          <a:ln>
            <a:noFill/>
          </a:ln>
        </p:spPr>
        <p:txBody>
          <a:bodyPr anchor="ctr"/>
          <a:lstStyle/>
          <a:p>
            <a:pPr algn="r">
              <a:lnSpc>
                <a:spcPct val="100000"/>
              </a:lnSpc>
            </a:pPr>
            <a:fld id="{1A701832-60A7-4635-957E-5540919F88D0}" type="slidenum">
              <a:rPr lang="es-AR" sz="1200" b="0" strike="noStrike" spc="-1">
                <a:solidFill>
                  <a:srgbClr val="FFFFFF"/>
                </a:solidFill>
                <a:uFill>
                  <a:solidFill>
                    <a:srgbClr val="FFFFFF"/>
                  </a:solidFill>
                </a:uFill>
                <a:latin typeface="Arial"/>
                <a:ea typeface="Arial"/>
              </a:rPr>
              <a:t>2</a:t>
            </a:fld>
            <a:endParaRPr lang="es-AR" sz="1400" b="0" strike="noStrike" spc="-1">
              <a:solidFill>
                <a:srgbClr val="000000"/>
              </a:solidFill>
              <a:uFill>
                <a:solidFill>
                  <a:srgbClr val="FFFFFF"/>
                </a:solidFill>
              </a:uFill>
              <a:latin typeface="Times New Roman"/>
            </a:endParaRPr>
          </a:p>
        </p:txBody>
      </p:sp>
      <p:sp>
        <p:nvSpPr>
          <p:cNvPr id="286" name="CustomShape 3"/>
          <p:cNvSpPr/>
          <p:nvPr/>
        </p:nvSpPr>
        <p:spPr>
          <a:xfrm>
            <a:off x="358920" y="1944720"/>
            <a:ext cx="8622720" cy="47188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Instrucciones</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Mover arriba</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Mover abajo</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Mover derecha</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Mover izquierda</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Comer banana</a:t>
            </a: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p:txBody>
      </p:sp>
      <p:graphicFrame>
        <p:nvGraphicFramePr>
          <p:cNvPr id="287" name="Table 4"/>
          <p:cNvGraphicFramePr/>
          <p:nvPr/>
        </p:nvGraphicFramePr>
        <p:xfrm>
          <a:off x="4014720" y="2755080"/>
          <a:ext cx="4500360" cy="3184920"/>
        </p:xfrm>
        <a:graphic>
          <a:graphicData uri="http://schemas.openxmlformats.org/drawingml/2006/table">
            <a:tbl>
              <a:tblPr/>
              <a:tblGrid>
                <a:gridCol w="1100160">
                  <a:extLst>
                    <a:ext uri="{9D8B030D-6E8A-4147-A177-3AD203B41FA5}">
                      <a16:colId xmlns:a16="http://schemas.microsoft.com/office/drawing/2014/main" val="20000"/>
                    </a:ext>
                  </a:extLst>
                </a:gridCol>
                <a:gridCol w="1113480">
                  <a:extLst>
                    <a:ext uri="{9D8B030D-6E8A-4147-A177-3AD203B41FA5}">
                      <a16:colId xmlns:a16="http://schemas.microsoft.com/office/drawing/2014/main" val="20001"/>
                    </a:ext>
                  </a:extLst>
                </a:gridCol>
                <a:gridCol w="1113480">
                  <a:extLst>
                    <a:ext uri="{9D8B030D-6E8A-4147-A177-3AD203B41FA5}">
                      <a16:colId xmlns:a16="http://schemas.microsoft.com/office/drawing/2014/main" val="20002"/>
                    </a:ext>
                  </a:extLst>
                </a:gridCol>
                <a:gridCol w="1173240">
                  <a:extLst>
                    <a:ext uri="{9D8B030D-6E8A-4147-A177-3AD203B41FA5}">
                      <a16:colId xmlns:a16="http://schemas.microsoft.com/office/drawing/2014/main" val="20003"/>
                    </a:ext>
                  </a:extLst>
                </a:gridCol>
              </a:tblGrid>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0"/>
                  </a:ext>
                </a:extLst>
              </a:tr>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1"/>
                  </a:ext>
                </a:extLst>
              </a:tr>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2"/>
                  </a:ext>
                </a:extLst>
              </a:tr>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63756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4"/>
                  </a:ext>
                </a:extLst>
              </a:tr>
            </a:tbl>
          </a:graphicData>
        </a:graphic>
      </p:graphicFrame>
      <p:pic>
        <p:nvPicPr>
          <p:cNvPr id="288" name="Google Shape;214;p25"/>
          <p:cNvPicPr/>
          <p:nvPr/>
        </p:nvPicPr>
        <p:blipFill>
          <a:blip r:embed="rId3"/>
          <a:stretch/>
        </p:blipFill>
        <p:spPr>
          <a:xfrm>
            <a:off x="4262400" y="5321880"/>
            <a:ext cx="653760" cy="618480"/>
          </a:xfrm>
          <a:prstGeom prst="rect">
            <a:avLst/>
          </a:prstGeom>
          <a:ln>
            <a:noFill/>
          </a:ln>
        </p:spPr>
      </p:pic>
      <p:pic>
        <p:nvPicPr>
          <p:cNvPr id="289" name="Google Shape;215;p25"/>
          <p:cNvPicPr/>
          <p:nvPr/>
        </p:nvPicPr>
        <p:blipFill>
          <a:blip r:embed="rId4"/>
          <a:stretch/>
        </p:blipFill>
        <p:spPr>
          <a:xfrm>
            <a:off x="7551360" y="4782960"/>
            <a:ext cx="797760" cy="399960"/>
          </a:xfrm>
          <a:prstGeom prst="rect">
            <a:avLst/>
          </a:prstGeom>
          <a:ln>
            <a:noFill/>
          </a:ln>
        </p:spPr>
      </p:pic>
      <p:pic>
        <p:nvPicPr>
          <p:cNvPr id="290" name="Google Shape;216;p25"/>
          <p:cNvPicPr/>
          <p:nvPr/>
        </p:nvPicPr>
        <p:blipFill>
          <a:blip r:embed="rId4"/>
          <a:stretch/>
        </p:blipFill>
        <p:spPr>
          <a:xfrm>
            <a:off x="5288040" y="5430960"/>
            <a:ext cx="797760" cy="399960"/>
          </a:xfrm>
          <a:prstGeom prst="rect">
            <a:avLst/>
          </a:prstGeom>
          <a:ln>
            <a:noFill/>
          </a:ln>
        </p:spPr>
      </p:pic>
      <p:pic>
        <p:nvPicPr>
          <p:cNvPr id="291" name="Google Shape;217;p25"/>
          <p:cNvPicPr/>
          <p:nvPr/>
        </p:nvPicPr>
        <p:blipFill>
          <a:blip r:embed="rId4"/>
          <a:stretch/>
        </p:blipFill>
        <p:spPr>
          <a:xfrm>
            <a:off x="6409080" y="5430960"/>
            <a:ext cx="797760" cy="399960"/>
          </a:xfrm>
          <a:prstGeom prst="rect">
            <a:avLst/>
          </a:prstGeom>
          <a:ln>
            <a:noFill/>
          </a:ln>
        </p:spPr>
      </p:pic>
      <p:pic>
        <p:nvPicPr>
          <p:cNvPr id="292" name="Google Shape;218;p25"/>
          <p:cNvPicPr/>
          <p:nvPr/>
        </p:nvPicPr>
        <p:blipFill>
          <a:blip r:embed="rId4"/>
          <a:stretch/>
        </p:blipFill>
        <p:spPr>
          <a:xfrm>
            <a:off x="7538400" y="3539520"/>
            <a:ext cx="797760" cy="399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1" strike="noStrike" spc="-1">
                <a:solidFill>
                  <a:srgbClr val="000000"/>
                </a:solidFill>
                <a:uFill>
                  <a:solidFill>
                    <a:srgbClr val="FFFFFF"/>
                  </a:solidFill>
                </a:uFill>
                <a:latin typeface="Arial"/>
                <a:ea typeface="Arial"/>
              </a:rPr>
              <a:t>Ejercicio</a:t>
            </a:r>
            <a:endParaRPr lang="es-AR" sz="1400" b="0" strike="noStrike" spc="-1">
              <a:solidFill>
                <a:srgbClr val="000000"/>
              </a:solidFill>
              <a:uFill>
                <a:solidFill>
                  <a:srgbClr val="FFFFFF"/>
                </a:solidFill>
              </a:uFill>
              <a:latin typeface="Arial"/>
            </a:endParaRPr>
          </a:p>
        </p:txBody>
      </p:sp>
      <p:sp>
        <p:nvSpPr>
          <p:cNvPr id="388" name="TextShape 2"/>
          <p:cNvSpPr txBox="1"/>
          <p:nvPr/>
        </p:nvSpPr>
        <p:spPr>
          <a:xfrm>
            <a:off x="628560" y="1362600"/>
            <a:ext cx="7886520" cy="5148360"/>
          </a:xfrm>
          <a:prstGeom prst="rect">
            <a:avLst/>
          </a:prstGeom>
          <a:noFill/>
          <a:ln>
            <a:noFill/>
          </a:ln>
        </p:spPr>
        <p:txBody>
          <a:bodyPr/>
          <a:lstStyle/>
          <a:p>
            <a:pPr>
              <a:lnSpc>
                <a:spcPct val="100000"/>
              </a:lnSpc>
            </a:pPr>
            <a:r>
              <a:rPr lang="es-AR" sz="2200" b="0" strike="noStrike" spc="-1">
                <a:solidFill>
                  <a:srgbClr val="000000"/>
                </a:solidFill>
                <a:uFill>
                  <a:solidFill>
                    <a:srgbClr val="FFFFFF"/>
                  </a:solidFill>
                </a:uFill>
                <a:latin typeface="Arial"/>
                <a:ea typeface="Arial"/>
              </a:rPr>
              <a:t>Modificar el primer script de “Hola Mundo” para que:</a:t>
            </a:r>
            <a:endParaRPr lang="es-AR" sz="1400" b="0" strike="noStrike" spc="-1">
              <a:solidFill>
                <a:srgbClr val="000000"/>
              </a:solidFill>
              <a:uFill>
                <a:solidFill>
                  <a:srgbClr val="FFFFFF"/>
                </a:solidFill>
              </a:uFill>
              <a:latin typeface="Arial"/>
            </a:endParaRPr>
          </a:p>
          <a:p>
            <a:pPr marL="457200" indent="-367920">
              <a:lnSpc>
                <a:spcPct val="100000"/>
              </a:lnSpc>
              <a:buClr>
                <a:srgbClr val="000000"/>
              </a:buClr>
              <a:buFont typeface="Arial"/>
              <a:buChar char="•"/>
            </a:pPr>
            <a:r>
              <a:rPr lang="es-AR" sz="2200" b="0" strike="noStrike" spc="-1">
                <a:solidFill>
                  <a:srgbClr val="000000"/>
                </a:solidFill>
                <a:uFill>
                  <a:solidFill>
                    <a:srgbClr val="FFFFFF"/>
                  </a:solidFill>
                </a:uFill>
                <a:latin typeface="Arial"/>
                <a:ea typeface="Arial"/>
              </a:rPr>
              <a:t>El mensaje que se muestra al usuario se almacene en una variable llamada mensaje y el funcionamiento del script sea el mismo.</a:t>
            </a:r>
            <a:endParaRPr lang="es-AR" sz="1400" b="0" strike="noStrike" spc="-1">
              <a:solidFill>
                <a:srgbClr val="000000"/>
              </a:solidFill>
              <a:uFill>
                <a:solidFill>
                  <a:srgbClr val="FFFFFF"/>
                </a:solidFill>
              </a:uFill>
              <a:latin typeface="Arial"/>
            </a:endParaRPr>
          </a:p>
          <a:p>
            <a:pPr>
              <a:lnSpc>
                <a:spcPct val="100000"/>
              </a:lnSpc>
            </a:pPr>
            <a:r>
              <a:rPr lang="es-AR" sz="2200" b="0" strike="noStrike" spc="-1">
                <a:solidFill>
                  <a:srgbClr val="000000"/>
                </a:solidFill>
                <a:uFill>
                  <a:solidFill>
                    <a:srgbClr val="FFFFFF"/>
                  </a:solidFill>
                </a:uFill>
                <a:latin typeface="Arial"/>
                <a:ea typeface="Arial"/>
              </a:rPr>
              <a:t>Modificar el ejemplo de secuencia:</a:t>
            </a:r>
            <a:endParaRPr lang="es-AR" sz="1400" b="0" strike="noStrike" spc="-1">
              <a:solidFill>
                <a:srgbClr val="000000"/>
              </a:solidFill>
              <a:uFill>
                <a:solidFill>
                  <a:srgbClr val="FFFFFF"/>
                </a:solidFill>
              </a:uFill>
              <a:latin typeface="Arial"/>
            </a:endParaRPr>
          </a:p>
          <a:p>
            <a:pPr marL="457200" indent="-367920">
              <a:lnSpc>
                <a:spcPct val="100000"/>
              </a:lnSpc>
              <a:buClr>
                <a:srgbClr val="000000"/>
              </a:buClr>
              <a:buFont typeface="Arial"/>
              <a:buChar char="•"/>
            </a:pPr>
            <a:r>
              <a:rPr lang="es-AR" sz="2200" b="0" strike="noStrike" spc="-1">
                <a:solidFill>
                  <a:srgbClr val="000000"/>
                </a:solidFill>
                <a:uFill>
                  <a:solidFill>
                    <a:srgbClr val="FFFFFF"/>
                  </a:solidFill>
                </a:uFill>
                <a:latin typeface="Arial"/>
                <a:ea typeface="Arial"/>
              </a:rPr>
              <a:t>Qué cada mensaje se almacene en una variable a mostrar por consola y que el funcionamiento del script sea el mismo</a:t>
            </a:r>
            <a:endParaRPr lang="es-AR" sz="1400" b="0" strike="noStrike" spc="-1">
              <a:solidFill>
                <a:srgbClr val="000000"/>
              </a:solidFill>
              <a:uFill>
                <a:solidFill>
                  <a:srgbClr val="FFFFFF"/>
                </a:solidFill>
              </a:uFill>
              <a:latin typeface="Arial"/>
            </a:endParaRPr>
          </a:p>
          <a:p>
            <a:pPr>
              <a:lnSpc>
                <a:spcPct val="100000"/>
              </a:lnSpc>
            </a:pPr>
            <a:r>
              <a:rPr lang="es-AR" sz="2200" b="0" strike="noStrike" spc="-1">
                <a:solidFill>
                  <a:srgbClr val="000000"/>
                </a:solidFill>
                <a:uFill>
                  <a:solidFill>
                    <a:srgbClr val="FFFFFF"/>
                  </a:solidFill>
                </a:uFill>
                <a:latin typeface="Arial"/>
                <a:ea typeface="Arial"/>
              </a:rPr>
              <a:t>Modificar el ejemplo de base por altura</a:t>
            </a:r>
            <a:endParaRPr lang="es-AR" sz="1400" b="0" strike="noStrike" spc="-1">
              <a:solidFill>
                <a:srgbClr val="000000"/>
              </a:solidFill>
              <a:uFill>
                <a:solidFill>
                  <a:srgbClr val="FFFFFF"/>
                </a:solidFill>
              </a:uFill>
              <a:latin typeface="Arial"/>
            </a:endParaRPr>
          </a:p>
          <a:p>
            <a:pPr marL="457200" indent="-367920">
              <a:lnSpc>
                <a:spcPct val="100000"/>
              </a:lnSpc>
              <a:buClr>
                <a:srgbClr val="000000"/>
              </a:buClr>
              <a:buFont typeface="Arial"/>
              <a:buChar char="•"/>
            </a:pPr>
            <a:r>
              <a:rPr lang="es-AR" sz="2200" b="0" strike="noStrike" spc="-1">
                <a:solidFill>
                  <a:srgbClr val="000000"/>
                </a:solidFill>
                <a:uFill>
                  <a:solidFill>
                    <a:srgbClr val="FFFFFF"/>
                  </a:solidFill>
                </a:uFill>
                <a:latin typeface="Arial"/>
                <a:ea typeface="Arial"/>
              </a:rPr>
              <a:t>Almacenar la base y la altura en variables y el resultado y que el funcionamiento del script sea el mismo</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sp>
        <p:nvSpPr>
          <p:cNvPr id="389" name="TextShape 3"/>
          <p:cNvSpPr txBox="1"/>
          <p:nvPr/>
        </p:nvSpPr>
        <p:spPr>
          <a:xfrm>
            <a:off x="8587800" y="6575400"/>
            <a:ext cx="556200" cy="364680"/>
          </a:xfrm>
          <a:prstGeom prst="rect">
            <a:avLst/>
          </a:prstGeom>
          <a:noFill/>
          <a:ln>
            <a:noFill/>
          </a:ln>
        </p:spPr>
        <p:txBody>
          <a:bodyPr anchor="ctr"/>
          <a:lstStyle/>
          <a:p>
            <a:pPr algn="r">
              <a:lnSpc>
                <a:spcPct val="100000"/>
              </a:lnSpc>
            </a:pPr>
            <a:fld id="{F308BF07-A1F3-4A7B-AC11-C259F24C0AC9}" type="slidenum">
              <a:rPr lang="es-AR" sz="1200" b="0" strike="noStrike" spc="-1">
                <a:solidFill>
                  <a:srgbClr val="FFFFFF"/>
                </a:solidFill>
                <a:uFill>
                  <a:solidFill>
                    <a:srgbClr val="FFFFFF"/>
                  </a:solidFill>
                </a:uFill>
                <a:latin typeface="Arial"/>
                <a:ea typeface="Arial"/>
              </a:rPr>
              <a:t>20</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628560" y="275760"/>
            <a:ext cx="7886520" cy="1220040"/>
          </a:xfrm>
          <a:prstGeom prst="rect">
            <a:avLst/>
          </a:prstGeom>
          <a:noFill/>
          <a:ln>
            <a:noFill/>
          </a:ln>
        </p:spPr>
        <p:txBody>
          <a:bodyPr anchor="ctr"/>
          <a:lstStyle/>
          <a:p>
            <a:pPr algn="ctr">
              <a:lnSpc>
                <a:spcPct val="100000"/>
              </a:lnSpc>
            </a:pPr>
            <a:r>
              <a:rPr lang="es-AR" sz="4000" b="0" strike="noStrike" spc="-1">
                <a:solidFill>
                  <a:srgbClr val="000000"/>
                </a:solidFill>
                <a:uFill>
                  <a:solidFill>
                    <a:srgbClr val="FFFFFF"/>
                  </a:solidFill>
                </a:uFill>
                <a:latin typeface="Arial"/>
                <a:ea typeface="Arial"/>
              </a:rPr>
              <a:t>Tipado de Variables - Tipos</a:t>
            </a:r>
            <a:endParaRPr lang="es-AR" sz="1400" b="0" strike="noStrike" spc="-1">
              <a:solidFill>
                <a:srgbClr val="000000"/>
              </a:solidFill>
              <a:uFill>
                <a:solidFill>
                  <a:srgbClr val="FFFFFF"/>
                </a:solidFill>
              </a:uFill>
              <a:latin typeface="Arial"/>
            </a:endParaRPr>
          </a:p>
        </p:txBody>
      </p:sp>
      <p:sp>
        <p:nvSpPr>
          <p:cNvPr id="391" name="TextShape 2"/>
          <p:cNvSpPr txBox="1"/>
          <p:nvPr/>
        </p:nvSpPr>
        <p:spPr>
          <a:xfrm>
            <a:off x="311760" y="1496160"/>
            <a:ext cx="8520120" cy="4921560"/>
          </a:xfrm>
          <a:prstGeom prst="rect">
            <a:avLst/>
          </a:prstGeom>
          <a:noFill/>
          <a:ln>
            <a:noFill/>
          </a:ln>
        </p:spPr>
        <p:txBody>
          <a:bodyPr/>
          <a:lstStyle/>
          <a:p>
            <a:pPr marL="343080" indent="-31716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El </a:t>
            </a:r>
            <a:r>
              <a:rPr lang="es-AR" sz="2800" b="1" strike="noStrike" spc="-1">
                <a:solidFill>
                  <a:srgbClr val="000000"/>
                </a:solidFill>
                <a:uFill>
                  <a:solidFill>
                    <a:srgbClr val="FFFFFF"/>
                  </a:solidFill>
                </a:uFill>
                <a:latin typeface="Arial"/>
                <a:ea typeface="Arial"/>
              </a:rPr>
              <a:t>tipado estático</a:t>
            </a:r>
            <a:r>
              <a:rPr lang="es-AR" sz="2800" b="0" strike="noStrike" spc="-1">
                <a:solidFill>
                  <a:srgbClr val="000000"/>
                </a:solidFill>
                <a:uFill>
                  <a:solidFill>
                    <a:srgbClr val="FFFFFF"/>
                  </a:solidFill>
                </a:uFill>
                <a:latin typeface="Arial"/>
                <a:ea typeface="Arial"/>
              </a:rPr>
              <a:t> nos obliga a definir desde el principio el tipo de una variable. Lenguajes con tipado estático son C++, Java, C#, etc. </a:t>
            </a:r>
            <a:endParaRPr lang="es-AR" sz="1400" b="0" strike="noStrike" spc="-1">
              <a:solidFill>
                <a:srgbClr val="000000"/>
              </a:solidFill>
              <a:uFill>
                <a:solidFill>
                  <a:srgbClr val="FFFFFF"/>
                </a:solidFill>
              </a:uFill>
              <a:latin typeface="Arial"/>
            </a:endParaRPr>
          </a:p>
          <a:p>
            <a:pPr marL="343080">
              <a:lnSpc>
                <a:spcPct val="100000"/>
              </a:lnSpc>
            </a:pPr>
            <a:endParaRPr lang="es-AR" sz="1400" b="0" strike="noStrike" spc="-1">
              <a:solidFill>
                <a:srgbClr val="000000"/>
              </a:solidFill>
              <a:uFill>
                <a:solidFill>
                  <a:srgbClr val="FFFFFF"/>
                </a:solidFill>
              </a:uFill>
              <a:latin typeface="Arial"/>
            </a:endParaRPr>
          </a:p>
          <a:p>
            <a:pPr marL="343080" indent="-31716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El </a:t>
            </a:r>
            <a:r>
              <a:rPr lang="es-AR" sz="2800" b="1" strike="noStrike" spc="-1">
                <a:solidFill>
                  <a:srgbClr val="000000"/>
                </a:solidFill>
                <a:uFill>
                  <a:solidFill>
                    <a:srgbClr val="FFFFFF"/>
                  </a:solidFill>
                </a:uFill>
                <a:latin typeface="Arial"/>
                <a:ea typeface="Arial"/>
              </a:rPr>
              <a:t>tipado dinámico</a:t>
            </a:r>
            <a:r>
              <a:rPr lang="es-AR" sz="2800" b="0" strike="noStrike" spc="-1">
                <a:solidFill>
                  <a:srgbClr val="000000"/>
                </a:solidFill>
                <a:uFill>
                  <a:solidFill>
                    <a:srgbClr val="FFFFFF"/>
                  </a:solidFill>
                </a:uFill>
                <a:latin typeface="Arial"/>
                <a:ea typeface="Arial"/>
              </a:rPr>
              <a:t> nos da la facilidad de no definir los tipos al declarar una variable, algunos ejemplos son PHP, JavaScript, Groovy, Python, entre otros.</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p:txBody>
      </p:sp>
      <p:sp>
        <p:nvSpPr>
          <p:cNvPr id="392" name="TextShape 3"/>
          <p:cNvSpPr txBox="1"/>
          <p:nvPr/>
        </p:nvSpPr>
        <p:spPr>
          <a:xfrm>
            <a:off x="8587800" y="6575400"/>
            <a:ext cx="556200" cy="364680"/>
          </a:xfrm>
          <a:prstGeom prst="rect">
            <a:avLst/>
          </a:prstGeom>
          <a:noFill/>
          <a:ln>
            <a:noFill/>
          </a:ln>
        </p:spPr>
        <p:txBody>
          <a:bodyPr anchor="ctr"/>
          <a:lstStyle/>
          <a:p>
            <a:pPr algn="r">
              <a:lnSpc>
                <a:spcPct val="100000"/>
              </a:lnSpc>
            </a:pPr>
            <a:fld id="{51D2EA41-F5FD-403E-8AA2-44FE51FA62E9}" type="slidenum">
              <a:rPr lang="es-AR" sz="1200" b="0" strike="noStrike" spc="-1">
                <a:solidFill>
                  <a:srgbClr val="FFFFFF"/>
                </a:solidFill>
                <a:uFill>
                  <a:solidFill>
                    <a:srgbClr val="FFFFFF"/>
                  </a:solidFill>
                </a:uFill>
                <a:latin typeface="Arial"/>
                <a:ea typeface="Arial"/>
              </a:rPr>
              <a:t>21</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8587800" y="6575400"/>
            <a:ext cx="556200" cy="364680"/>
          </a:xfrm>
          <a:prstGeom prst="rect">
            <a:avLst/>
          </a:prstGeom>
          <a:noFill/>
          <a:ln>
            <a:noFill/>
          </a:ln>
        </p:spPr>
        <p:txBody>
          <a:bodyPr anchor="ctr"/>
          <a:lstStyle/>
          <a:p>
            <a:pPr algn="r">
              <a:lnSpc>
                <a:spcPct val="100000"/>
              </a:lnSpc>
            </a:pPr>
            <a:fld id="{7B1BF35A-C468-46C1-BDFB-C2E080D9B465}" type="slidenum">
              <a:rPr lang="es-AR" sz="1200" b="0" strike="noStrike" spc="-1">
                <a:solidFill>
                  <a:srgbClr val="FFFFFF"/>
                </a:solidFill>
                <a:uFill>
                  <a:solidFill>
                    <a:srgbClr val="FFFFFF"/>
                  </a:solidFill>
                </a:uFill>
                <a:latin typeface="Arial"/>
                <a:ea typeface="Arial"/>
              </a:rPr>
              <a:t>22</a:t>
            </a:fld>
            <a:endParaRPr lang="es-AR" sz="1400" b="0" strike="noStrike" spc="-1">
              <a:solidFill>
                <a:srgbClr val="000000"/>
              </a:solidFill>
              <a:uFill>
                <a:solidFill>
                  <a:srgbClr val="FFFFFF"/>
                </a:solidFill>
              </a:uFill>
              <a:latin typeface="Times New Roman"/>
            </a:endParaRPr>
          </a:p>
        </p:txBody>
      </p:sp>
      <p:sp>
        <p:nvSpPr>
          <p:cNvPr id="394"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
</a:t>
            </a:r>
            <a:r>
              <a:rPr lang="es-AR" sz="2800" b="0" i="1" strike="noStrike" spc="-1">
                <a:solidFill>
                  <a:srgbClr val="000000"/>
                </a:solidFill>
                <a:uFill>
                  <a:solidFill>
                    <a:srgbClr val="FFFFFF"/>
                  </a:solidFill>
                </a:uFill>
                <a:latin typeface="Arial"/>
                <a:ea typeface="Arial"/>
              </a:rPr>
              <a:t> Tipos de Datos Básicos</a:t>
            </a:r>
            <a:endParaRPr lang="es-AR" sz="1400" b="0" strike="noStrike" spc="-1">
              <a:solidFill>
                <a:srgbClr val="000000"/>
              </a:solidFill>
              <a:uFill>
                <a:solidFill>
                  <a:srgbClr val="FFFFFF"/>
                </a:solidFill>
              </a:uFill>
              <a:latin typeface="Arial"/>
            </a:endParaRPr>
          </a:p>
        </p:txBody>
      </p:sp>
      <p:sp>
        <p:nvSpPr>
          <p:cNvPr id="395" name="TextShape 3"/>
          <p:cNvSpPr txBox="1"/>
          <p:nvPr/>
        </p:nvSpPr>
        <p:spPr>
          <a:xfrm>
            <a:off x="628560" y="1623960"/>
            <a:ext cx="7886520" cy="4887000"/>
          </a:xfrm>
          <a:prstGeom prst="rect">
            <a:avLst/>
          </a:prstGeom>
          <a:noFill/>
          <a:ln>
            <a:noFill/>
          </a:ln>
        </p:spPr>
        <p:txBody>
          <a:bodyPr/>
          <a:lstStyle/>
          <a:p>
            <a:pPr marL="228600" indent="-177480">
              <a:lnSpc>
                <a:spcPct val="90000"/>
              </a:lnSpc>
              <a:buClr>
                <a:srgbClr val="000000"/>
              </a:buClr>
              <a:buFont typeface="Arial"/>
              <a:buChar char="•"/>
            </a:pPr>
            <a:r>
              <a:rPr lang="es-AR" sz="1800" b="0" strike="noStrike" spc="-1">
                <a:solidFill>
                  <a:srgbClr val="000000"/>
                </a:solidFill>
                <a:uFill>
                  <a:solidFill>
                    <a:srgbClr val="FFFFFF"/>
                  </a:solidFill>
                </a:uFill>
                <a:latin typeface="Arial"/>
                <a:ea typeface="Arial"/>
              </a:rPr>
              <a:t>Aunque todas las variables de JavaScript se crean de la misma forma, la forma en la que se les asigna un valor depende del tipo de valor que se quiere almacenar (números, textos, etc.)</a:t>
            </a:r>
            <a:endParaRPr lang="es-AR" sz="1400" b="0" strike="noStrike" spc="-1">
              <a:solidFill>
                <a:srgbClr val="000000"/>
              </a:solidFill>
              <a:uFill>
                <a:solidFill>
                  <a:srgbClr val="FFFFFF"/>
                </a:solidFill>
              </a:uFill>
              <a:latin typeface="Arial"/>
            </a:endParaRPr>
          </a:p>
          <a:p>
            <a:pPr marL="228600">
              <a:lnSpc>
                <a:spcPct val="90000"/>
              </a:lnSpc>
            </a:pPr>
            <a:endParaRPr lang="es-AR" sz="1400" b="0" strike="noStrike" spc="-1">
              <a:solidFill>
                <a:srgbClr val="000000"/>
              </a:solidFill>
              <a:uFill>
                <a:solidFill>
                  <a:srgbClr val="FFFFFF"/>
                </a:solidFill>
              </a:uFill>
              <a:latin typeface="Arial"/>
            </a:endParaRPr>
          </a:p>
          <a:p>
            <a:pPr marL="228600" indent="-253800">
              <a:lnSpc>
                <a:spcPct val="90000"/>
              </a:lnSpc>
              <a:buClr>
                <a:srgbClr val="000000"/>
              </a:buClr>
              <a:buFont typeface="Arial"/>
              <a:buChar char="•"/>
            </a:pPr>
            <a:r>
              <a:rPr lang="es-AR" sz="3000" b="1" strike="noStrike" spc="-1">
                <a:solidFill>
                  <a:srgbClr val="000000"/>
                </a:solidFill>
                <a:uFill>
                  <a:solidFill>
                    <a:srgbClr val="FFFFFF"/>
                  </a:solidFill>
                </a:uFill>
                <a:latin typeface="Arial"/>
                <a:ea typeface="Arial"/>
              </a:rPr>
              <a:t>Numérico (Number)</a:t>
            </a:r>
            <a:r>
              <a:rPr lang="es-AR" sz="3000" b="0" strike="noStrike" spc="-1">
                <a:solidFill>
                  <a:srgbClr val="00000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1800" b="0" strike="noStrike" spc="-1">
                <a:solidFill>
                  <a:srgbClr val="000000"/>
                </a:solidFill>
                <a:uFill>
                  <a:solidFill>
                    <a:srgbClr val="FFFFFF"/>
                  </a:solidFill>
                </a:uFill>
                <a:latin typeface="Arial"/>
                <a:ea typeface="Arial"/>
              </a:rPr>
              <a:t>Números tanto enteros (integer) como decimales (float)</a:t>
            </a:r>
            <a:endParaRPr lang="es-AR" sz="1400" b="0" strike="noStrike" spc="-1">
              <a:solidFill>
                <a:srgbClr val="000000"/>
              </a:solidFill>
              <a:uFill>
                <a:solidFill>
                  <a:srgbClr val="FFFFFF"/>
                </a:solidFill>
              </a:uFill>
              <a:latin typeface="Arial"/>
            </a:endParaRPr>
          </a:p>
          <a:p>
            <a:pPr marL="685800" lvl="1" indent="-190080">
              <a:lnSpc>
                <a:spcPct val="90000"/>
              </a:lnSpc>
              <a:buClr>
                <a:srgbClr val="000000"/>
              </a:buClr>
              <a:buFont typeface="Arial"/>
              <a:buChar char="•"/>
            </a:pPr>
            <a:r>
              <a:rPr lang="es-AR" sz="1800" b="0" strike="noStrike" spc="-1">
                <a:solidFill>
                  <a:srgbClr val="000000"/>
                </a:solidFill>
                <a:uFill>
                  <a:solidFill>
                    <a:srgbClr val="FFFFFF"/>
                  </a:solidFill>
                </a:uFill>
                <a:latin typeface="Arial"/>
                <a:ea typeface="Arial"/>
              </a:rPr>
              <a:t>Para separar decimales se utiliza el punto </a:t>
            </a:r>
            <a:endParaRPr lang="es-AR" sz="1400" b="0" strike="noStrike" spc="-1">
              <a:solidFill>
                <a:srgbClr val="000000"/>
              </a:solidFill>
              <a:uFill>
                <a:solidFill>
                  <a:srgbClr val="FFFFFF"/>
                </a:solidFill>
              </a:uFill>
              <a:latin typeface="Arial"/>
            </a:endParaRPr>
          </a:p>
          <a:p>
            <a:pPr marL="685800" lvl="1" indent="-190080">
              <a:lnSpc>
                <a:spcPct val="90000"/>
              </a:lnSpc>
              <a:buClr>
                <a:srgbClr val="000000"/>
              </a:buClr>
              <a:buFont typeface="Arial"/>
              <a:buChar char="•"/>
            </a:pPr>
            <a:r>
              <a:rPr lang="es-AR" sz="1800" b="0" strike="noStrike" spc="-1">
                <a:solidFill>
                  <a:srgbClr val="000000"/>
                </a:solidFill>
                <a:uFill>
                  <a:solidFill>
                    <a:srgbClr val="FFFFFF"/>
                  </a:solidFill>
                </a:uFill>
                <a:latin typeface="Arial"/>
                <a:ea typeface="Arial"/>
              </a:rPr>
              <a:t>Ejemplos: </a:t>
            </a:r>
            <a:r>
              <a:rPr lang="es-AR" sz="1800" b="0" i="1" strike="noStrike" spc="-1">
                <a:solidFill>
                  <a:srgbClr val="000000"/>
                </a:solidFill>
                <a:uFill>
                  <a:solidFill>
                    <a:srgbClr val="FFFFFF"/>
                  </a:solidFill>
                </a:uFill>
                <a:latin typeface="Arial"/>
                <a:ea typeface="Arial"/>
              </a:rPr>
              <a:t>12, 0, -2.3, 3.14</a:t>
            </a:r>
            <a:r>
              <a:rPr lang="es-AR" sz="1800" b="0"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iva = </a:t>
            </a:r>
            <a:r>
              <a:rPr lang="es-AR" sz="1800" b="0" strike="noStrike" spc="-1">
                <a:solidFill>
                  <a:srgbClr val="009999"/>
                </a:solidFill>
                <a:uFill>
                  <a:solidFill>
                    <a:srgbClr val="FFFFFF"/>
                  </a:solidFill>
                </a:uFill>
                <a:latin typeface="Calibri"/>
                <a:ea typeface="Calibri"/>
              </a:rPr>
              <a:t>16</a:t>
            </a:r>
            <a:r>
              <a:rPr lang="es-AR" sz="1800" b="0" strike="noStrike" spc="-1">
                <a:solidFill>
                  <a:srgbClr val="24292E"/>
                </a:solidFill>
                <a:uFill>
                  <a:solidFill>
                    <a:srgbClr val="FFFFFF"/>
                  </a:solidFill>
                </a:uFill>
                <a:latin typeface="Calibri"/>
                <a:ea typeface="Calibri"/>
              </a:rPr>
              <a:t>;        </a:t>
            </a:r>
            <a:r>
              <a:rPr lang="es-AR" sz="1800" b="0" i="1" strike="noStrike" spc="-1">
                <a:solidFill>
                  <a:srgbClr val="999988"/>
                </a:solidFill>
                <a:uFill>
                  <a:solidFill>
                    <a:srgbClr val="FFFFFF"/>
                  </a:solidFill>
                </a:uFill>
                <a:latin typeface="Calibri"/>
                <a:ea typeface="Calibri"/>
              </a:rPr>
              <a:t>// variable tipo entero</a:t>
            </a:r>
            <a:r>
              <a:rPr lang="es-AR" sz="1800" b="0" strike="noStrike" spc="-1">
                <a:solidFill>
                  <a:srgbClr val="24292E"/>
                </a:solidFill>
                <a:uFill>
                  <a:solidFill>
                    <a:srgbClr val="FFFFFF"/>
                  </a:solidFill>
                </a:uFill>
                <a:latin typeface="Calibri"/>
                <a:ea typeface="Calibri"/>
              </a:rPr>
              <a:t>
</a:t>
            </a: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total = </a:t>
            </a:r>
            <a:r>
              <a:rPr lang="es-AR" sz="1800" b="0" strike="noStrike" spc="-1">
                <a:solidFill>
                  <a:srgbClr val="009999"/>
                </a:solidFill>
                <a:uFill>
                  <a:solidFill>
                    <a:srgbClr val="FFFFFF"/>
                  </a:solidFill>
                </a:uFill>
                <a:latin typeface="Calibri"/>
                <a:ea typeface="Calibri"/>
              </a:rPr>
              <a:t>234.65</a:t>
            </a:r>
            <a:r>
              <a:rPr lang="es-AR" sz="1800" b="0" strike="noStrike" spc="-1">
                <a:solidFill>
                  <a:srgbClr val="24292E"/>
                </a:solidFill>
                <a:uFill>
                  <a:solidFill>
                    <a:srgbClr val="FFFFFF"/>
                  </a:solidFill>
                </a:uFill>
                <a:latin typeface="Calibri"/>
                <a:ea typeface="Calibri"/>
              </a:rPr>
              <a:t>;</a:t>
            </a:r>
            <a:r>
              <a:rPr lang="es-AR" sz="1800" b="0" strike="noStrike" spc="-1">
                <a:solidFill>
                  <a:srgbClr val="24292E"/>
                </a:solidFill>
                <a:uFill>
                  <a:solidFill>
                    <a:srgbClr val="FFFFFF"/>
                  </a:solidFill>
                </a:uFill>
                <a:latin typeface="Courier New"/>
                <a:ea typeface="Courier New"/>
              </a:rPr>
              <a:t>  </a:t>
            </a:r>
            <a:r>
              <a:rPr lang="es-AR" sz="1800" b="0" i="1" strike="noStrike" spc="-1">
                <a:solidFill>
                  <a:srgbClr val="999988"/>
                </a:solidFill>
                <a:uFill>
                  <a:solidFill>
                    <a:srgbClr val="FFFFFF"/>
                  </a:solidFill>
                </a:uFill>
                <a:latin typeface="Calibri"/>
                <a:ea typeface="Calibri"/>
              </a:rPr>
              <a:t>// variable tipo decimal</a:t>
            </a:r>
            <a:endParaRPr lang="es-AR" sz="1400" b="0" strike="noStrike" spc="-1">
              <a:solidFill>
                <a:srgbClr val="000000"/>
              </a:solidFill>
              <a:uFill>
                <a:solidFill>
                  <a:srgbClr val="FFFFFF"/>
                </a:solidFill>
              </a:uFill>
              <a:latin typeface="Arial"/>
            </a:endParaRPr>
          </a:p>
        </p:txBody>
      </p:sp>
      <p:pic>
        <p:nvPicPr>
          <p:cNvPr id="396" name="Google Shape;424;p47"/>
          <p:cNvPicPr/>
          <p:nvPr/>
        </p:nvPicPr>
        <p:blipFill>
          <a:blip r:embed="rId2"/>
          <a:stretch/>
        </p:blipFill>
        <p:spPr>
          <a:xfrm>
            <a:off x="5129640" y="5268240"/>
            <a:ext cx="3296160" cy="1483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8587800" y="6575400"/>
            <a:ext cx="556200" cy="364680"/>
          </a:xfrm>
          <a:prstGeom prst="rect">
            <a:avLst/>
          </a:prstGeom>
          <a:noFill/>
          <a:ln>
            <a:noFill/>
          </a:ln>
        </p:spPr>
        <p:txBody>
          <a:bodyPr anchor="ctr"/>
          <a:lstStyle/>
          <a:p>
            <a:pPr algn="r">
              <a:lnSpc>
                <a:spcPct val="100000"/>
              </a:lnSpc>
            </a:pPr>
            <a:fld id="{686126E0-9A6C-487E-AAF5-42E12456ADA1}" type="slidenum">
              <a:rPr lang="es-AR" sz="1200" b="0" strike="noStrike" spc="-1">
                <a:solidFill>
                  <a:srgbClr val="FFFFFF"/>
                </a:solidFill>
                <a:uFill>
                  <a:solidFill>
                    <a:srgbClr val="FFFFFF"/>
                  </a:solidFill>
                </a:uFill>
                <a:latin typeface="Arial"/>
                <a:ea typeface="Arial"/>
              </a:rPr>
              <a:t>23</a:t>
            </a:fld>
            <a:endParaRPr lang="es-AR" sz="1400" b="0" strike="noStrike" spc="-1">
              <a:solidFill>
                <a:srgbClr val="000000"/>
              </a:solidFill>
              <a:uFill>
                <a:solidFill>
                  <a:srgbClr val="FFFFFF"/>
                </a:solidFill>
              </a:uFill>
              <a:latin typeface="Times New Roman"/>
            </a:endParaRPr>
          </a:p>
        </p:txBody>
      </p:sp>
      <p:sp>
        <p:nvSpPr>
          <p:cNvPr id="398"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
</a:t>
            </a:r>
            <a:r>
              <a:rPr lang="es-AR" sz="2800" b="0" i="1" strike="noStrike" spc="-1">
                <a:solidFill>
                  <a:srgbClr val="000000"/>
                </a:solidFill>
                <a:uFill>
                  <a:solidFill>
                    <a:srgbClr val="FFFFFF"/>
                  </a:solidFill>
                </a:uFill>
                <a:latin typeface="Arial"/>
                <a:ea typeface="Arial"/>
              </a:rPr>
              <a:t> Tipos de Datos Básicos</a:t>
            </a:r>
            <a:endParaRPr lang="es-AR" sz="1400" b="0" strike="noStrike" spc="-1">
              <a:solidFill>
                <a:srgbClr val="000000"/>
              </a:solidFill>
              <a:uFill>
                <a:solidFill>
                  <a:srgbClr val="FFFFFF"/>
                </a:solidFill>
              </a:uFill>
              <a:latin typeface="Arial"/>
            </a:endParaRPr>
          </a:p>
        </p:txBody>
      </p:sp>
      <p:sp>
        <p:nvSpPr>
          <p:cNvPr id="399" name="TextShape 3"/>
          <p:cNvSpPr txBox="1"/>
          <p:nvPr/>
        </p:nvSpPr>
        <p:spPr>
          <a:xfrm>
            <a:off x="628560" y="1689120"/>
            <a:ext cx="7886520" cy="4821840"/>
          </a:xfrm>
          <a:prstGeom prst="rect">
            <a:avLst/>
          </a:prstGeom>
          <a:noFill/>
          <a:ln>
            <a:noFill/>
          </a:ln>
        </p:spPr>
        <p:txBody>
          <a:bodyPr/>
          <a:lstStyle/>
          <a:p>
            <a:pPr marL="228600" indent="-253800">
              <a:lnSpc>
                <a:spcPct val="90000"/>
              </a:lnSpc>
              <a:buClr>
                <a:srgbClr val="000000"/>
              </a:buClr>
              <a:buFont typeface="Arial"/>
              <a:buChar char="•"/>
            </a:pPr>
            <a:r>
              <a:rPr lang="es-AR" sz="3000" b="1" strike="noStrike" spc="-1">
                <a:solidFill>
                  <a:srgbClr val="000000"/>
                </a:solidFill>
                <a:uFill>
                  <a:solidFill>
                    <a:srgbClr val="FFFFFF"/>
                  </a:solidFill>
                </a:uFill>
                <a:latin typeface="Arial"/>
                <a:ea typeface="Arial"/>
              </a:rPr>
              <a:t>Lógico (Boolean)</a:t>
            </a:r>
            <a:r>
              <a:rPr lang="es-AR" sz="3000" b="0" strike="noStrike" spc="-1">
                <a:solidFill>
                  <a:srgbClr val="00000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marL="685800" lvl="1" indent="-2408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Sólo puede tomar dos valores: </a:t>
            </a:r>
            <a:r>
              <a:rPr lang="es-AR" sz="2400" b="1" strike="noStrike" spc="-1">
                <a:solidFill>
                  <a:srgbClr val="0000FF"/>
                </a:solidFill>
                <a:uFill>
                  <a:solidFill>
                    <a:srgbClr val="FFFFFF"/>
                  </a:solidFill>
                </a:uFill>
                <a:latin typeface="Courier New"/>
                <a:ea typeface="Courier New"/>
              </a:rPr>
              <a:t>true</a:t>
            </a:r>
            <a:r>
              <a:rPr lang="es-AR" sz="2400" b="1" strike="noStrike" spc="-1">
                <a:solidFill>
                  <a:srgbClr val="0000FF"/>
                </a:solidFill>
                <a:uFill>
                  <a:solidFill>
                    <a:srgbClr val="FFFFFF"/>
                  </a:solidFill>
                </a:uFill>
                <a:latin typeface="Arial"/>
                <a:ea typeface="Arial"/>
              </a:rPr>
              <a:t> </a:t>
            </a:r>
            <a:r>
              <a:rPr lang="es-AR" sz="2400" b="0" strike="noStrike" spc="-1">
                <a:solidFill>
                  <a:srgbClr val="000000"/>
                </a:solidFill>
                <a:uFill>
                  <a:solidFill>
                    <a:srgbClr val="FFFFFF"/>
                  </a:solidFill>
                </a:uFill>
                <a:latin typeface="Arial"/>
                <a:ea typeface="Arial"/>
              </a:rPr>
              <a:t>o </a:t>
            </a:r>
            <a:r>
              <a:rPr lang="es-AR" sz="2400" b="1" strike="noStrike" spc="-1">
                <a:solidFill>
                  <a:srgbClr val="0000FF"/>
                </a:solidFill>
                <a:uFill>
                  <a:solidFill>
                    <a:srgbClr val="FFFFFF"/>
                  </a:solidFill>
                </a:uFill>
                <a:latin typeface="Courier New"/>
                <a:ea typeface="Courier New"/>
              </a:rPr>
              <a:t>false</a:t>
            </a:r>
            <a:endParaRPr lang="es-AR" sz="1400" b="0" strike="noStrike" spc="-1">
              <a:solidFill>
                <a:srgbClr val="000000"/>
              </a:solidFill>
              <a:uFill>
                <a:solidFill>
                  <a:srgbClr val="FFFFFF"/>
                </a:solidFill>
              </a:uFill>
              <a:latin typeface="Arial"/>
            </a:endParaRPr>
          </a:p>
          <a:p>
            <a:pPr marL="685800" lvl="1" indent="-26640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No se puede utilizar para almacenar números y tampoco permite guardar cadenas de texto.</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clienteRegistrado = </a:t>
            </a:r>
            <a:r>
              <a:rPr lang="es-AR" sz="1800" b="1" strike="noStrike" spc="-1">
                <a:solidFill>
                  <a:srgbClr val="000080"/>
                </a:solidFill>
                <a:uFill>
                  <a:solidFill>
                    <a:srgbClr val="FFFFFF"/>
                  </a:solidFill>
                </a:uFill>
                <a:latin typeface="Calibri"/>
                <a:ea typeface="Calibri"/>
              </a:rPr>
              <a:t>false</a:t>
            </a:r>
            <a:r>
              <a:rPr lang="es-AR" sz="18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24292E"/>
                </a:solidFill>
                <a:uFill>
                  <a:solidFill>
                    <a:srgbClr val="FFFFFF"/>
                  </a:solidFill>
                </a:uFill>
                <a:latin typeface="Calibri"/>
                <a:ea typeface="Calibri"/>
              </a:rPr>
              <a:t>ivaIncluido = </a:t>
            </a:r>
            <a:r>
              <a:rPr lang="es-AR" sz="1800" b="1" strike="noStrike" spc="-1">
                <a:solidFill>
                  <a:srgbClr val="000080"/>
                </a:solidFill>
                <a:uFill>
                  <a:solidFill>
                    <a:srgbClr val="FFFFFF"/>
                  </a:solidFill>
                </a:uFill>
                <a:latin typeface="Calibri"/>
                <a:ea typeface="Calibri"/>
              </a:rPr>
              <a:t>true</a:t>
            </a:r>
            <a:r>
              <a:rPr lang="es-AR" sz="18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p:txBody>
      </p:sp>
      <p:pic>
        <p:nvPicPr>
          <p:cNvPr id="400" name="Google Shape;432;p48"/>
          <p:cNvPicPr/>
          <p:nvPr/>
        </p:nvPicPr>
        <p:blipFill>
          <a:blip r:embed="rId2"/>
          <a:stretch/>
        </p:blipFill>
        <p:spPr>
          <a:xfrm>
            <a:off x="6355080" y="5220360"/>
            <a:ext cx="2267640" cy="120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8587800" y="6575400"/>
            <a:ext cx="556200" cy="364680"/>
          </a:xfrm>
          <a:prstGeom prst="rect">
            <a:avLst/>
          </a:prstGeom>
          <a:noFill/>
          <a:ln>
            <a:noFill/>
          </a:ln>
        </p:spPr>
        <p:txBody>
          <a:bodyPr anchor="ctr"/>
          <a:lstStyle/>
          <a:p>
            <a:pPr algn="r">
              <a:lnSpc>
                <a:spcPct val="100000"/>
              </a:lnSpc>
            </a:pPr>
            <a:fld id="{4B1B2FAB-3B64-4056-A1E7-3F6B6C66AE01}" type="slidenum">
              <a:rPr lang="es-AR" sz="1200" b="0" strike="noStrike" spc="-1">
                <a:solidFill>
                  <a:srgbClr val="FFFFFF"/>
                </a:solidFill>
                <a:uFill>
                  <a:solidFill>
                    <a:srgbClr val="FFFFFF"/>
                  </a:solidFill>
                </a:uFill>
                <a:latin typeface="Arial"/>
                <a:ea typeface="Arial"/>
              </a:rPr>
              <a:t>24</a:t>
            </a:fld>
            <a:endParaRPr lang="es-AR" sz="1400" b="0" strike="noStrike" spc="-1">
              <a:solidFill>
                <a:srgbClr val="000000"/>
              </a:solidFill>
              <a:uFill>
                <a:solidFill>
                  <a:srgbClr val="FFFFFF"/>
                </a:solidFill>
              </a:uFill>
              <a:latin typeface="Times New Roman"/>
            </a:endParaRPr>
          </a:p>
        </p:txBody>
      </p:sp>
      <p:sp>
        <p:nvSpPr>
          <p:cNvPr id="402"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
</a:t>
            </a:r>
            <a:r>
              <a:rPr lang="es-AR" sz="2800" b="0" i="1" strike="noStrike" spc="-1">
                <a:solidFill>
                  <a:srgbClr val="000000"/>
                </a:solidFill>
                <a:uFill>
                  <a:solidFill>
                    <a:srgbClr val="FFFFFF"/>
                  </a:solidFill>
                </a:uFill>
                <a:latin typeface="Arial"/>
                <a:ea typeface="Arial"/>
              </a:rPr>
              <a:t> Tipos de Datos Básicos</a:t>
            </a:r>
            <a:endParaRPr lang="es-AR" sz="1400" b="0" strike="noStrike" spc="-1">
              <a:solidFill>
                <a:srgbClr val="000000"/>
              </a:solidFill>
              <a:uFill>
                <a:solidFill>
                  <a:srgbClr val="FFFFFF"/>
                </a:solidFill>
              </a:uFill>
              <a:latin typeface="Arial"/>
            </a:endParaRPr>
          </a:p>
        </p:txBody>
      </p:sp>
      <p:sp>
        <p:nvSpPr>
          <p:cNvPr id="403" name="TextShape 3"/>
          <p:cNvSpPr txBox="1"/>
          <p:nvPr/>
        </p:nvSpPr>
        <p:spPr>
          <a:xfrm>
            <a:off x="336600" y="1772640"/>
            <a:ext cx="8565840" cy="4662360"/>
          </a:xfrm>
          <a:prstGeom prst="rect">
            <a:avLst/>
          </a:prstGeom>
          <a:noFill/>
          <a:ln>
            <a:noFill/>
          </a:ln>
        </p:spPr>
        <p:txBody>
          <a:bodyPr/>
          <a:lstStyle/>
          <a:p>
            <a:pPr marL="228600" indent="-253800">
              <a:lnSpc>
                <a:spcPct val="90000"/>
              </a:lnSpc>
              <a:buClr>
                <a:srgbClr val="000000"/>
              </a:buClr>
              <a:buFont typeface="Arial"/>
              <a:buChar char="•"/>
            </a:pPr>
            <a:r>
              <a:rPr lang="es-AR" sz="3000" b="1" strike="noStrike" spc="-1">
                <a:solidFill>
                  <a:srgbClr val="000000"/>
                </a:solidFill>
                <a:uFill>
                  <a:solidFill>
                    <a:srgbClr val="FFFFFF"/>
                  </a:solidFill>
                </a:uFill>
                <a:latin typeface="Arial"/>
                <a:ea typeface="Arial"/>
              </a:rPr>
              <a:t>Texto (String):</a:t>
            </a:r>
            <a:endParaRPr lang="es-AR" sz="1400" b="0" strike="noStrike" spc="-1">
              <a:solidFill>
                <a:srgbClr val="000000"/>
              </a:solidFill>
              <a:uFill>
                <a:solidFill>
                  <a:srgbClr val="FFFFFF"/>
                </a:solidFill>
              </a:uFill>
              <a:latin typeface="Arial"/>
            </a:endParaRPr>
          </a:p>
          <a:p>
            <a:pPr marL="685800" lvl="1" indent="-177480">
              <a:lnSpc>
                <a:spcPct val="90000"/>
              </a:lnSpc>
              <a:buClr>
                <a:srgbClr val="000000"/>
              </a:buClr>
              <a:buFont typeface="Arial"/>
              <a:buChar char="•"/>
            </a:pPr>
            <a:r>
              <a:rPr lang="es-AR" sz="1400" b="0" strike="noStrike" spc="-1">
                <a:solidFill>
                  <a:srgbClr val="000000"/>
                </a:solidFill>
                <a:uFill>
                  <a:solidFill>
                    <a:srgbClr val="FFFFFF"/>
                  </a:solidFill>
                </a:uFill>
                <a:latin typeface="Arial"/>
                <a:ea typeface="Arial"/>
              </a:rPr>
              <a:t>Caracteres o cadenas de caracteres encerrados entre comillas (dobles o simples) </a:t>
            </a:r>
            <a:endParaRPr lang="es-AR" sz="1400" b="0" strike="noStrike" spc="-1">
              <a:solidFill>
                <a:srgbClr val="000000"/>
              </a:solidFill>
              <a:uFill>
                <a:solidFill>
                  <a:srgbClr val="FFFFFF"/>
                </a:solidFill>
              </a:uFill>
              <a:latin typeface="Arial"/>
            </a:endParaRPr>
          </a:p>
          <a:p>
            <a:pPr>
              <a:lnSpc>
                <a:spcPct val="90000"/>
              </a:lnSpc>
            </a:pPr>
            <a:r>
              <a:rPr lang="es-AR" sz="1100" b="1" strike="noStrike" spc="-1">
                <a:solidFill>
                  <a:srgbClr val="000080"/>
                </a:solidFill>
                <a:uFill>
                  <a:solidFill>
                    <a:srgbClr val="FFFFFF"/>
                  </a:solidFill>
                </a:uFill>
                <a:latin typeface="Calibri"/>
                <a:ea typeface="Calibri"/>
              </a:rPr>
              <a:t>let</a:t>
            </a:r>
            <a:r>
              <a:rPr lang="es-AR" sz="1100" b="1" strike="noStrike" spc="-1">
                <a:solidFill>
                  <a:srgbClr val="24292E"/>
                </a:solidFill>
                <a:uFill>
                  <a:solidFill>
                    <a:srgbClr val="FFFFFF"/>
                  </a:solidFill>
                </a:uFill>
                <a:latin typeface="Calibri"/>
                <a:ea typeface="Calibri"/>
              </a:rPr>
              <a:t> </a:t>
            </a:r>
            <a:r>
              <a:rPr lang="es-AR" sz="1100" b="0" strike="noStrike" spc="-1">
                <a:solidFill>
                  <a:srgbClr val="24292E"/>
                </a:solidFill>
                <a:uFill>
                  <a:solidFill>
                    <a:srgbClr val="FFFFFF"/>
                  </a:solidFill>
                </a:uFill>
                <a:latin typeface="Calibri"/>
                <a:ea typeface="Calibri"/>
              </a:rPr>
              <a:t>mensaje = </a:t>
            </a:r>
            <a:r>
              <a:rPr lang="es-AR" sz="1100" b="0" strike="noStrike" spc="-1">
                <a:solidFill>
                  <a:srgbClr val="FF0000"/>
                </a:solidFill>
                <a:uFill>
                  <a:solidFill>
                    <a:srgbClr val="FFFFFF"/>
                  </a:solidFill>
                </a:uFill>
                <a:latin typeface="Calibri"/>
                <a:ea typeface="Calibri"/>
              </a:rPr>
              <a:t>"Bienvenido a nuestro sitio web"</a:t>
            </a:r>
            <a:r>
              <a:rPr lang="es-AR" sz="1100" b="0" strike="noStrike" spc="-1">
                <a:solidFill>
                  <a:srgbClr val="24292E"/>
                </a:solidFill>
                <a:uFill>
                  <a:solidFill>
                    <a:srgbClr val="FFFFFF"/>
                  </a:solidFill>
                </a:uFill>
                <a:latin typeface="Calibri"/>
                <a:ea typeface="Calibri"/>
              </a:rPr>
              <a:t>;
	</a:t>
            </a: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nombreProducto = </a:t>
            </a:r>
            <a:r>
              <a:rPr lang="es-AR" sz="1100" b="0" strike="noStrike" spc="-1">
                <a:solidFill>
                  <a:srgbClr val="FF0000"/>
                </a:solidFill>
                <a:uFill>
                  <a:solidFill>
                    <a:srgbClr val="FFFFFF"/>
                  </a:solidFill>
                </a:uFill>
                <a:latin typeface="Calibri"/>
                <a:ea typeface="Calibri"/>
              </a:rPr>
              <a:t>'Producto ABC'</a:t>
            </a:r>
            <a:r>
              <a:rPr lang="es-AR" sz="1100" b="0" strike="noStrike" spc="-1">
                <a:solidFill>
                  <a:srgbClr val="24292E"/>
                </a:solidFill>
                <a:uFill>
                  <a:solidFill>
                    <a:srgbClr val="FFFFFF"/>
                  </a:solidFill>
                </a:uFill>
                <a:latin typeface="Calibri"/>
                <a:ea typeface="Calibri"/>
              </a:rPr>
              <a:t>;
	</a:t>
            </a: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letraSeleccionada = </a:t>
            </a:r>
            <a:r>
              <a:rPr lang="es-AR" sz="1100" b="0" strike="noStrike" spc="-1">
                <a:solidFill>
                  <a:srgbClr val="FF0000"/>
                </a:solidFill>
                <a:uFill>
                  <a:solidFill>
                    <a:srgbClr val="FFFFFF"/>
                  </a:solidFill>
                </a:uFill>
                <a:latin typeface="Calibri"/>
                <a:ea typeface="Calibri"/>
              </a:rPr>
              <a:t>'c'</a:t>
            </a:r>
            <a:r>
              <a:rPr lang="es-AR" sz="11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685800" lvl="1" indent="-177480">
              <a:lnSpc>
                <a:spcPct val="100000"/>
              </a:lnSpc>
              <a:buClr>
                <a:srgbClr val="000000"/>
              </a:buClr>
              <a:buFont typeface="Arial"/>
              <a:buChar char="•"/>
            </a:pPr>
            <a:r>
              <a:rPr lang="es-AR" sz="1400" b="0" strike="noStrike" spc="-1">
                <a:solidFill>
                  <a:srgbClr val="000000"/>
                </a:solidFill>
                <a:uFill>
                  <a:solidFill>
                    <a:srgbClr val="FFFFFF"/>
                  </a:solidFill>
                </a:uFill>
                <a:latin typeface="Arial"/>
                <a:ea typeface="Arial"/>
              </a:rPr>
              <a:t>Si el propio texto contiene comillas simples o dobles, la estrategia que se sigue es la de encerrar el texto con las comillas (simples o dobles) que no utilice el texto</a:t>
            </a:r>
            <a:endParaRPr lang="es-AR" sz="1400" b="0" strike="noStrike" spc="-1">
              <a:solidFill>
                <a:srgbClr val="000000"/>
              </a:solidFill>
              <a:uFill>
                <a:solidFill>
                  <a:srgbClr val="FFFFFF"/>
                </a:solidFill>
              </a:uFill>
              <a:latin typeface="Arial"/>
            </a:endParaRPr>
          </a:p>
          <a:p>
            <a:pPr>
              <a:lnSpc>
                <a:spcPct val="100000"/>
              </a:lnSpc>
            </a:pPr>
            <a:r>
              <a:rPr lang="es-AR" sz="1100" b="0" i="1" strike="noStrike" spc="-1">
                <a:solidFill>
                  <a:srgbClr val="999988"/>
                </a:solidFill>
                <a:uFill>
                  <a:solidFill>
                    <a:srgbClr val="FFFFFF"/>
                  </a:solidFill>
                </a:uFill>
                <a:latin typeface="Calibri"/>
                <a:ea typeface="Calibri"/>
              </a:rPr>
              <a:t>// El contenido de texto1 tiene comillas simples, por lo qué se encierra con comillas dobles</a:t>
            </a:r>
            <a:r>
              <a:rPr lang="es-AR" sz="1100" b="0" strike="noStrike" spc="-1">
                <a:solidFill>
                  <a:srgbClr val="24292E"/>
                </a:solidFill>
                <a:uFill>
                  <a:solidFill>
                    <a:srgbClr val="FFFFFF"/>
                  </a:solidFill>
                </a:uFill>
                <a:latin typeface="Calibri"/>
                <a:ea typeface="Calibri"/>
              </a:rPr>
              <a:t>
</a:t>
            </a:r>
            <a:r>
              <a:rPr lang="es-AR" sz="1100" b="1" strike="noStrike" spc="-1">
                <a:solidFill>
                  <a:srgbClr val="000080"/>
                </a:solidFill>
                <a:uFill>
                  <a:solidFill>
                    <a:srgbClr val="FFFFFF"/>
                  </a:solidFill>
                </a:uFill>
                <a:latin typeface="Calibri"/>
                <a:ea typeface="Calibri"/>
              </a:rPr>
              <a:t>	let </a:t>
            </a:r>
            <a:r>
              <a:rPr lang="es-AR" sz="1100" b="0" strike="noStrike" spc="-1">
                <a:solidFill>
                  <a:srgbClr val="24292E"/>
                </a:solidFill>
                <a:uFill>
                  <a:solidFill>
                    <a:srgbClr val="FFFFFF"/>
                  </a:solidFill>
                </a:uFill>
                <a:latin typeface="Calibri"/>
                <a:ea typeface="Calibri"/>
              </a:rPr>
              <a:t>texto1 = </a:t>
            </a:r>
            <a:r>
              <a:rPr lang="es-AR" sz="1100" b="0" strike="noStrike" spc="-1">
                <a:solidFill>
                  <a:srgbClr val="FF0000"/>
                </a:solidFill>
                <a:uFill>
                  <a:solidFill>
                    <a:srgbClr val="FFFFFF"/>
                  </a:solidFill>
                </a:uFill>
                <a:latin typeface="Calibri"/>
                <a:ea typeface="Calibri"/>
              </a:rPr>
              <a:t>"Una frase con 'comillas simples' dentro"</a:t>
            </a:r>
            <a:r>
              <a:rPr lang="es-AR" sz="1100" b="0" strike="noStrike" spc="-1">
                <a:solidFill>
                  <a:srgbClr val="24292E"/>
                </a:solidFill>
                <a:uFill>
                  <a:solidFill>
                    <a:srgbClr val="FFFFFF"/>
                  </a:solidFill>
                </a:uFill>
                <a:latin typeface="Calibri"/>
                <a:ea typeface="Calibri"/>
              </a:rPr>
              <a:t>;
</a:t>
            </a:r>
            <a:r>
              <a:rPr lang="es-AR" sz="1100" b="0" i="1" strike="noStrike" spc="-1">
                <a:solidFill>
                  <a:srgbClr val="999988"/>
                </a:solidFill>
                <a:uFill>
                  <a:solidFill>
                    <a:srgbClr val="FFFFFF"/>
                  </a:solidFill>
                </a:uFill>
                <a:latin typeface="Calibri"/>
                <a:ea typeface="Calibri"/>
              </a:rPr>
              <a:t>// El contenido de texto2 tiene comillas dobles, por lo qué se encierra con comillas simples</a:t>
            </a:r>
            <a:r>
              <a:rPr lang="es-AR" sz="1100" b="0" strike="noStrike" spc="-1">
                <a:solidFill>
                  <a:srgbClr val="24292E"/>
                </a:solidFill>
                <a:uFill>
                  <a:solidFill>
                    <a:srgbClr val="FFFFFF"/>
                  </a:solidFill>
                </a:uFill>
                <a:latin typeface="Calibri"/>
                <a:ea typeface="Calibri"/>
              </a:rPr>
              <a:t>
	</a:t>
            </a: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texto2 = </a:t>
            </a:r>
            <a:r>
              <a:rPr lang="es-AR" sz="1100" b="0" strike="noStrike" spc="-1">
                <a:solidFill>
                  <a:srgbClr val="FF0000"/>
                </a:solidFill>
                <a:uFill>
                  <a:solidFill>
                    <a:srgbClr val="FFFFFF"/>
                  </a:solidFill>
                </a:uFill>
                <a:latin typeface="Calibri"/>
                <a:ea typeface="Calibri"/>
              </a:rPr>
              <a:t>'Una frase con "comillas dobles" dentro'</a:t>
            </a:r>
            <a:r>
              <a:rPr lang="es-AR" sz="11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marL="685800" lvl="1" indent="-177480">
              <a:lnSpc>
                <a:spcPct val="100000"/>
              </a:lnSpc>
              <a:buClr>
                <a:srgbClr val="000000"/>
              </a:buClr>
              <a:buFont typeface="Arial"/>
              <a:buChar char="•"/>
            </a:pPr>
            <a:r>
              <a:rPr lang="es-AR" sz="1400" b="0" strike="noStrike" spc="-1">
                <a:solidFill>
                  <a:srgbClr val="000000"/>
                </a:solidFill>
                <a:uFill>
                  <a:solidFill>
                    <a:srgbClr val="FFFFFF"/>
                  </a:solidFill>
                </a:uFill>
                <a:latin typeface="Arial"/>
                <a:ea typeface="Arial"/>
              </a:rPr>
              <a:t>A veces las cadenas de texto contienen tanto comillas simples como dobles. Además existen otros caracteres (tabulador, ENTER, etc.) especiales. JavaScript permite caracteres especiales dentro de una cadena de texto con el "mecanismo de escape" de los caracteres problemáticos.</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texto1 = </a:t>
            </a:r>
            <a:r>
              <a:rPr lang="es-AR" sz="1100" b="0" strike="noStrike" spc="-1">
                <a:solidFill>
                  <a:srgbClr val="FF0000"/>
                </a:solidFill>
                <a:uFill>
                  <a:solidFill>
                    <a:srgbClr val="FFFFFF"/>
                  </a:solidFill>
                </a:uFill>
                <a:latin typeface="Calibri"/>
                <a:ea typeface="Calibri"/>
              </a:rPr>
              <a:t>'Una frase con \'comillas simples\' dentro'</a:t>
            </a:r>
            <a:r>
              <a:rPr lang="es-AR" sz="1100" b="0" strike="noStrike" spc="-1">
                <a:solidFill>
                  <a:srgbClr val="24292E"/>
                </a:solidFill>
                <a:uFill>
                  <a:solidFill>
                    <a:srgbClr val="FFFFFF"/>
                  </a:solidFill>
                </a:uFill>
                <a:latin typeface="Calibri"/>
                <a:ea typeface="Calibri"/>
              </a:rPr>
              <a:t>;
	</a:t>
            </a: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texto2 = </a:t>
            </a:r>
            <a:r>
              <a:rPr lang="es-AR" sz="1100" b="0" strike="noStrike" spc="-1">
                <a:solidFill>
                  <a:srgbClr val="FF0000"/>
                </a:solidFill>
                <a:uFill>
                  <a:solidFill>
                    <a:srgbClr val="FFFFFF"/>
                  </a:solidFill>
                </a:uFill>
                <a:latin typeface="Calibri"/>
                <a:ea typeface="Calibri"/>
              </a:rPr>
              <a:t>"Una frase con \"comillas dobles\" dentro"</a:t>
            </a:r>
            <a:r>
              <a:rPr lang="es-AR" sz="11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00000"/>
              </a:lnSpc>
            </a:pP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texto3 = </a:t>
            </a:r>
            <a:r>
              <a:rPr lang="es-AR" sz="1100" b="0" strike="noStrike" spc="-1">
                <a:solidFill>
                  <a:srgbClr val="FF0000"/>
                </a:solidFill>
                <a:uFill>
                  <a:solidFill>
                    <a:srgbClr val="FFFFFF"/>
                  </a:solidFill>
                </a:uFill>
                <a:latin typeface="Calibri"/>
                <a:ea typeface="Calibri"/>
              </a:rPr>
              <a:t>"Una frase con \n Una nueva línea dentro"</a:t>
            </a:r>
            <a:r>
              <a:rPr lang="es-AR" sz="11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00000"/>
              </a:lnSpc>
            </a:pP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texto4 = </a:t>
            </a:r>
            <a:r>
              <a:rPr lang="es-AR" sz="1100" b="0" strike="noStrike" spc="-1">
                <a:solidFill>
                  <a:srgbClr val="FF0000"/>
                </a:solidFill>
                <a:uFill>
                  <a:solidFill>
                    <a:srgbClr val="FFFFFF"/>
                  </a:solidFill>
                </a:uFill>
                <a:latin typeface="Calibri"/>
                <a:ea typeface="Calibri"/>
              </a:rPr>
              <a:t>"Una frase con \t Un tabulador dentro"</a:t>
            </a:r>
            <a:r>
              <a:rPr lang="es-AR" sz="11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a:p>
            <a:pPr>
              <a:lnSpc>
                <a:spcPct val="100000"/>
              </a:lnSpc>
            </a:pPr>
            <a:r>
              <a:rPr lang="es-AR" sz="1100" b="1" strike="noStrike" spc="-1">
                <a:solidFill>
                  <a:srgbClr val="000080"/>
                </a:solidFill>
                <a:uFill>
                  <a:solidFill>
                    <a:srgbClr val="FFFFFF"/>
                  </a:solidFill>
                </a:uFill>
                <a:latin typeface="Calibri"/>
                <a:ea typeface="Calibri"/>
              </a:rPr>
              <a:t>let </a:t>
            </a:r>
            <a:r>
              <a:rPr lang="es-AR" sz="1100" b="0" strike="noStrike" spc="-1">
                <a:solidFill>
                  <a:srgbClr val="24292E"/>
                </a:solidFill>
                <a:uFill>
                  <a:solidFill>
                    <a:srgbClr val="FFFFFF"/>
                  </a:solidFill>
                </a:uFill>
                <a:latin typeface="Calibri"/>
                <a:ea typeface="Calibri"/>
              </a:rPr>
              <a:t>texto5 = </a:t>
            </a:r>
            <a:r>
              <a:rPr lang="es-AR" sz="1100" b="0" strike="noStrike" spc="-1">
                <a:solidFill>
                  <a:srgbClr val="FF0000"/>
                </a:solidFill>
                <a:uFill>
                  <a:solidFill>
                    <a:srgbClr val="FFFFFF"/>
                  </a:solidFill>
                </a:uFill>
                <a:latin typeface="Calibri"/>
                <a:ea typeface="Calibri"/>
              </a:rPr>
              <a:t>"Una frase con \\ Una barra inclinada dentro"</a:t>
            </a:r>
            <a:r>
              <a:rPr lang="es-AR" sz="1100" b="0" strike="noStrike" spc="-1">
                <a:solidFill>
                  <a:srgbClr val="24292E"/>
                </a:solidFill>
                <a:uFill>
                  <a:solidFill>
                    <a:srgbClr val="FFFFFF"/>
                  </a:solidFill>
                </a:uFill>
                <a:latin typeface="Calibri"/>
                <a:ea typeface="Calibri"/>
              </a:rPr>
              <a:t>;</a:t>
            </a:r>
            <a:endParaRPr lang="es-AR" sz="1400" b="0" strike="noStrike" spc="-1">
              <a:solidFill>
                <a:srgbClr val="000000"/>
              </a:solidFill>
              <a:uFill>
                <a:solidFill>
                  <a:srgbClr val="FFFFFF"/>
                </a:solidFill>
              </a:uFill>
              <a:latin typeface="Arial"/>
            </a:endParaRPr>
          </a:p>
        </p:txBody>
      </p:sp>
      <p:pic>
        <p:nvPicPr>
          <p:cNvPr id="404" name="Google Shape;440;p49"/>
          <p:cNvPicPr/>
          <p:nvPr/>
        </p:nvPicPr>
        <p:blipFill>
          <a:blip r:embed="rId2"/>
          <a:stretch/>
        </p:blipFill>
        <p:spPr>
          <a:xfrm>
            <a:off x="7047360" y="5562360"/>
            <a:ext cx="1731960" cy="919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8587800" y="6575400"/>
            <a:ext cx="556200" cy="364680"/>
          </a:xfrm>
          <a:prstGeom prst="rect">
            <a:avLst/>
          </a:prstGeom>
          <a:noFill/>
          <a:ln>
            <a:noFill/>
          </a:ln>
        </p:spPr>
        <p:txBody>
          <a:bodyPr anchor="ctr"/>
          <a:lstStyle/>
          <a:p>
            <a:pPr algn="r">
              <a:lnSpc>
                <a:spcPct val="100000"/>
              </a:lnSpc>
            </a:pPr>
            <a:fld id="{E3DE0BDB-03E1-48EB-A424-E79B5FD31789}" type="slidenum">
              <a:rPr lang="es-AR" sz="1200" b="0" strike="noStrike" spc="-1">
                <a:solidFill>
                  <a:srgbClr val="FFFFFF"/>
                </a:solidFill>
                <a:uFill>
                  <a:solidFill>
                    <a:srgbClr val="FFFFFF"/>
                  </a:solidFill>
                </a:uFill>
                <a:latin typeface="Arial"/>
                <a:ea typeface="Arial"/>
              </a:rPr>
              <a:t>25</a:t>
            </a:fld>
            <a:endParaRPr lang="es-AR" sz="1400" b="0" strike="noStrike" spc="-1">
              <a:solidFill>
                <a:srgbClr val="000000"/>
              </a:solidFill>
              <a:uFill>
                <a:solidFill>
                  <a:srgbClr val="FFFFFF"/>
                </a:solidFill>
              </a:uFill>
              <a:latin typeface="Times New Roman"/>
            </a:endParaRPr>
          </a:p>
        </p:txBody>
      </p:sp>
      <p:sp>
        <p:nvSpPr>
          <p:cNvPr id="406"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
</a:t>
            </a:r>
            <a:r>
              <a:rPr lang="es-AR" sz="2800" b="0" i="1" strike="noStrike" spc="-1">
                <a:solidFill>
                  <a:srgbClr val="000000"/>
                </a:solidFill>
                <a:uFill>
                  <a:solidFill>
                    <a:srgbClr val="FFFFFF"/>
                  </a:solidFill>
                </a:uFill>
                <a:latin typeface="Arial"/>
                <a:ea typeface="Arial"/>
              </a:rPr>
              <a:t> Tipos de Datos Básicos</a:t>
            </a:r>
            <a:endParaRPr lang="es-AR" sz="1400" b="0" strike="noStrike" spc="-1">
              <a:solidFill>
                <a:srgbClr val="000000"/>
              </a:solidFill>
              <a:uFill>
                <a:solidFill>
                  <a:srgbClr val="FFFFFF"/>
                </a:solidFill>
              </a:uFill>
              <a:latin typeface="Arial"/>
            </a:endParaRPr>
          </a:p>
        </p:txBody>
      </p:sp>
      <p:sp>
        <p:nvSpPr>
          <p:cNvPr id="407" name="TextShape 3"/>
          <p:cNvSpPr txBox="1"/>
          <p:nvPr/>
        </p:nvSpPr>
        <p:spPr>
          <a:xfrm>
            <a:off x="359280" y="2172240"/>
            <a:ext cx="4806720" cy="4350960"/>
          </a:xfrm>
          <a:prstGeom prst="rect">
            <a:avLst/>
          </a:prstGeom>
          <a:noFill/>
          <a:ln>
            <a:noFill/>
          </a:ln>
        </p:spPr>
        <p:txBody>
          <a:bodyPr/>
          <a:lstStyle/>
          <a:p>
            <a:pPr marL="228600" indent="-240840">
              <a:lnSpc>
                <a:spcPct val="90000"/>
              </a:lnSpc>
              <a:buClr>
                <a:srgbClr val="000000"/>
              </a:buClr>
              <a:buFont typeface="Arial"/>
              <a:buChar char="•"/>
            </a:pPr>
            <a:r>
              <a:rPr lang="es-AR" sz="1800" b="1" strike="noStrike" spc="-1">
                <a:solidFill>
                  <a:srgbClr val="000000"/>
                </a:solidFill>
                <a:uFill>
                  <a:solidFill>
                    <a:srgbClr val="FFFFFF"/>
                  </a:solidFill>
                </a:uFill>
                <a:latin typeface="Arial"/>
                <a:ea typeface="Arial"/>
              </a:rPr>
              <a:t>NULO (Null)</a:t>
            </a:r>
            <a:r>
              <a:rPr lang="es-AR" sz="1800" b="0" strike="noStrike" spc="-1">
                <a:solidFill>
                  <a:srgbClr val="00000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marL="228600">
              <a:lnSpc>
                <a:spcPct val="90000"/>
              </a:lnSpc>
            </a:pPr>
            <a:endParaRPr lang="es-AR" sz="14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1400" b="0" strike="noStrike" spc="-1">
                <a:solidFill>
                  <a:srgbClr val="000000"/>
                </a:solidFill>
                <a:uFill>
                  <a:solidFill>
                    <a:srgbClr val="FFFFFF"/>
                  </a:solidFill>
                </a:uFill>
                <a:latin typeface="Arial"/>
                <a:ea typeface="Arial"/>
              </a:rPr>
              <a:t>El valor null es un literal de Javascript que representa un valor nulo o "vacío".</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marL="228600" indent="-240840">
              <a:lnSpc>
                <a:spcPct val="100000"/>
              </a:lnSpc>
              <a:buClr>
                <a:srgbClr val="000000"/>
              </a:buClr>
              <a:buFont typeface="Arial"/>
              <a:buChar char="•"/>
            </a:pPr>
            <a:r>
              <a:rPr lang="es-AR" sz="1800" b="1" strike="noStrike" spc="-1">
                <a:solidFill>
                  <a:srgbClr val="000000"/>
                </a:solidFill>
                <a:uFill>
                  <a:solidFill>
                    <a:srgbClr val="FFFFFF"/>
                  </a:solidFill>
                </a:uFill>
                <a:latin typeface="Arial"/>
                <a:ea typeface="Arial"/>
              </a:rPr>
              <a:t>Indefinido (Undefined)</a:t>
            </a:r>
            <a:r>
              <a:rPr lang="es-AR" sz="1800" b="0" strike="noStrike" spc="-1">
                <a:solidFill>
                  <a:srgbClr val="000000"/>
                </a:solidFill>
                <a:uFill>
                  <a:solidFill>
                    <a:srgbClr val="FFFFFF"/>
                  </a:solidFill>
                </a:uFill>
                <a:latin typeface="Arial"/>
                <a:ea typeface="Arial"/>
              </a:rPr>
              <a:t>:</a:t>
            </a:r>
            <a:endParaRPr lang="es-AR" sz="1400" b="0" strike="noStrike" spc="-1">
              <a:solidFill>
                <a:srgbClr val="000000"/>
              </a:solidFill>
              <a:uFill>
                <a:solidFill>
                  <a:srgbClr val="FFFFFF"/>
                </a:solidFill>
              </a:uFill>
              <a:latin typeface="Arial"/>
            </a:endParaRPr>
          </a:p>
          <a:p>
            <a:pPr marL="228600">
              <a:lnSpc>
                <a:spcPct val="100000"/>
              </a:lnSpc>
            </a:pPr>
            <a:endParaRPr lang="es-AR" sz="14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1400" b="0" strike="noStrike" spc="-1">
                <a:solidFill>
                  <a:srgbClr val="000000"/>
                </a:solidFill>
                <a:uFill>
                  <a:solidFill>
                    <a:srgbClr val="FFFFFF"/>
                  </a:solidFill>
                </a:uFill>
                <a:latin typeface="Arial"/>
                <a:ea typeface="Arial"/>
              </a:rPr>
              <a:t>Una variable a la cual no se le haya asignado valor tiene entonces el valor undefined.</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marL="228600" indent="-240840">
              <a:lnSpc>
                <a:spcPct val="100000"/>
              </a:lnSpc>
              <a:buClr>
                <a:srgbClr val="000000"/>
              </a:buClr>
              <a:buFont typeface="Arial"/>
              <a:buChar char="•"/>
            </a:pPr>
            <a:r>
              <a:rPr lang="es-AR" sz="1800" b="1" strike="noStrike" spc="-1">
                <a:solidFill>
                  <a:srgbClr val="000000"/>
                </a:solidFill>
                <a:uFill>
                  <a:solidFill>
                    <a:srgbClr val="FFFFFF"/>
                  </a:solidFill>
                </a:uFill>
                <a:latin typeface="Arial"/>
                <a:ea typeface="Arial"/>
              </a:rPr>
              <a:t>Determinación del tipo usando el operador typeof</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sp>
        <p:nvSpPr>
          <p:cNvPr id="408" name="CustomShape 4"/>
          <p:cNvSpPr/>
          <p:nvPr/>
        </p:nvSpPr>
        <p:spPr>
          <a:xfrm>
            <a:off x="4903200" y="2480040"/>
            <a:ext cx="4139640" cy="3449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1400" b="1" strike="noStrike" spc="-1">
                <a:solidFill>
                  <a:srgbClr val="000080"/>
                </a:solidFill>
                <a:uFill>
                  <a:solidFill>
                    <a:srgbClr val="FFFFFF"/>
                  </a:solidFill>
                </a:uFill>
                <a:latin typeface="Calibri"/>
                <a:ea typeface="Calibri"/>
              </a:rPr>
              <a:t>console</a:t>
            </a:r>
            <a:r>
              <a:rPr lang="es-AR" sz="1400" b="0" strike="noStrike" spc="-1">
                <a:solidFill>
                  <a:srgbClr val="000080"/>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log</a:t>
            </a:r>
            <a:r>
              <a:rPr lang="es-AR" sz="1400" b="0" strike="noStrike" spc="-1">
                <a:solidFill>
                  <a:srgbClr val="000000"/>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typeof</a:t>
            </a:r>
            <a:r>
              <a:rPr lang="es-AR" sz="1400" b="0" strike="noStrike" spc="-1">
                <a:solidFill>
                  <a:srgbClr val="333333"/>
                </a:solidFill>
                <a:uFill>
                  <a:solidFill>
                    <a:srgbClr val="FFFFFF"/>
                  </a:solidFill>
                </a:uFill>
                <a:latin typeface="Calibri"/>
                <a:ea typeface="Calibri"/>
              </a:rPr>
              <a:t> </a:t>
            </a:r>
            <a:r>
              <a:rPr lang="es-AR" sz="1400" b="0" strike="noStrike" spc="-1">
                <a:solidFill>
                  <a:srgbClr val="9C5D27"/>
                </a:solidFill>
                <a:uFill>
                  <a:solidFill>
                    <a:srgbClr val="FFFFFF"/>
                  </a:solidFill>
                </a:uFill>
                <a:latin typeface="Calibri"/>
                <a:ea typeface="Calibri"/>
              </a:rPr>
              <a:t>42</a:t>
            </a:r>
            <a:r>
              <a:rPr lang="es-AR" sz="1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400" b="0" i="1" strike="noStrike" spc="-1">
                <a:solidFill>
                  <a:srgbClr val="AAAAAA"/>
                </a:solidFill>
                <a:uFill>
                  <a:solidFill>
                    <a:srgbClr val="FFFFFF"/>
                  </a:solidFill>
                </a:uFill>
                <a:latin typeface="Calibri"/>
                <a:ea typeface="Calibri"/>
              </a:rPr>
              <a:t>// expected output: "number"</a:t>
            </a: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console.log</a:t>
            </a:r>
            <a:r>
              <a:rPr lang="es-AR" sz="1400" b="0" strike="noStrike" spc="-1">
                <a:solidFill>
                  <a:srgbClr val="000000"/>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typeof</a:t>
            </a:r>
            <a:r>
              <a:rPr lang="es-AR" sz="1400" b="0" strike="noStrike" spc="-1">
                <a:solidFill>
                  <a:srgbClr val="333333"/>
                </a:solidFill>
                <a:uFill>
                  <a:solidFill>
                    <a:srgbClr val="FFFFFF"/>
                  </a:solidFill>
                </a:uFill>
                <a:latin typeface="Calibri"/>
                <a:ea typeface="Calibri"/>
              </a:rPr>
              <a:t> </a:t>
            </a:r>
            <a:r>
              <a:rPr lang="es-AR" sz="1400" b="0" strike="noStrike" spc="-1">
                <a:solidFill>
                  <a:srgbClr val="777777"/>
                </a:solidFill>
                <a:uFill>
                  <a:solidFill>
                    <a:srgbClr val="FFFFFF"/>
                  </a:solidFill>
                </a:uFill>
                <a:latin typeface="Calibri"/>
                <a:ea typeface="Calibri"/>
              </a:rPr>
              <a:t>'</a:t>
            </a:r>
            <a:r>
              <a:rPr lang="es-AR" sz="1400" b="0" strike="noStrike" spc="-1">
                <a:solidFill>
                  <a:srgbClr val="448C27"/>
                </a:solidFill>
                <a:uFill>
                  <a:solidFill>
                    <a:srgbClr val="FFFFFF"/>
                  </a:solidFill>
                </a:uFill>
                <a:latin typeface="Calibri"/>
                <a:ea typeface="Calibri"/>
              </a:rPr>
              <a:t>blubber</a:t>
            </a:r>
            <a:r>
              <a:rPr lang="es-AR" sz="1400" b="0" strike="noStrike" spc="-1">
                <a:solidFill>
                  <a:srgbClr val="777777"/>
                </a:solidFill>
                <a:uFill>
                  <a:solidFill>
                    <a:srgbClr val="FFFFFF"/>
                  </a:solidFill>
                </a:uFill>
                <a:latin typeface="Calibri"/>
                <a:ea typeface="Calibri"/>
              </a:rPr>
              <a:t>'</a:t>
            </a:r>
            <a:r>
              <a:rPr lang="es-AR" sz="1400" b="1" strike="noStrike" spc="-1">
                <a:solidFill>
                  <a:srgbClr val="333333"/>
                </a:solidFill>
                <a:uFill>
                  <a:solidFill>
                    <a:srgbClr val="FFFFFF"/>
                  </a:solidFill>
                </a:uFill>
                <a:latin typeface="Calibri"/>
                <a:ea typeface="Calibri"/>
              </a:rPr>
              <a:t>)</a:t>
            </a:r>
            <a:r>
              <a:rPr lang="es-AR" sz="1400" b="1"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400" b="0" i="1" strike="noStrike" spc="-1">
                <a:solidFill>
                  <a:srgbClr val="AAAAAA"/>
                </a:solidFill>
                <a:uFill>
                  <a:solidFill>
                    <a:srgbClr val="FFFFFF"/>
                  </a:solidFill>
                </a:uFill>
                <a:latin typeface="Calibri"/>
                <a:ea typeface="Calibri"/>
              </a:rPr>
              <a:t>// expected output: "string"</a:t>
            </a: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console.log</a:t>
            </a:r>
            <a:r>
              <a:rPr lang="es-AR" sz="1400" b="0" strike="noStrike" spc="-1">
                <a:solidFill>
                  <a:srgbClr val="000000"/>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typeof</a:t>
            </a:r>
            <a:r>
              <a:rPr lang="es-AR" sz="1400" b="0" strike="noStrike" spc="-1">
                <a:solidFill>
                  <a:srgbClr val="333333"/>
                </a:solidFill>
                <a:uFill>
                  <a:solidFill>
                    <a:srgbClr val="FFFFFF"/>
                  </a:solidFill>
                </a:uFill>
                <a:latin typeface="Calibri"/>
                <a:ea typeface="Calibri"/>
              </a:rPr>
              <a:t> </a:t>
            </a:r>
            <a:r>
              <a:rPr lang="es-AR" sz="1400" b="0" strike="noStrike" spc="-1">
                <a:solidFill>
                  <a:srgbClr val="9C5D27"/>
                </a:solidFill>
                <a:uFill>
                  <a:solidFill>
                    <a:srgbClr val="FFFFFF"/>
                  </a:solidFill>
                </a:uFill>
                <a:latin typeface="Calibri"/>
                <a:ea typeface="Calibri"/>
              </a:rPr>
              <a:t>true</a:t>
            </a:r>
            <a:r>
              <a:rPr lang="es-AR" sz="1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400" b="0" i="1" strike="noStrike" spc="-1">
                <a:solidFill>
                  <a:srgbClr val="AAAAAA"/>
                </a:solidFill>
                <a:uFill>
                  <a:solidFill>
                    <a:srgbClr val="FFFFFF"/>
                  </a:solidFill>
                </a:uFill>
                <a:latin typeface="Calibri"/>
                <a:ea typeface="Calibri"/>
              </a:rPr>
              <a:t>// expected output: "boolean"</a:t>
            </a:r>
            <a:endParaRPr lang="es-AR" sz="1800" b="0" strike="noStrike" spc="-1">
              <a:solidFill>
                <a:srgbClr val="000000"/>
              </a:solidFill>
              <a:uFill>
                <a:solidFill>
                  <a:srgbClr val="FFFFFF"/>
                </a:solidFill>
              </a:uFill>
              <a:latin typeface="Arial"/>
            </a:endParaRPr>
          </a:p>
          <a:p>
            <a:pPr>
              <a:lnSpc>
                <a:spcPct val="135000"/>
              </a:lnSpc>
            </a:pPr>
            <a:endParaRPr lang="es-AR" sz="1800" b="0" strike="noStrike" spc="-1">
              <a:solidFill>
                <a:srgbClr val="000000"/>
              </a:solidFill>
              <a:uFill>
                <a:solidFill>
                  <a:srgbClr val="FFFFFF"/>
                </a:solidFill>
              </a:uFill>
              <a:latin typeface="Arial"/>
            </a:endParaRPr>
          </a:p>
          <a:p>
            <a:pPr>
              <a:lnSpc>
                <a:spcPct val="135000"/>
              </a:lnSpc>
            </a:pPr>
            <a:r>
              <a:rPr lang="es-AR" sz="1400" b="1" strike="noStrike" spc="-1">
                <a:solidFill>
                  <a:srgbClr val="000080"/>
                </a:solidFill>
                <a:uFill>
                  <a:solidFill>
                    <a:srgbClr val="FFFFFF"/>
                  </a:solidFill>
                </a:uFill>
                <a:latin typeface="Calibri"/>
                <a:ea typeface="Calibri"/>
              </a:rPr>
              <a:t>console.log</a:t>
            </a:r>
            <a:r>
              <a:rPr lang="es-AR" sz="1400" b="0" strike="noStrike" spc="-1">
                <a:solidFill>
                  <a:srgbClr val="333333"/>
                </a:solidFill>
                <a:uFill>
                  <a:solidFill>
                    <a:srgbClr val="FFFFFF"/>
                  </a:solidFill>
                </a:uFill>
                <a:latin typeface="Calibri"/>
                <a:ea typeface="Calibri"/>
              </a:rPr>
              <a:t>(</a:t>
            </a:r>
            <a:r>
              <a:rPr lang="es-AR" sz="1400" b="1" strike="noStrike" spc="-1">
                <a:solidFill>
                  <a:srgbClr val="000080"/>
                </a:solidFill>
                <a:uFill>
                  <a:solidFill>
                    <a:srgbClr val="FFFFFF"/>
                  </a:solidFill>
                </a:uFill>
                <a:latin typeface="Calibri"/>
                <a:ea typeface="Calibri"/>
              </a:rPr>
              <a:t>typeof</a:t>
            </a:r>
            <a:r>
              <a:rPr lang="es-AR" sz="1400" b="0" strike="noStrike" spc="-1">
                <a:solidFill>
                  <a:srgbClr val="333333"/>
                </a:solidFill>
                <a:uFill>
                  <a:solidFill>
                    <a:srgbClr val="FFFFFF"/>
                  </a:solidFill>
                </a:uFill>
                <a:latin typeface="Calibri"/>
                <a:ea typeface="Calibri"/>
              </a:rPr>
              <a:t> </a:t>
            </a:r>
            <a:r>
              <a:rPr lang="es-AR" sz="1400" b="0" strike="noStrike" spc="-1">
                <a:solidFill>
                  <a:srgbClr val="7A3E9D"/>
                </a:solidFill>
                <a:uFill>
                  <a:solidFill>
                    <a:srgbClr val="FFFFFF"/>
                  </a:solidFill>
                </a:uFill>
                <a:latin typeface="Calibri"/>
                <a:ea typeface="Calibri"/>
              </a:rPr>
              <a:t>declaredButUndefinedVariable</a:t>
            </a:r>
            <a:r>
              <a:rPr lang="es-AR" sz="1400" b="0" strike="noStrike" spc="-1">
                <a:solidFill>
                  <a:srgbClr val="000000"/>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400" b="0" i="1" strike="noStrike" spc="-1">
                <a:solidFill>
                  <a:srgbClr val="AAAAAA"/>
                </a:solidFill>
                <a:uFill>
                  <a:solidFill>
                    <a:srgbClr val="FFFFFF"/>
                  </a:solidFill>
                </a:uFill>
                <a:latin typeface="Calibri"/>
                <a:ea typeface="Calibri"/>
              </a:rPr>
              <a:t>// expected output: "undefined";</a:t>
            </a:r>
            <a:endParaRPr lang="es-AR" sz="1800" b="0" strike="noStrike" spc="-1">
              <a:solidFill>
                <a:srgbClr val="000000"/>
              </a:solidFill>
              <a:uFill>
                <a:solidFill>
                  <a:srgbClr val="FFFFFF"/>
                </a:solidFill>
              </a:u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311760" y="1680480"/>
            <a:ext cx="8520120" cy="4736880"/>
          </a:xfrm>
          <a:prstGeom prst="rect">
            <a:avLst/>
          </a:prstGeom>
          <a:noFill/>
          <a:ln>
            <a:noFill/>
          </a:ln>
        </p:spPr>
        <p:txBody>
          <a:bodyPr/>
          <a:lstStyle/>
          <a:p>
            <a:pPr marL="457200" indent="-393480">
              <a:lnSpc>
                <a:spcPct val="100000"/>
              </a:lnSpc>
              <a:buClr>
                <a:srgbClr val="000000"/>
              </a:buClr>
              <a:buFont typeface="Arial"/>
              <a:buChar char="●"/>
            </a:pPr>
            <a:r>
              <a:rPr lang="es-AR" sz="2600" b="0" strike="noStrike" spc="-1">
                <a:solidFill>
                  <a:srgbClr val="000000"/>
                </a:solidFill>
                <a:uFill>
                  <a:solidFill>
                    <a:srgbClr val="FFFFFF"/>
                  </a:solidFill>
                </a:uFill>
                <a:latin typeface="Arial"/>
                <a:ea typeface="Arial"/>
              </a:rPr>
              <a:t>Las variables pueden declararse de forma implícita. </a:t>
            </a:r>
            <a:endParaRPr lang="es-AR" sz="1400" b="0" strike="noStrike" spc="-1">
              <a:solidFill>
                <a:srgbClr val="000000"/>
              </a:solidFill>
              <a:uFill>
                <a:solidFill>
                  <a:srgbClr val="FFFFFF"/>
                </a:solidFill>
              </a:uFill>
              <a:latin typeface="Arial"/>
            </a:endParaRPr>
          </a:p>
          <a:p>
            <a:pPr marL="457200" indent="-393480">
              <a:lnSpc>
                <a:spcPct val="100000"/>
              </a:lnSpc>
              <a:buClr>
                <a:srgbClr val="000000"/>
              </a:buClr>
              <a:buFont typeface="Arial"/>
              <a:buChar char="●"/>
            </a:pPr>
            <a:r>
              <a:rPr lang="es-AR" sz="2600" b="0" strike="noStrike" spc="-1">
                <a:solidFill>
                  <a:srgbClr val="000000"/>
                </a:solidFill>
                <a:uFill>
                  <a:solidFill>
                    <a:srgbClr val="FFFFFF"/>
                  </a:solidFill>
                </a:uFill>
                <a:latin typeface="Arial"/>
                <a:ea typeface="Arial"/>
              </a:rPr>
              <a:t>La primera vez que uso una variable se declara “automáticamente”. </a:t>
            </a:r>
            <a:endParaRPr lang="es-AR" sz="1400" b="0" strike="noStrike" spc="-1">
              <a:solidFill>
                <a:srgbClr val="000000"/>
              </a:solidFill>
              <a:uFill>
                <a:solidFill>
                  <a:srgbClr val="FFFFFF"/>
                </a:solidFill>
              </a:uFill>
              <a:latin typeface="Arial"/>
            </a:endParaRPr>
          </a:p>
          <a:p>
            <a:r>
              <a:rPr lang="es-AR" sz="2200" b="0" strike="noStrike" spc="-1">
                <a:solidFill>
                  <a:srgbClr val="000000"/>
                </a:solidFill>
                <a:uFill>
                  <a:solidFill>
                    <a:srgbClr val="FFFFFF"/>
                  </a:solidFill>
                </a:uFill>
                <a:latin typeface="Consolas"/>
                <a:ea typeface="Consolas"/>
              </a:rPr>
              <a:t>numero = 2; </a:t>
            </a:r>
            <a:r>
              <a:rPr lang="es-AR" sz="2200" b="0" strike="noStrike" spc="-1">
                <a:solidFill>
                  <a:srgbClr val="0070C0"/>
                </a:solidFill>
                <a:uFill>
                  <a:solidFill>
                    <a:srgbClr val="FFFFFF"/>
                  </a:solidFill>
                </a:uFill>
                <a:latin typeface="Consolas"/>
                <a:ea typeface="Consolas"/>
              </a:rPr>
              <a:t>//declaró variable número </a:t>
            </a:r>
            <a:r>
              <a:rPr lang="es-AR" sz="2200" b="0" i="1" strike="noStrike" spc="-1">
                <a:solidFill>
                  <a:srgbClr val="0070C0"/>
                </a:solidFill>
                <a:uFill>
                  <a:solidFill>
                    <a:srgbClr val="FFFFFF"/>
                  </a:solidFill>
                </a:uFill>
                <a:latin typeface="Consolas"/>
                <a:ea typeface="Consolas"/>
              </a:rPr>
              <a:t>mágicamente</a:t>
            </a:r>
            <a:endParaRPr lang="es-AR" sz="1400" b="0" strike="noStrike" spc="-1">
              <a:solidFill>
                <a:srgbClr val="000000"/>
              </a:solidFill>
              <a:uFill>
                <a:solidFill>
                  <a:srgbClr val="FFFFFF"/>
                </a:solidFill>
              </a:uFill>
              <a:latin typeface="Arial"/>
            </a:endParaRPr>
          </a:p>
          <a:p>
            <a:r>
              <a:rPr lang="es-AR" sz="2200" b="1" strike="noStrike" spc="-1">
                <a:solidFill>
                  <a:srgbClr val="000080"/>
                </a:solidFill>
                <a:uFill>
                  <a:solidFill>
                    <a:srgbClr val="FFFFFF"/>
                  </a:solidFill>
                </a:uFill>
                <a:latin typeface="Consolas"/>
                <a:ea typeface="Consolas"/>
              </a:rPr>
              <a:t>let</a:t>
            </a:r>
            <a:r>
              <a:rPr lang="es-AR" sz="2200" b="0" strike="noStrike" spc="-1">
                <a:solidFill>
                  <a:srgbClr val="0000FF"/>
                </a:solidFill>
                <a:uFill>
                  <a:solidFill>
                    <a:srgbClr val="FFFFFF"/>
                  </a:solidFill>
                </a:uFill>
                <a:latin typeface="Consolas"/>
                <a:ea typeface="Consolas"/>
              </a:rPr>
              <a:t> </a:t>
            </a:r>
            <a:r>
              <a:rPr lang="es-AR" sz="2200" b="0" strike="noStrike" spc="-1">
                <a:solidFill>
                  <a:srgbClr val="000000"/>
                </a:solidFill>
                <a:uFill>
                  <a:solidFill>
                    <a:srgbClr val="FFFFFF"/>
                  </a:solidFill>
                </a:uFill>
                <a:latin typeface="Consolas"/>
                <a:ea typeface="Consolas"/>
              </a:rPr>
              <a:t>nombre = </a:t>
            </a:r>
            <a:r>
              <a:rPr lang="es-AR" sz="2200" b="0" strike="noStrike" spc="-1">
                <a:solidFill>
                  <a:srgbClr val="92D050"/>
                </a:solidFill>
                <a:uFill>
                  <a:solidFill>
                    <a:srgbClr val="FFFFFF"/>
                  </a:solidFill>
                </a:uFill>
                <a:latin typeface="Consolas"/>
                <a:ea typeface="Consolas"/>
              </a:rPr>
              <a:t>“Pepe”</a:t>
            </a:r>
            <a:r>
              <a:rPr lang="es-AR" sz="2200" b="0" strike="noStrike" spc="-1">
                <a:solidFill>
                  <a:srgbClr val="00000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r>
              <a:rPr lang="es-AR" sz="2200" b="0" strike="noStrike" spc="-1">
                <a:solidFill>
                  <a:srgbClr val="00000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r>
              <a:rPr lang="es-AR" sz="2200" b="0" strike="noStrike" spc="-1">
                <a:solidFill>
                  <a:srgbClr val="000000"/>
                </a:solidFill>
                <a:uFill>
                  <a:solidFill>
                    <a:srgbClr val="FFFFFF"/>
                  </a:solidFill>
                </a:uFill>
                <a:latin typeface="Consolas"/>
                <a:ea typeface="Consolas"/>
              </a:rPr>
              <a:t>nombbre = </a:t>
            </a:r>
            <a:r>
              <a:rPr lang="es-AR" sz="2200" b="0" strike="noStrike" spc="-1">
                <a:solidFill>
                  <a:srgbClr val="92D050"/>
                </a:solidFill>
                <a:uFill>
                  <a:solidFill>
                    <a:srgbClr val="FFFFFF"/>
                  </a:solidFill>
                </a:uFill>
                <a:latin typeface="Consolas"/>
                <a:ea typeface="Consolas"/>
              </a:rPr>
              <a:t>“Juan”</a:t>
            </a:r>
            <a:r>
              <a:rPr lang="es-AR" sz="2200" b="0" strike="noStrike" spc="-1">
                <a:solidFill>
                  <a:srgbClr val="000000"/>
                </a:solidFill>
                <a:uFill>
                  <a:solidFill>
                    <a:srgbClr val="FFFFFF"/>
                  </a:solidFill>
                </a:uFill>
                <a:latin typeface="Consolas"/>
                <a:ea typeface="Consolas"/>
              </a:rPr>
              <a:t>; </a:t>
            </a:r>
            <a:r>
              <a:rPr lang="es-AR" sz="2200" b="0" strike="noStrike" spc="-1">
                <a:solidFill>
                  <a:srgbClr val="0070C0"/>
                </a:solidFill>
                <a:uFill>
                  <a:solidFill>
                    <a:srgbClr val="FFFFFF"/>
                  </a:solidFill>
                </a:uFill>
                <a:latin typeface="Consolas"/>
                <a:ea typeface="Consolas"/>
              </a:rPr>
              <a:t>//error, tipeo mal la variable</a:t>
            </a:r>
            <a:endParaRPr lang="es-AR" sz="1400" b="0" strike="noStrike" spc="-1">
              <a:solidFill>
                <a:srgbClr val="000000"/>
              </a:solidFill>
              <a:uFill>
                <a:solidFill>
                  <a:srgbClr val="FFFFFF"/>
                </a:solidFill>
              </a:uFill>
              <a:latin typeface="Arial"/>
            </a:endParaRPr>
          </a:p>
          <a:p>
            <a:r>
              <a:rPr lang="es-AR" sz="2200" b="0" strike="noStrike" spc="-1">
                <a:solidFill>
                  <a:srgbClr val="0070C0"/>
                </a:solidFill>
                <a:uFill>
                  <a:solidFill>
                    <a:srgbClr val="FFFFFF"/>
                  </a:solidFill>
                </a:uFill>
                <a:latin typeface="Consolas"/>
                <a:ea typeface="Consolas"/>
              </a:rPr>
              <a:t>//crea una variable global nueva</a:t>
            </a:r>
            <a:endParaRPr lang="es-AR" sz="1400" b="0" strike="noStrike" spc="-1">
              <a:solidFill>
                <a:srgbClr val="000000"/>
              </a:solidFill>
              <a:uFill>
                <a:solidFill>
                  <a:srgbClr val="FFFFFF"/>
                </a:solidFill>
              </a:uFill>
              <a:latin typeface="Arial"/>
            </a:endParaRPr>
          </a:p>
          <a:p>
            <a:r>
              <a:rPr lang="es-AR" sz="2200" b="0" strike="noStrike" spc="-1">
                <a:solidFill>
                  <a:srgbClr val="000000"/>
                </a:solidFill>
                <a:uFill>
                  <a:solidFill>
                    <a:srgbClr val="FFFFFF"/>
                  </a:solidFill>
                </a:uFill>
                <a:latin typeface="Consolas"/>
                <a:ea typeface="Consolas"/>
              </a:rPr>
              <a:t>alert(nombre) </a:t>
            </a:r>
            <a:r>
              <a:rPr lang="es-AR" sz="2200" b="0" strike="noStrike" spc="-1">
                <a:solidFill>
                  <a:srgbClr val="0070C0"/>
                </a:solidFill>
                <a:uFill>
                  <a:solidFill>
                    <a:srgbClr val="FFFFFF"/>
                  </a:solidFill>
                </a:uFill>
                <a:latin typeface="Consolas"/>
                <a:ea typeface="Consolas"/>
              </a:rPr>
              <a:t>//imprime Pepe</a:t>
            </a:r>
            <a:endParaRPr lang="es-AR" sz="1400" b="0" strike="noStrike" spc="-1">
              <a:solidFill>
                <a:srgbClr val="000000"/>
              </a:solidFill>
              <a:uFill>
                <a:solidFill>
                  <a:srgbClr val="FFFFFF"/>
                </a:solidFill>
              </a:uFill>
              <a:latin typeface="Arial"/>
            </a:endParaRPr>
          </a:p>
          <a:p>
            <a:pPr marL="457200">
              <a:lnSpc>
                <a:spcPct val="100000"/>
              </a:lnSpc>
            </a:pPr>
            <a:endParaRPr lang="es-AR" sz="1400" b="0" strike="noStrike" spc="-1">
              <a:solidFill>
                <a:srgbClr val="000000"/>
              </a:solidFill>
              <a:uFill>
                <a:solidFill>
                  <a:srgbClr val="FFFFFF"/>
                </a:solidFill>
              </a:uFill>
              <a:latin typeface="Arial"/>
            </a:endParaRPr>
          </a:p>
        </p:txBody>
      </p:sp>
      <p:sp>
        <p:nvSpPr>
          <p:cNvPr id="410" name="TextShape 2"/>
          <p:cNvSpPr txBox="1"/>
          <p:nvPr/>
        </p:nvSpPr>
        <p:spPr>
          <a:xfrm>
            <a:off x="628560" y="275760"/>
            <a:ext cx="7886520" cy="1220040"/>
          </a:xfrm>
          <a:prstGeom prst="rect">
            <a:avLst/>
          </a:prstGeom>
          <a:noFill/>
          <a:ln>
            <a:noFill/>
          </a:ln>
        </p:spPr>
        <p:txBody>
          <a:bodyPr anchor="b"/>
          <a:lstStyle/>
          <a:p>
            <a:pPr algn="ctr">
              <a:lnSpc>
                <a:spcPct val="100000"/>
              </a:lnSpc>
            </a:pPr>
            <a:r>
              <a:rPr lang="es-AR" sz="4000" b="0" strike="noStrike" spc="-1">
                <a:solidFill>
                  <a:srgbClr val="000000"/>
                </a:solidFill>
                <a:uFill>
                  <a:solidFill>
                    <a:srgbClr val="FFFFFF"/>
                  </a:solidFill>
                </a:uFill>
                <a:latin typeface="Arial"/>
                <a:ea typeface="Arial"/>
              </a:rPr>
              <a:t>Variables</a:t>
            </a:r>
            <a:endParaRPr lang="es-AR" sz="1400" b="0" strike="noStrike" spc="-1">
              <a:solidFill>
                <a:srgbClr val="000000"/>
              </a:solidFill>
              <a:uFill>
                <a:solidFill>
                  <a:srgbClr val="FFFFFF"/>
                </a:solidFill>
              </a:uFill>
              <a:latin typeface="Arial"/>
            </a:endParaRPr>
          </a:p>
        </p:txBody>
      </p:sp>
      <p:sp>
        <p:nvSpPr>
          <p:cNvPr id="411" name="TextShape 3"/>
          <p:cNvSpPr txBox="1"/>
          <p:nvPr/>
        </p:nvSpPr>
        <p:spPr>
          <a:xfrm>
            <a:off x="8587800" y="6575400"/>
            <a:ext cx="556200" cy="364680"/>
          </a:xfrm>
          <a:prstGeom prst="rect">
            <a:avLst/>
          </a:prstGeom>
          <a:noFill/>
          <a:ln>
            <a:noFill/>
          </a:ln>
        </p:spPr>
        <p:txBody>
          <a:bodyPr anchor="ctr"/>
          <a:lstStyle/>
          <a:p>
            <a:pPr algn="r">
              <a:lnSpc>
                <a:spcPct val="100000"/>
              </a:lnSpc>
            </a:pPr>
            <a:fld id="{04A80D7C-7190-4EB6-824C-5D4E7517FB59}" type="slidenum">
              <a:rPr lang="es-AR" sz="1200" b="0" strike="noStrike" spc="-1">
                <a:solidFill>
                  <a:srgbClr val="FFFFFF"/>
                </a:solidFill>
                <a:uFill>
                  <a:solidFill>
                    <a:srgbClr val="FFFFFF"/>
                  </a:solidFill>
                </a:uFill>
                <a:latin typeface="Arial"/>
                <a:ea typeface="Arial"/>
              </a:rPr>
              <a:t>26</a:t>
            </a:fld>
            <a:endParaRPr lang="es-AR" sz="1400" b="0" strike="noStrike" spc="-1">
              <a:solidFill>
                <a:srgbClr val="000000"/>
              </a:solidFill>
              <a:uFill>
                <a:solidFill>
                  <a:srgbClr val="FFFFFF"/>
                </a:solidFill>
              </a:uFill>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311760" y="1540440"/>
            <a:ext cx="8520120" cy="4876920"/>
          </a:xfrm>
          <a:prstGeom prst="rect">
            <a:avLst/>
          </a:prstGeom>
          <a:noFill/>
          <a:ln>
            <a:noFill/>
          </a:ln>
        </p:spPr>
        <p:txBody>
          <a:bodyPr/>
          <a:lstStyle/>
          <a:p>
            <a:pPr marL="457200" indent="-40608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Javascript tiene tipos dinámicos. </a:t>
            </a:r>
            <a:endParaRPr lang="es-AR" sz="1400" b="0" strike="noStrike" spc="-1">
              <a:solidFill>
                <a:srgbClr val="000000"/>
              </a:solidFill>
              <a:uFill>
                <a:solidFill>
                  <a:srgbClr val="FFFFFF"/>
                </a:solidFill>
              </a:uFill>
              <a:latin typeface="Arial"/>
            </a:endParaRPr>
          </a:p>
          <a:p>
            <a:pPr marL="457200" indent="-40608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Una misma variable puede cambiar de tipo. </a:t>
            </a:r>
            <a:endParaRPr lang="es-AR" sz="1400" b="0" strike="noStrike" spc="-1">
              <a:solidFill>
                <a:srgbClr val="000000"/>
              </a:solidFill>
              <a:uFill>
                <a:solidFill>
                  <a:srgbClr val="FFFFFF"/>
                </a:solidFill>
              </a:uFill>
              <a:latin typeface="Arial"/>
            </a:endParaRPr>
          </a:p>
          <a:p>
            <a:pPr marL="457200" indent="-40608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Puede causar confusiones (y errores que no encuentro durante horas).</a:t>
            </a:r>
            <a:endParaRPr lang="es-AR" sz="1400" b="0" strike="noStrike" spc="-1">
              <a:solidFill>
                <a:srgbClr val="000000"/>
              </a:solidFill>
              <a:uFill>
                <a:solidFill>
                  <a:srgbClr val="FFFFFF"/>
                </a:solidFill>
              </a:uFill>
              <a:latin typeface="Arial"/>
            </a:endParaRPr>
          </a:p>
          <a:p>
            <a:pPr>
              <a:lnSpc>
                <a:spcPct val="100000"/>
              </a:lnSpc>
            </a:pPr>
            <a:endParaRPr lang="es-AR" sz="1400" b="0" strike="noStrike" spc="-1">
              <a:solidFill>
                <a:srgbClr val="000000"/>
              </a:solidFill>
              <a:uFill>
                <a:solidFill>
                  <a:srgbClr val="FFFFFF"/>
                </a:solidFill>
              </a:uFill>
              <a:latin typeface="Arial"/>
            </a:endParaRPr>
          </a:p>
          <a:p>
            <a:pPr>
              <a:lnSpc>
                <a:spcPct val="100000"/>
              </a:lnSpc>
            </a:pPr>
            <a:r>
              <a:rPr lang="es-AR" sz="2200" b="0" strike="noStrike" spc="-1">
                <a:solidFill>
                  <a:srgbClr val="000080"/>
                </a:solidFill>
                <a:uFill>
                  <a:solidFill>
                    <a:srgbClr val="FFFFFF"/>
                  </a:solidFill>
                </a:uFill>
                <a:latin typeface="Consolas"/>
                <a:ea typeface="Consolas"/>
              </a:rPr>
              <a:t>let </a:t>
            </a:r>
            <a:r>
              <a:rPr lang="es-AR" sz="2200" b="0" strike="noStrike" spc="-1">
                <a:solidFill>
                  <a:srgbClr val="000000"/>
                </a:solidFill>
                <a:uFill>
                  <a:solidFill>
                    <a:srgbClr val="FFFFFF"/>
                  </a:solidFill>
                </a:uFill>
                <a:latin typeface="Consolas"/>
                <a:ea typeface="Consolas"/>
              </a:rPr>
              <a:t>nombre = </a:t>
            </a:r>
            <a:r>
              <a:rPr lang="es-AR" sz="2200" b="0" strike="noStrike" spc="-1">
                <a:solidFill>
                  <a:srgbClr val="92D050"/>
                </a:solidFill>
                <a:uFill>
                  <a:solidFill>
                    <a:srgbClr val="FFFFFF"/>
                  </a:solidFill>
                </a:uFill>
                <a:latin typeface="Consolas"/>
                <a:ea typeface="Consolas"/>
              </a:rPr>
              <a:t>“Pepe”</a:t>
            </a:r>
            <a:r>
              <a:rPr lang="es-AR" sz="2200" b="0" strike="noStrike" spc="-1">
                <a:solidFill>
                  <a:srgbClr val="000000"/>
                </a:solidFill>
                <a:uFill>
                  <a:solidFill>
                    <a:srgbClr val="FFFFFF"/>
                  </a:solidFill>
                </a:uFill>
                <a:latin typeface="Consolas"/>
                <a:ea typeface="Consolas"/>
              </a:rPr>
              <a:t>; </a:t>
            </a:r>
            <a:r>
              <a:rPr lang="es-AR" sz="2200" b="0" strike="noStrike" spc="-1">
                <a:solidFill>
                  <a:srgbClr val="0070C0"/>
                </a:solidFill>
                <a:uFill>
                  <a:solidFill>
                    <a:srgbClr val="FFFFFF"/>
                  </a:solidFill>
                </a:uFill>
                <a:latin typeface="Consolas"/>
                <a:ea typeface="Consolas"/>
              </a:rPr>
              <a:t>//nombre es un string</a:t>
            </a:r>
            <a:endParaRPr lang="es-AR" sz="1400" b="0" strike="noStrike" spc="-1">
              <a:solidFill>
                <a:srgbClr val="000000"/>
              </a:solidFill>
              <a:uFill>
                <a:solidFill>
                  <a:srgbClr val="FFFFFF"/>
                </a:solidFill>
              </a:uFill>
              <a:latin typeface="Arial"/>
            </a:endParaRPr>
          </a:p>
          <a:p>
            <a:pPr>
              <a:lnSpc>
                <a:spcPct val="100000"/>
              </a:lnSpc>
            </a:pPr>
            <a:r>
              <a:rPr lang="es-AR" sz="2200" b="0" strike="noStrike" spc="-1">
                <a:solidFill>
                  <a:srgbClr val="0070C0"/>
                </a:solidFill>
                <a:uFill>
                  <a:solidFill>
                    <a:srgbClr val="FFFFFF"/>
                  </a:solidFill>
                </a:uFill>
                <a:latin typeface="Consolas"/>
                <a:ea typeface="Consolas"/>
              </a:rPr>
              <a:t>…</a:t>
            </a:r>
            <a:endParaRPr lang="es-AR" sz="1400" b="0" strike="noStrike" spc="-1">
              <a:solidFill>
                <a:srgbClr val="000000"/>
              </a:solidFill>
              <a:uFill>
                <a:solidFill>
                  <a:srgbClr val="FFFFFF"/>
                </a:solidFill>
              </a:uFill>
              <a:latin typeface="Arial"/>
            </a:endParaRPr>
          </a:p>
          <a:p>
            <a:pPr>
              <a:lnSpc>
                <a:spcPct val="100000"/>
              </a:lnSpc>
            </a:pPr>
            <a:r>
              <a:rPr lang="es-AR" sz="2200" b="0" strike="noStrike" spc="-1">
                <a:solidFill>
                  <a:srgbClr val="000000"/>
                </a:solidFill>
                <a:uFill>
                  <a:solidFill>
                    <a:srgbClr val="FFFFFF"/>
                  </a:solidFill>
                </a:uFill>
                <a:latin typeface="Consolas"/>
                <a:ea typeface="Consolas"/>
              </a:rPr>
              <a:t>nombre = 2;  </a:t>
            </a:r>
            <a:r>
              <a:rPr lang="es-AR" sz="2200" b="0" strike="noStrike" spc="-1">
                <a:solidFill>
                  <a:srgbClr val="0070C0"/>
                </a:solidFill>
                <a:uFill>
                  <a:solidFill>
                    <a:srgbClr val="FFFFFF"/>
                  </a:solidFill>
                </a:uFill>
                <a:latin typeface="Consolas"/>
                <a:ea typeface="Consolas"/>
              </a:rPr>
              <a:t>//nombre es un int (cambia tipo)</a:t>
            </a:r>
            <a:endParaRPr lang="es-AR" sz="1400" b="0" strike="noStrike" spc="-1">
              <a:solidFill>
                <a:srgbClr val="000000"/>
              </a:solidFill>
              <a:uFill>
                <a:solidFill>
                  <a:srgbClr val="FFFFFF"/>
                </a:solidFill>
              </a:uFill>
              <a:latin typeface="Arial"/>
            </a:endParaRPr>
          </a:p>
        </p:txBody>
      </p:sp>
      <p:sp>
        <p:nvSpPr>
          <p:cNvPr id="413" name="TextShape 2"/>
          <p:cNvSpPr txBox="1"/>
          <p:nvPr/>
        </p:nvSpPr>
        <p:spPr>
          <a:xfrm>
            <a:off x="628560" y="275760"/>
            <a:ext cx="7886520" cy="1220040"/>
          </a:xfrm>
          <a:prstGeom prst="rect">
            <a:avLst/>
          </a:prstGeom>
          <a:noFill/>
          <a:ln>
            <a:noFill/>
          </a:ln>
        </p:spPr>
        <p:txBody>
          <a:bodyPr anchor="b"/>
          <a:lstStyle/>
          <a:p>
            <a:pPr algn="ctr">
              <a:lnSpc>
                <a:spcPct val="100000"/>
              </a:lnSpc>
            </a:pPr>
            <a:r>
              <a:rPr lang="es-AR" sz="4000" b="0" strike="noStrike" spc="-1">
                <a:solidFill>
                  <a:srgbClr val="000000"/>
                </a:solidFill>
                <a:uFill>
                  <a:solidFill>
                    <a:srgbClr val="FFFFFF"/>
                  </a:solidFill>
                </a:uFill>
                <a:latin typeface="Arial"/>
                <a:ea typeface="Arial"/>
              </a:rPr>
              <a:t>Tipos</a:t>
            </a:r>
            <a:endParaRPr lang="es-AR" sz="1400" b="0" strike="noStrike" spc="-1">
              <a:solidFill>
                <a:srgbClr val="000000"/>
              </a:solidFill>
              <a:uFill>
                <a:solidFill>
                  <a:srgbClr val="FFFFFF"/>
                </a:solidFill>
              </a:uFill>
              <a:latin typeface="Arial"/>
            </a:endParaRPr>
          </a:p>
        </p:txBody>
      </p:sp>
      <p:sp>
        <p:nvSpPr>
          <p:cNvPr id="414" name="CustomShape 3"/>
          <p:cNvSpPr/>
          <p:nvPr/>
        </p:nvSpPr>
        <p:spPr>
          <a:xfrm>
            <a:off x="6366240" y="5437080"/>
            <a:ext cx="2390400" cy="1077120"/>
          </a:xfrm>
          <a:prstGeom prst="rect">
            <a:avLst/>
          </a:prstGeom>
          <a:gradFill>
            <a:gsLst>
              <a:gs pos="0">
                <a:srgbClr val="9A2E2C"/>
              </a:gs>
              <a:gs pos="80000">
                <a:srgbClr val="CA3D39"/>
              </a:gs>
              <a:gs pos="100000">
                <a:srgbClr val="CE3B37"/>
              </a:gs>
            </a:gsLst>
            <a:lin ang="16200000"/>
          </a:gradFill>
          <a:ln w="9360">
            <a:solidFill>
              <a:srgbClr val="BE4B48"/>
            </a:solidFill>
            <a:round/>
          </a:ln>
        </p:spPr>
        <p:style>
          <a:lnRef idx="0">
            <a:scrgbClr r="0" g="0" b="0"/>
          </a:lnRef>
          <a:fillRef idx="0">
            <a:scrgbClr r="0" g="0" b="0"/>
          </a:fillRef>
          <a:effectRef idx="0">
            <a:scrgbClr r="0" g="0" b="0"/>
          </a:effectRef>
          <a:fontRef idx="minor"/>
        </p:style>
        <p:txBody>
          <a:bodyPr/>
          <a:lstStyle/>
          <a:p>
            <a:pPr algn="ctr">
              <a:lnSpc>
                <a:spcPct val="100000"/>
              </a:lnSpc>
            </a:pPr>
            <a:r>
              <a:rPr lang="es-AR" sz="3200" b="0" strike="noStrike" spc="-1">
                <a:solidFill>
                  <a:srgbClr val="FFFFFF"/>
                </a:solidFill>
                <a:uFill>
                  <a:solidFill>
                    <a:srgbClr val="FFFFFF"/>
                  </a:solidFill>
                </a:uFill>
                <a:latin typeface="Calibri"/>
                <a:ea typeface="Calibri"/>
              </a:rPr>
              <a:t>NO HACER ESTO</a:t>
            </a:r>
            <a:endParaRPr lang="es-AR" sz="1800" b="0" strike="noStrike" spc="-1">
              <a:solidFill>
                <a:srgbClr val="000000"/>
              </a:solidFill>
              <a:uFill>
                <a:solidFill>
                  <a:srgbClr val="FFFFFF"/>
                </a:solidFill>
              </a:uFill>
              <a:latin typeface="Arial"/>
            </a:endParaRPr>
          </a:p>
        </p:txBody>
      </p:sp>
      <p:sp>
        <p:nvSpPr>
          <p:cNvPr id="415" name="TextShape 4"/>
          <p:cNvSpPr txBox="1"/>
          <p:nvPr/>
        </p:nvSpPr>
        <p:spPr>
          <a:xfrm>
            <a:off x="8587800" y="6575400"/>
            <a:ext cx="556200" cy="364680"/>
          </a:xfrm>
          <a:prstGeom prst="rect">
            <a:avLst/>
          </a:prstGeom>
          <a:noFill/>
          <a:ln>
            <a:noFill/>
          </a:ln>
        </p:spPr>
        <p:txBody>
          <a:bodyPr anchor="ctr"/>
          <a:lstStyle/>
          <a:p>
            <a:pPr algn="r">
              <a:lnSpc>
                <a:spcPct val="100000"/>
              </a:lnSpc>
            </a:pPr>
            <a:fld id="{1017B1D8-4CAA-4FB1-8994-83F7F798AFB4}" type="slidenum">
              <a:rPr lang="es-AR" sz="1200" b="0" strike="noStrike" spc="-1">
                <a:solidFill>
                  <a:srgbClr val="FFFFFF"/>
                </a:solidFill>
                <a:uFill>
                  <a:solidFill>
                    <a:srgbClr val="FFFFFF"/>
                  </a:solidFill>
                </a:uFill>
                <a:latin typeface="Arial"/>
                <a:ea typeface="Arial"/>
              </a:rPr>
              <a:t>27</a:t>
            </a:fld>
            <a:endParaRPr lang="es-AR" sz="1400" b="0" strike="noStrike" spc="-1">
              <a:solidFill>
                <a:srgbClr val="000000"/>
              </a:solidFill>
              <a:uFill>
                <a:solidFill>
                  <a:srgbClr val="FFFFFF"/>
                </a:solidFill>
              </a:uFill>
              <a:latin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311760" y="1559160"/>
            <a:ext cx="8520120" cy="4858560"/>
          </a:xfrm>
          <a:prstGeom prst="rect">
            <a:avLst/>
          </a:prstGeom>
          <a:noFill/>
          <a:ln>
            <a:noFill/>
          </a:ln>
        </p:spPr>
        <p:txBody>
          <a:bodyPr/>
          <a:lstStyle/>
          <a:p>
            <a:pPr marL="343080" indent="-3805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String</a:t>
            </a:r>
            <a:endParaRPr lang="es-AR" sz="1400" b="0" strike="noStrike" spc="-1">
              <a:solidFill>
                <a:srgbClr val="000000"/>
              </a:solidFill>
              <a:uFill>
                <a:solidFill>
                  <a:srgbClr val="FFFFFF"/>
                </a:solidFill>
              </a:uFill>
              <a:latin typeface="Arial"/>
            </a:endParaRPr>
          </a:p>
          <a:p>
            <a:pPr marL="343080" indent="-3805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Number</a:t>
            </a:r>
            <a:endParaRPr lang="es-AR" sz="1400" b="0" strike="noStrike" spc="-1">
              <a:solidFill>
                <a:srgbClr val="000000"/>
              </a:solidFill>
              <a:uFill>
                <a:solidFill>
                  <a:srgbClr val="FFFFFF"/>
                </a:solidFill>
              </a:uFill>
              <a:latin typeface="Arial"/>
            </a:endParaRPr>
          </a:p>
          <a:p>
            <a:pPr marL="343080" indent="-3805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Boolean</a:t>
            </a:r>
            <a:endParaRPr lang="es-AR" sz="1400" b="0" strike="noStrike" spc="-1">
              <a:solidFill>
                <a:srgbClr val="000000"/>
              </a:solidFill>
              <a:uFill>
                <a:solidFill>
                  <a:srgbClr val="FFFFFF"/>
                </a:solidFill>
              </a:uFill>
              <a:latin typeface="Arial"/>
            </a:endParaRPr>
          </a:p>
          <a:p>
            <a:pPr marL="343080" indent="-3805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Null</a:t>
            </a:r>
            <a:endParaRPr lang="es-AR" sz="1400" b="0" strike="noStrike" spc="-1">
              <a:solidFill>
                <a:srgbClr val="000000"/>
              </a:solidFill>
              <a:uFill>
                <a:solidFill>
                  <a:srgbClr val="FFFFFF"/>
                </a:solidFill>
              </a:uFill>
              <a:latin typeface="Arial"/>
            </a:endParaRPr>
          </a:p>
          <a:p>
            <a:pPr marL="343080" indent="-3805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Undefined</a:t>
            </a:r>
            <a:endParaRPr lang="es-AR" sz="1400" b="0" strike="noStrike" spc="-1">
              <a:solidFill>
                <a:srgbClr val="000000"/>
              </a:solidFill>
              <a:uFill>
                <a:solidFill>
                  <a:srgbClr val="FFFFFF"/>
                </a:solidFill>
              </a:uFill>
              <a:latin typeface="Arial"/>
            </a:endParaRPr>
          </a:p>
          <a:p>
            <a:pPr marL="343080" indent="-380520">
              <a:lnSpc>
                <a:spcPct val="100000"/>
              </a:lnSpc>
              <a:buClr>
                <a:srgbClr val="000000"/>
              </a:buClr>
              <a:buFont typeface="Arial"/>
              <a:buChar char="•"/>
            </a:pPr>
            <a:r>
              <a:rPr lang="es-AR" sz="2800" b="0" strike="noStrike" spc="-1">
                <a:solidFill>
                  <a:srgbClr val="000000"/>
                </a:solidFill>
                <a:uFill>
                  <a:solidFill>
                    <a:srgbClr val="FFFFFF"/>
                  </a:solidFill>
                </a:uFill>
                <a:latin typeface="Arial"/>
                <a:ea typeface="Arial"/>
              </a:rPr>
              <a:t>Object</a:t>
            </a:r>
            <a:endParaRPr lang="es-AR" sz="1400" b="0" strike="noStrike" spc="-1">
              <a:solidFill>
                <a:srgbClr val="000000"/>
              </a:solidFill>
              <a:uFill>
                <a:solidFill>
                  <a:srgbClr val="FFFFFF"/>
                </a:solidFill>
              </a:uFill>
              <a:latin typeface="Arial"/>
            </a:endParaRPr>
          </a:p>
          <a:p>
            <a:pPr marL="800280" lvl="1" indent="-355320">
              <a:lnSpc>
                <a:spcPct val="100000"/>
              </a:lnSpc>
              <a:buClr>
                <a:srgbClr val="000000"/>
              </a:buClr>
              <a:buFont typeface="Arial"/>
              <a:buChar char="•"/>
            </a:pPr>
            <a:r>
              <a:rPr lang="es-AR" sz="2400" b="0" strike="noStrike" spc="-1">
                <a:solidFill>
                  <a:srgbClr val="000000"/>
                </a:solidFill>
                <a:uFill>
                  <a:solidFill>
                    <a:srgbClr val="FFFFFF"/>
                  </a:solidFill>
                </a:uFill>
                <a:latin typeface="Arial"/>
                <a:ea typeface="Arial"/>
              </a:rPr>
              <a:t>Function</a:t>
            </a:r>
            <a:endParaRPr lang="es-AR" sz="1400" b="0" strike="noStrike" spc="-1">
              <a:solidFill>
                <a:srgbClr val="000000"/>
              </a:solidFill>
              <a:uFill>
                <a:solidFill>
                  <a:srgbClr val="FFFFFF"/>
                </a:solidFill>
              </a:uFill>
              <a:latin typeface="Arial"/>
            </a:endParaRPr>
          </a:p>
          <a:p>
            <a:pPr marL="800280" lvl="1" indent="-355320">
              <a:lnSpc>
                <a:spcPct val="100000"/>
              </a:lnSpc>
              <a:buClr>
                <a:srgbClr val="000000"/>
              </a:buClr>
              <a:buFont typeface="Arial"/>
              <a:buChar char="•"/>
            </a:pPr>
            <a:r>
              <a:rPr lang="es-AR" sz="2400" b="0" strike="noStrike" spc="-1">
                <a:solidFill>
                  <a:srgbClr val="000000"/>
                </a:solidFill>
                <a:uFill>
                  <a:solidFill>
                    <a:srgbClr val="FFFFFF"/>
                  </a:solidFill>
                </a:uFill>
                <a:latin typeface="Arial"/>
                <a:ea typeface="Arial"/>
              </a:rPr>
              <a:t>Array</a:t>
            </a:r>
            <a:endParaRPr lang="es-AR" sz="1400" b="0" strike="noStrike" spc="-1">
              <a:solidFill>
                <a:srgbClr val="000000"/>
              </a:solidFill>
              <a:uFill>
                <a:solidFill>
                  <a:srgbClr val="FFFFFF"/>
                </a:solidFill>
              </a:uFill>
              <a:latin typeface="Arial"/>
            </a:endParaRPr>
          </a:p>
          <a:p>
            <a:pPr marL="800280" lvl="1" indent="-355320">
              <a:lnSpc>
                <a:spcPct val="100000"/>
              </a:lnSpc>
              <a:buClr>
                <a:srgbClr val="000000"/>
              </a:buClr>
              <a:buFont typeface="Arial"/>
              <a:buChar char="•"/>
            </a:pPr>
            <a:r>
              <a:rPr lang="es-AR" sz="2400" b="0" strike="noStrike" spc="-1">
                <a:solidFill>
                  <a:srgbClr val="000000"/>
                </a:solidFill>
                <a:uFill>
                  <a:solidFill>
                    <a:srgbClr val="FFFFFF"/>
                  </a:solidFill>
                </a:uFill>
                <a:latin typeface="Arial"/>
                <a:ea typeface="Arial"/>
              </a:rPr>
              <a:t>Date</a:t>
            </a:r>
            <a:endParaRPr lang="es-AR" sz="1400" b="0" strike="noStrike" spc="-1">
              <a:solidFill>
                <a:srgbClr val="000000"/>
              </a:solidFill>
              <a:uFill>
                <a:solidFill>
                  <a:srgbClr val="FFFFFF"/>
                </a:solidFill>
              </a:uFill>
              <a:latin typeface="Arial"/>
            </a:endParaRPr>
          </a:p>
          <a:p>
            <a:pPr marL="800280" lvl="1" indent="-355320">
              <a:lnSpc>
                <a:spcPct val="100000"/>
              </a:lnSpc>
              <a:buClr>
                <a:srgbClr val="000000"/>
              </a:buClr>
              <a:buFont typeface="Arial"/>
              <a:buChar char="•"/>
            </a:pPr>
            <a:r>
              <a:rPr lang="es-AR" sz="2400" b="0" strike="noStrike" spc="-1">
                <a:solidFill>
                  <a:srgbClr val="000000"/>
                </a:solidFill>
                <a:uFill>
                  <a:solidFill>
                    <a:srgbClr val="FFFFFF"/>
                  </a:solidFill>
                </a:uFill>
                <a:latin typeface="Arial"/>
                <a:ea typeface="Arial"/>
              </a:rPr>
              <a:t>Expresiones Regulares (RegExp)</a:t>
            </a:r>
            <a:endParaRPr lang="es-AR" sz="1400" b="0" strike="noStrike" spc="-1">
              <a:solidFill>
                <a:srgbClr val="000000"/>
              </a:solidFill>
              <a:uFill>
                <a:solidFill>
                  <a:srgbClr val="FFFFFF"/>
                </a:solidFill>
              </a:uFill>
              <a:latin typeface="Arial"/>
            </a:endParaRPr>
          </a:p>
        </p:txBody>
      </p:sp>
      <p:sp>
        <p:nvSpPr>
          <p:cNvPr id="417" name="TextShape 2"/>
          <p:cNvSpPr txBox="1"/>
          <p:nvPr/>
        </p:nvSpPr>
        <p:spPr>
          <a:xfrm>
            <a:off x="628560" y="275760"/>
            <a:ext cx="7886520" cy="1220040"/>
          </a:xfrm>
          <a:prstGeom prst="rect">
            <a:avLst/>
          </a:prstGeom>
          <a:noFill/>
          <a:ln>
            <a:noFill/>
          </a:ln>
        </p:spPr>
        <p:txBody>
          <a:bodyPr anchor="b"/>
          <a:lstStyle/>
          <a:p>
            <a:pPr algn="ctr">
              <a:lnSpc>
                <a:spcPct val="100000"/>
              </a:lnSpc>
            </a:pPr>
            <a:r>
              <a:rPr lang="es-AR" sz="4000" b="0" strike="noStrike" spc="-1">
                <a:solidFill>
                  <a:srgbClr val="000000"/>
                </a:solidFill>
                <a:uFill>
                  <a:solidFill>
                    <a:srgbClr val="FFFFFF"/>
                  </a:solidFill>
                </a:uFill>
                <a:latin typeface="Arial"/>
                <a:ea typeface="Arial"/>
              </a:rPr>
              <a:t>Tipos de Datos</a:t>
            </a:r>
            <a:endParaRPr lang="es-AR" sz="1400" b="0" strike="noStrike" spc="-1">
              <a:solidFill>
                <a:srgbClr val="000000"/>
              </a:solidFill>
              <a:uFill>
                <a:solidFill>
                  <a:srgbClr val="FFFFFF"/>
                </a:solidFill>
              </a:uFill>
              <a:latin typeface="Arial"/>
            </a:endParaRPr>
          </a:p>
        </p:txBody>
      </p:sp>
      <p:sp>
        <p:nvSpPr>
          <p:cNvPr id="418" name="TextShape 3"/>
          <p:cNvSpPr txBox="1"/>
          <p:nvPr/>
        </p:nvSpPr>
        <p:spPr>
          <a:xfrm>
            <a:off x="8587800" y="6575400"/>
            <a:ext cx="556200" cy="364680"/>
          </a:xfrm>
          <a:prstGeom prst="rect">
            <a:avLst/>
          </a:prstGeom>
          <a:noFill/>
          <a:ln>
            <a:noFill/>
          </a:ln>
        </p:spPr>
        <p:txBody>
          <a:bodyPr anchor="ctr"/>
          <a:lstStyle/>
          <a:p>
            <a:pPr algn="r">
              <a:lnSpc>
                <a:spcPct val="100000"/>
              </a:lnSpc>
            </a:pPr>
            <a:fld id="{B6A37E06-8321-45C0-B2C8-9CF477D7949A}" type="slidenum">
              <a:rPr lang="es-AR" sz="1200" b="0" strike="noStrike" spc="-1">
                <a:solidFill>
                  <a:srgbClr val="FFFFFF"/>
                </a:solidFill>
                <a:uFill>
                  <a:solidFill>
                    <a:srgbClr val="FFFFFF"/>
                  </a:solidFill>
                </a:uFill>
                <a:latin typeface="Arial"/>
                <a:ea typeface="Arial"/>
              </a:rPr>
              <a:t>28</a:t>
            </a:fld>
            <a:endParaRPr lang="es-AR" sz="1400" b="0" strike="noStrike" spc="-1">
              <a:solidFill>
                <a:srgbClr val="000000"/>
              </a:solidFill>
              <a:uFill>
                <a:solidFill>
                  <a:srgbClr val="FFFFFF"/>
                </a:solidFill>
              </a:uFill>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311760" y="1410480"/>
            <a:ext cx="8520120" cy="5006880"/>
          </a:xfrm>
          <a:prstGeom prst="rect">
            <a:avLst/>
          </a:prstGeom>
          <a:noFill/>
          <a:ln>
            <a:noFill/>
          </a:ln>
        </p:spPr>
        <p:txBody>
          <a:bodyPr/>
          <a:lstStyle/>
          <a:p>
            <a:pPr marL="457200" indent="-380520">
              <a:lnSpc>
                <a:spcPct val="100000"/>
              </a:lnSpc>
              <a:buClr>
                <a:srgbClr val="000000"/>
              </a:buClr>
              <a:buFont typeface="Arial"/>
              <a:buChar char="●"/>
            </a:pPr>
            <a:r>
              <a:rPr lang="es-AR" sz="2400" b="1" strike="noStrike" spc="-1">
                <a:solidFill>
                  <a:srgbClr val="000000"/>
                </a:solidFill>
                <a:uFill>
                  <a:solidFill>
                    <a:srgbClr val="FFFFFF"/>
                  </a:solidFill>
                </a:uFill>
                <a:latin typeface="Arial"/>
                <a:ea typeface="Arial"/>
              </a:rPr>
              <a:t>Cuidado</a:t>
            </a:r>
            <a:r>
              <a:rPr lang="es-AR" sz="2400" b="0" strike="noStrike" spc="-1">
                <a:solidFill>
                  <a:srgbClr val="000000"/>
                </a:solidFill>
                <a:uFill>
                  <a:solidFill>
                    <a:srgbClr val="FFFFFF"/>
                  </a:solidFill>
                </a:uFill>
                <a:latin typeface="Arial"/>
                <a:ea typeface="Arial"/>
              </a:rPr>
              <a:t> con los  </a:t>
            </a:r>
            <a:r>
              <a:rPr lang="es-AR" sz="2400" b="1" strike="noStrike" spc="-1">
                <a:solidFill>
                  <a:srgbClr val="000000"/>
                </a:solidFill>
                <a:uFill>
                  <a:solidFill>
                    <a:srgbClr val="FFFFFF"/>
                  </a:solidFill>
                </a:uFill>
                <a:latin typeface="Arial"/>
                <a:ea typeface="Arial"/>
              </a:rPr>
              <a:t>tipos</a:t>
            </a:r>
            <a:r>
              <a:rPr lang="es-AR" sz="2400" b="0" strike="noStrike" spc="-1">
                <a:solidFill>
                  <a:srgbClr val="000000"/>
                </a:solidFill>
                <a:uFill>
                  <a:solidFill>
                    <a:srgbClr val="FFFFFF"/>
                  </a:solidFill>
                </a:uFill>
                <a:latin typeface="Arial"/>
                <a:ea typeface="Arial"/>
              </a:rPr>
              <a:t>, son dinámicos y no saber de qué tipo es una variable puede cambiar el resultado.</a:t>
            </a:r>
            <a:endParaRPr lang="es-AR" sz="1400" b="0" strike="noStrike" spc="-1">
              <a:solidFill>
                <a:srgbClr val="000000"/>
              </a:solidFill>
              <a:uFill>
                <a:solidFill>
                  <a:srgbClr val="FFFFFF"/>
                </a:solidFill>
              </a:uFill>
              <a:latin typeface="Arial"/>
            </a:endParaRPr>
          </a:p>
          <a:p>
            <a:r>
              <a:rPr lang="es-AR" sz="2000" b="0" strike="noStrike" spc="-1">
                <a:solidFill>
                  <a:srgbClr val="000000"/>
                </a:solidFill>
                <a:uFill>
                  <a:solidFill>
                    <a:srgbClr val="FFFFFF"/>
                  </a:solidFill>
                </a:uFill>
                <a:latin typeface="Consolas"/>
                <a:ea typeface="Consolas"/>
              </a:rPr>
              <a:t>5 == </a:t>
            </a:r>
            <a:r>
              <a:rPr lang="es-AR" sz="2000" b="0" strike="noStrike" spc="-1">
                <a:solidFill>
                  <a:srgbClr val="92D050"/>
                </a:solidFill>
                <a:uFill>
                  <a:solidFill>
                    <a:srgbClr val="FFFFFF"/>
                  </a:solidFill>
                </a:uFill>
                <a:latin typeface="Consolas"/>
                <a:ea typeface="Consolas"/>
              </a:rPr>
              <a:t>“5”</a:t>
            </a:r>
            <a:r>
              <a:rPr lang="es-AR" sz="2000" b="0" strike="noStrike" spc="-1">
                <a:solidFill>
                  <a:srgbClr val="7030A0"/>
                </a:solidFill>
                <a:uFill>
                  <a:solidFill>
                    <a:srgbClr val="FFFFFF"/>
                  </a:solidFill>
                </a:uFill>
                <a:latin typeface="Consolas"/>
                <a:ea typeface="Consolas"/>
              </a:rPr>
              <a:t>//true</a:t>
            </a:r>
            <a:endParaRPr lang="es-AR" sz="1400" b="0" strike="noStrike" spc="-1">
              <a:solidFill>
                <a:srgbClr val="000000"/>
              </a:solidFill>
              <a:uFill>
                <a:solidFill>
                  <a:srgbClr val="FFFFFF"/>
                </a:solidFill>
              </a:uFill>
              <a:latin typeface="Arial"/>
            </a:endParaRPr>
          </a:p>
          <a:p>
            <a:r>
              <a:rPr lang="es-AR" sz="2000" b="0" strike="noStrike" spc="-1">
                <a:solidFill>
                  <a:srgbClr val="92D050"/>
                </a:solidFill>
                <a:uFill>
                  <a:solidFill>
                    <a:srgbClr val="FFFFFF"/>
                  </a:solidFill>
                </a:uFill>
                <a:latin typeface="Consolas"/>
                <a:ea typeface="Consolas"/>
              </a:rPr>
              <a:t>“1” </a:t>
            </a:r>
            <a:r>
              <a:rPr lang="es-AR" sz="2000" b="0" strike="noStrike" spc="-1">
                <a:solidFill>
                  <a:srgbClr val="000000"/>
                </a:solidFill>
                <a:uFill>
                  <a:solidFill>
                    <a:srgbClr val="FFFFFF"/>
                  </a:solidFill>
                </a:uFill>
                <a:latin typeface="Consolas"/>
                <a:ea typeface="Consolas"/>
              </a:rPr>
              <a:t>+ </a:t>
            </a:r>
            <a:r>
              <a:rPr lang="es-AR" sz="2000" b="0" strike="noStrike" spc="-1">
                <a:solidFill>
                  <a:srgbClr val="00B0F0"/>
                </a:solidFill>
                <a:uFill>
                  <a:solidFill>
                    <a:srgbClr val="FFFFFF"/>
                  </a:solidFill>
                </a:uFill>
                <a:latin typeface="Consolas"/>
                <a:ea typeface="Consolas"/>
              </a:rPr>
              <a:t>2</a:t>
            </a:r>
            <a:r>
              <a:rPr lang="es-AR" sz="2000" b="0" strike="noStrike" spc="-1">
                <a:solidFill>
                  <a:srgbClr val="000000"/>
                </a:solidFill>
                <a:uFill>
                  <a:solidFill>
                    <a:srgbClr val="FFFFFF"/>
                  </a:solidFill>
                </a:uFill>
                <a:latin typeface="Consolas"/>
                <a:ea typeface="Consolas"/>
              </a:rPr>
              <a:t> + </a:t>
            </a:r>
            <a:r>
              <a:rPr lang="es-AR" sz="2000" b="0" strike="noStrike" spc="-1">
                <a:solidFill>
                  <a:srgbClr val="00B0F0"/>
                </a:solidFill>
                <a:uFill>
                  <a:solidFill>
                    <a:srgbClr val="FFFFFF"/>
                  </a:solidFill>
                </a:uFill>
                <a:latin typeface="Consolas"/>
                <a:ea typeface="Consolas"/>
              </a:rPr>
              <a:t>3</a:t>
            </a:r>
            <a:r>
              <a:rPr lang="es-AR" sz="2000" b="0" strike="noStrike" spc="-1">
                <a:solidFill>
                  <a:srgbClr val="000000"/>
                </a:solidFill>
                <a:uFill>
                  <a:solidFill>
                    <a:srgbClr val="FFFFFF"/>
                  </a:solidFill>
                </a:uFill>
                <a:latin typeface="Consolas"/>
                <a:ea typeface="Consolas"/>
              </a:rPr>
              <a:t>;</a:t>
            </a:r>
            <a:r>
              <a:rPr lang="es-AR" sz="2000" b="0" strike="noStrike" spc="-1">
                <a:solidFill>
                  <a:srgbClr val="7030A0"/>
                </a:solidFill>
                <a:uFill>
                  <a:solidFill>
                    <a:srgbClr val="FFFFFF"/>
                  </a:solidFill>
                </a:uFill>
                <a:latin typeface="Consolas"/>
                <a:ea typeface="Consolas"/>
              </a:rPr>
              <a:t>//"123"</a:t>
            </a:r>
            <a:endParaRPr lang="es-AR" sz="1400" b="0" strike="noStrike" spc="-1">
              <a:solidFill>
                <a:srgbClr val="000000"/>
              </a:solidFill>
              <a:uFill>
                <a:solidFill>
                  <a:srgbClr val="FFFFFF"/>
                </a:solidFill>
              </a:uFill>
              <a:latin typeface="Arial"/>
            </a:endParaRPr>
          </a:p>
          <a:p>
            <a:r>
              <a:rPr lang="es-AR" sz="2000" b="0" strike="noStrike" spc="-1">
                <a:solidFill>
                  <a:srgbClr val="7030A0"/>
                </a:solidFill>
                <a:uFill>
                  <a:solidFill>
                    <a:srgbClr val="FFFFFF"/>
                  </a:solidFill>
                </a:uFill>
                <a:latin typeface="Consolas"/>
                <a:ea typeface="Consolas"/>
              </a:rPr>
              <a:t>//Conversion manual de tipos
</a:t>
            </a:r>
            <a:r>
              <a:rPr lang="es-AR" sz="2000" b="1" strike="noStrike" spc="-1">
                <a:solidFill>
                  <a:srgbClr val="000080"/>
                </a:solidFill>
                <a:uFill>
                  <a:solidFill>
                    <a:srgbClr val="FFFFFF"/>
                  </a:solidFill>
                </a:uFill>
                <a:latin typeface="Consolas"/>
                <a:ea typeface="Consolas"/>
              </a:rPr>
              <a:t>parseInt</a:t>
            </a:r>
            <a:r>
              <a:rPr lang="es-AR" sz="2000" b="0" strike="noStrike" spc="-1">
                <a:solidFill>
                  <a:srgbClr val="000000"/>
                </a:solidFill>
                <a:uFill>
                  <a:solidFill>
                    <a:srgbClr val="FFFFFF"/>
                  </a:solidFill>
                </a:uFill>
                <a:latin typeface="Consolas"/>
                <a:ea typeface="Consolas"/>
              </a:rPr>
              <a:t>(</a:t>
            </a:r>
            <a:r>
              <a:rPr lang="es-AR" sz="2000" b="0" strike="noStrike" spc="-1">
                <a:solidFill>
                  <a:srgbClr val="92D050"/>
                </a:solidFill>
                <a:uFill>
                  <a:solidFill>
                    <a:srgbClr val="FFFFFF"/>
                  </a:solidFill>
                </a:uFill>
                <a:latin typeface="Consolas"/>
                <a:ea typeface="Consolas"/>
              </a:rPr>
              <a:t>“1”</a:t>
            </a:r>
            <a:r>
              <a:rPr lang="es-AR" sz="2000" b="0" strike="noStrike" spc="-1">
                <a:solidFill>
                  <a:srgbClr val="000000"/>
                </a:solidFill>
                <a:uFill>
                  <a:solidFill>
                    <a:srgbClr val="FFFFFF"/>
                  </a:solidFill>
                </a:uFill>
                <a:latin typeface="Consolas"/>
                <a:ea typeface="Consolas"/>
              </a:rPr>
              <a:t>, 10) + </a:t>
            </a:r>
            <a:r>
              <a:rPr lang="es-AR" sz="2000" b="0" strike="noStrike" spc="-1">
                <a:solidFill>
                  <a:srgbClr val="00B0F0"/>
                </a:solidFill>
                <a:uFill>
                  <a:solidFill>
                    <a:srgbClr val="FFFFFF"/>
                  </a:solidFill>
                </a:uFill>
                <a:latin typeface="Consolas"/>
                <a:ea typeface="Consolas"/>
              </a:rPr>
              <a:t>2</a:t>
            </a:r>
            <a:r>
              <a:rPr lang="es-AR" sz="2000" b="0" strike="noStrike" spc="-1">
                <a:solidFill>
                  <a:srgbClr val="000000"/>
                </a:solidFill>
                <a:uFill>
                  <a:solidFill>
                    <a:srgbClr val="FFFFFF"/>
                  </a:solidFill>
                </a:uFill>
                <a:latin typeface="Consolas"/>
                <a:ea typeface="Consolas"/>
              </a:rPr>
              <a:t> + </a:t>
            </a:r>
            <a:r>
              <a:rPr lang="es-AR" sz="2000" b="0" strike="noStrike" spc="-1">
                <a:solidFill>
                  <a:srgbClr val="00B0F0"/>
                </a:solidFill>
                <a:uFill>
                  <a:solidFill>
                    <a:srgbClr val="FFFFFF"/>
                  </a:solidFill>
                </a:uFill>
                <a:latin typeface="Consolas"/>
                <a:ea typeface="Consolas"/>
              </a:rPr>
              <a:t>3</a:t>
            </a:r>
            <a:r>
              <a:rPr lang="es-AR" sz="2000" b="0" strike="noStrike" spc="-1">
                <a:solidFill>
                  <a:srgbClr val="000000"/>
                </a:solidFill>
                <a:uFill>
                  <a:solidFill>
                    <a:srgbClr val="FFFFFF"/>
                  </a:solidFill>
                </a:uFill>
                <a:latin typeface="Consolas"/>
                <a:ea typeface="Consolas"/>
              </a:rPr>
              <a:t>; </a:t>
            </a:r>
            <a:r>
              <a:rPr lang="es-AR" sz="2000" b="0" strike="noStrike" spc="-1">
                <a:solidFill>
                  <a:srgbClr val="7030A0"/>
                </a:solidFill>
                <a:uFill>
                  <a:solidFill>
                    <a:srgbClr val="FFFFFF"/>
                  </a:solidFill>
                </a:uFill>
                <a:latin typeface="Consolas"/>
                <a:ea typeface="Consolas"/>
              </a:rPr>
              <a:t>//6</a:t>
            </a:r>
            <a:endParaRPr lang="es-AR" sz="1400" b="0" strike="noStrike" spc="-1">
              <a:solidFill>
                <a:srgbClr val="000000"/>
              </a:solidFill>
              <a:uFill>
                <a:solidFill>
                  <a:srgbClr val="FFFFFF"/>
                </a:solidFill>
              </a:uFill>
              <a:latin typeface="Arial"/>
            </a:endParaRPr>
          </a:p>
          <a:p>
            <a:pPr marL="457200" indent="-380520">
              <a:lnSpc>
                <a:spcPct val="100000"/>
              </a:lnSpc>
              <a:buClr>
                <a:srgbClr val="000000"/>
              </a:buClr>
              <a:buFont typeface="Arial"/>
              <a:buChar char="●"/>
            </a:pPr>
            <a:r>
              <a:rPr lang="es-AR" sz="2800" b="1" strike="noStrike" spc="-1">
                <a:solidFill>
                  <a:srgbClr val="000000"/>
                </a:solidFill>
                <a:uFill>
                  <a:solidFill>
                    <a:srgbClr val="FFFFFF"/>
                  </a:solidFill>
                </a:uFill>
                <a:latin typeface="Arial"/>
                <a:ea typeface="Arial"/>
              </a:rPr>
              <a:t>ES6</a:t>
            </a:r>
            <a:r>
              <a:rPr lang="es-AR" sz="2800" b="0" strike="noStrike" spc="-1">
                <a:solidFill>
                  <a:srgbClr val="000000"/>
                </a:solidFill>
                <a:uFill>
                  <a:solidFill>
                    <a:srgbClr val="FFFFFF"/>
                  </a:solidFill>
                </a:uFill>
                <a:latin typeface="Arial"/>
                <a:ea typeface="Arial"/>
              </a:rPr>
              <a:t> introduce una nueva forma de trabajar con Strings</a:t>
            </a:r>
            <a:endParaRPr lang="es-AR" sz="1400" b="0" strike="noStrike" spc="-1">
              <a:solidFill>
                <a:srgbClr val="000000"/>
              </a:solidFill>
              <a:uFill>
                <a:solidFill>
                  <a:srgbClr val="FFFFFF"/>
                </a:solidFill>
              </a:uFill>
              <a:latin typeface="Arial"/>
            </a:endParaRPr>
          </a:p>
          <a:p>
            <a:pPr>
              <a:lnSpc>
                <a:spcPct val="100000"/>
              </a:lnSpc>
            </a:pPr>
            <a:r>
              <a:rPr lang="es-AR" sz="2000" b="0" strike="noStrike" spc="-1">
                <a:solidFill>
                  <a:srgbClr val="92D050"/>
                </a:solidFill>
                <a:uFill>
                  <a:solidFill>
                    <a:srgbClr val="FFFFFF"/>
                  </a:solidFill>
                </a:uFill>
                <a:latin typeface="Consolas"/>
                <a:ea typeface="Consolas"/>
              </a:rPr>
              <a:t>'('</a:t>
            </a:r>
            <a:r>
              <a:rPr lang="es-AR" sz="2000" b="0" strike="noStrike" spc="-1">
                <a:solidFill>
                  <a:srgbClr val="000000"/>
                </a:solidFill>
                <a:uFill>
                  <a:solidFill>
                    <a:srgbClr val="FFFFFF"/>
                  </a:solidFill>
                </a:uFill>
                <a:latin typeface="Consolas"/>
                <a:ea typeface="Consolas"/>
              </a:rPr>
              <a:t>+</a:t>
            </a:r>
            <a:r>
              <a:rPr lang="es-AR" sz="2000" b="0" strike="noStrike" spc="-1">
                <a:solidFill>
                  <a:srgbClr val="00B0F0"/>
                </a:solidFill>
                <a:uFill>
                  <a:solidFill>
                    <a:srgbClr val="FFFFFF"/>
                  </a:solidFill>
                </a:uFill>
                <a:latin typeface="Consolas"/>
                <a:ea typeface="Consolas"/>
              </a:rPr>
              <a:t>nombre</a:t>
            </a:r>
            <a:r>
              <a:rPr lang="es-AR" sz="2000" b="0" strike="noStrike" spc="-1">
                <a:solidFill>
                  <a:srgbClr val="000000"/>
                </a:solidFill>
                <a:uFill>
                  <a:solidFill>
                    <a:srgbClr val="FFFFFF"/>
                  </a:solidFill>
                </a:uFill>
                <a:latin typeface="Consolas"/>
                <a:ea typeface="Consolas"/>
              </a:rPr>
              <a:t>+</a:t>
            </a:r>
            <a:r>
              <a:rPr lang="es-AR" sz="2000" b="0" strike="noStrike" spc="-1">
                <a:solidFill>
                  <a:srgbClr val="92D050"/>
                </a:solidFill>
                <a:uFill>
                  <a:solidFill>
                    <a:srgbClr val="FFFFFF"/>
                  </a:solidFill>
                </a:uFill>
                <a:latin typeface="Consolas"/>
                <a:ea typeface="Consolas"/>
              </a:rPr>
              <a:t>', '</a:t>
            </a:r>
            <a:r>
              <a:rPr lang="es-AR" sz="2000" b="0" strike="noStrike" spc="-1">
                <a:solidFill>
                  <a:srgbClr val="000000"/>
                </a:solidFill>
                <a:uFill>
                  <a:solidFill>
                    <a:srgbClr val="FFFFFF"/>
                  </a:solidFill>
                </a:uFill>
                <a:latin typeface="Consolas"/>
                <a:ea typeface="Consolas"/>
              </a:rPr>
              <a:t>+</a:t>
            </a:r>
            <a:r>
              <a:rPr lang="es-AR" sz="2000" b="0" strike="noStrike" spc="-1">
                <a:solidFill>
                  <a:srgbClr val="00B0F0"/>
                </a:solidFill>
                <a:uFill>
                  <a:solidFill>
                    <a:srgbClr val="FFFFFF"/>
                  </a:solidFill>
                </a:uFill>
                <a:latin typeface="Consolas"/>
                <a:ea typeface="Consolas"/>
              </a:rPr>
              <a:t>apellido</a:t>
            </a:r>
            <a:r>
              <a:rPr lang="es-AR" sz="2000" b="0" strike="noStrike" spc="-1">
                <a:solidFill>
                  <a:srgbClr val="000000"/>
                </a:solidFill>
                <a:uFill>
                  <a:solidFill>
                    <a:srgbClr val="FFFFFF"/>
                  </a:solidFill>
                </a:uFill>
                <a:latin typeface="Consolas"/>
                <a:ea typeface="Consolas"/>
              </a:rPr>
              <a:t>+</a:t>
            </a:r>
            <a:r>
              <a:rPr lang="es-AR" sz="2000" b="0" strike="noStrike" spc="-1">
                <a:solidFill>
                  <a:srgbClr val="92D050"/>
                </a:solidFill>
                <a:uFill>
                  <a:solidFill>
                    <a:srgbClr val="FFFFFF"/>
                  </a:solidFill>
                </a:uFill>
                <a:latin typeface="Consolas"/>
                <a:ea typeface="Consolas"/>
              </a:rPr>
              <a:t>')'  </a:t>
            </a:r>
            <a:endParaRPr lang="es-AR" sz="1400" b="0" strike="noStrike" spc="-1">
              <a:solidFill>
                <a:srgbClr val="000000"/>
              </a:solidFill>
              <a:uFill>
                <a:solidFill>
                  <a:srgbClr val="FFFFFF"/>
                </a:solidFill>
              </a:uFill>
              <a:latin typeface="Arial"/>
            </a:endParaRPr>
          </a:p>
          <a:p>
            <a:pPr>
              <a:lnSpc>
                <a:spcPct val="100000"/>
              </a:lnSpc>
            </a:pPr>
            <a:r>
              <a:rPr lang="es-AR" sz="2000" b="0" strike="noStrike" spc="-1">
                <a:solidFill>
                  <a:srgbClr val="92D050"/>
                </a:solidFill>
                <a:uFill>
                  <a:solidFill>
                    <a:srgbClr val="FFFFFF"/>
                  </a:solidFill>
                </a:uFill>
                <a:latin typeface="Consolas"/>
                <a:ea typeface="Consolas"/>
              </a:rPr>
              <a:t>//es lo mismo que:</a:t>
            </a:r>
            <a:endParaRPr lang="es-AR" sz="1400" b="0" strike="noStrike" spc="-1">
              <a:solidFill>
                <a:srgbClr val="000000"/>
              </a:solidFill>
              <a:uFill>
                <a:solidFill>
                  <a:srgbClr val="FFFFFF"/>
                </a:solidFill>
              </a:uFill>
              <a:latin typeface="Arial"/>
            </a:endParaRPr>
          </a:p>
          <a:p>
            <a:pPr>
              <a:lnSpc>
                <a:spcPct val="100000"/>
              </a:lnSpc>
            </a:pPr>
            <a:r>
              <a:rPr lang="es-AR" sz="2000" b="0" strike="noStrike" spc="-1">
                <a:solidFill>
                  <a:srgbClr val="92D050"/>
                </a:solidFill>
                <a:uFill>
                  <a:solidFill>
                    <a:srgbClr val="FFFFFF"/>
                  </a:solidFill>
                </a:uFill>
                <a:latin typeface="Consolas"/>
                <a:ea typeface="Consolas"/>
              </a:rPr>
              <a:t>`(</a:t>
            </a:r>
            <a:r>
              <a:rPr lang="es-AR" sz="2000" b="0" strike="noStrike" spc="-1">
                <a:solidFill>
                  <a:srgbClr val="7030A0"/>
                </a:solidFill>
                <a:uFill>
                  <a:solidFill>
                    <a:srgbClr val="FFFFFF"/>
                  </a:solidFill>
                </a:uFill>
                <a:latin typeface="Consolas"/>
                <a:ea typeface="Consolas"/>
              </a:rPr>
              <a:t>${</a:t>
            </a:r>
            <a:r>
              <a:rPr lang="es-AR" sz="2000" b="0" strike="noStrike" spc="-1">
                <a:solidFill>
                  <a:srgbClr val="00B0F0"/>
                </a:solidFill>
                <a:uFill>
                  <a:solidFill>
                    <a:srgbClr val="FFFFFF"/>
                  </a:solidFill>
                </a:uFill>
                <a:latin typeface="Consolas"/>
                <a:ea typeface="Consolas"/>
              </a:rPr>
              <a:t>nombre</a:t>
            </a:r>
            <a:r>
              <a:rPr lang="es-AR" sz="2000" b="0" strike="noStrike" spc="-1">
                <a:solidFill>
                  <a:srgbClr val="7030A0"/>
                </a:solidFill>
                <a:uFill>
                  <a:solidFill>
                    <a:srgbClr val="FFFFFF"/>
                  </a:solidFill>
                </a:uFill>
                <a:latin typeface="Consolas"/>
                <a:ea typeface="Consolas"/>
              </a:rPr>
              <a:t>}</a:t>
            </a:r>
            <a:r>
              <a:rPr lang="es-AR" sz="2000" b="0" strike="noStrike" spc="-1">
                <a:solidFill>
                  <a:srgbClr val="92D050"/>
                </a:solidFill>
                <a:uFill>
                  <a:solidFill>
                    <a:srgbClr val="FFFFFF"/>
                  </a:solidFill>
                </a:uFill>
                <a:latin typeface="Consolas"/>
                <a:ea typeface="Consolas"/>
              </a:rPr>
              <a:t>, </a:t>
            </a:r>
            <a:r>
              <a:rPr lang="es-AR" sz="2000" b="0" strike="noStrike" spc="-1">
                <a:solidFill>
                  <a:srgbClr val="7030A0"/>
                </a:solidFill>
                <a:uFill>
                  <a:solidFill>
                    <a:srgbClr val="FFFFFF"/>
                  </a:solidFill>
                </a:uFill>
                <a:latin typeface="Consolas"/>
                <a:ea typeface="Consolas"/>
              </a:rPr>
              <a:t>${</a:t>
            </a:r>
            <a:r>
              <a:rPr lang="es-AR" sz="2000" b="0" strike="noStrike" spc="-1">
                <a:solidFill>
                  <a:srgbClr val="00B0F0"/>
                </a:solidFill>
                <a:uFill>
                  <a:solidFill>
                    <a:srgbClr val="FFFFFF"/>
                  </a:solidFill>
                </a:uFill>
                <a:latin typeface="Consolas"/>
                <a:ea typeface="Consolas"/>
              </a:rPr>
              <a:t>apellido</a:t>
            </a:r>
            <a:r>
              <a:rPr lang="es-AR" sz="2000" b="0" strike="noStrike" spc="-1">
                <a:solidFill>
                  <a:srgbClr val="7030A0"/>
                </a:solidFill>
                <a:uFill>
                  <a:solidFill>
                    <a:srgbClr val="FFFFFF"/>
                  </a:solidFill>
                </a:uFill>
                <a:latin typeface="Consolas"/>
                <a:ea typeface="Consolas"/>
              </a:rPr>
              <a:t>}</a:t>
            </a:r>
            <a:r>
              <a:rPr lang="es-AR" sz="2000" b="0" strike="noStrike" spc="-1">
                <a:solidFill>
                  <a:srgbClr val="92D050"/>
                </a:solidFill>
                <a:uFill>
                  <a:solidFill>
                    <a:srgbClr val="FFFFFF"/>
                  </a:solidFill>
                </a:uFill>
                <a:latin typeface="Consolas"/>
                <a:ea typeface="Consolas"/>
              </a:rPr>
              <a:t>)`  	  </a:t>
            </a:r>
            <a:endParaRPr lang="es-AR" sz="1400" b="0" strike="noStrike" spc="-1">
              <a:solidFill>
                <a:srgbClr val="000000"/>
              </a:solidFill>
              <a:uFill>
                <a:solidFill>
                  <a:srgbClr val="FFFFFF"/>
                </a:solidFill>
              </a:uFill>
              <a:latin typeface="Arial"/>
            </a:endParaRPr>
          </a:p>
          <a:p>
            <a:endParaRPr lang="es-AR" sz="1400" b="0" strike="noStrike" spc="-1">
              <a:solidFill>
                <a:srgbClr val="000000"/>
              </a:solidFill>
              <a:uFill>
                <a:solidFill>
                  <a:srgbClr val="FFFFFF"/>
                </a:solidFill>
              </a:uFill>
              <a:latin typeface="Arial"/>
            </a:endParaRPr>
          </a:p>
          <a:p>
            <a:endParaRPr lang="es-AR" sz="1400" b="0" strike="noStrike" spc="-1">
              <a:solidFill>
                <a:srgbClr val="000000"/>
              </a:solidFill>
              <a:uFill>
                <a:solidFill>
                  <a:srgbClr val="FFFFFF"/>
                </a:solidFill>
              </a:uFill>
              <a:latin typeface="Arial"/>
            </a:endParaRPr>
          </a:p>
        </p:txBody>
      </p:sp>
      <p:sp>
        <p:nvSpPr>
          <p:cNvPr id="420" name="TextShape 2"/>
          <p:cNvSpPr txBox="1"/>
          <p:nvPr/>
        </p:nvSpPr>
        <p:spPr>
          <a:xfrm>
            <a:off x="628560" y="275760"/>
            <a:ext cx="7886520" cy="1220040"/>
          </a:xfrm>
          <a:prstGeom prst="rect">
            <a:avLst/>
          </a:prstGeom>
          <a:noFill/>
          <a:ln>
            <a:noFill/>
          </a:ln>
        </p:spPr>
        <p:txBody>
          <a:bodyPr anchor="b"/>
          <a:lstStyle/>
          <a:p>
            <a:pPr algn="ctr">
              <a:lnSpc>
                <a:spcPct val="100000"/>
              </a:lnSpc>
            </a:pPr>
            <a:r>
              <a:rPr lang="es-AR" sz="4000" b="0" strike="noStrike" spc="-1">
                <a:solidFill>
                  <a:srgbClr val="000000"/>
                </a:solidFill>
                <a:uFill>
                  <a:solidFill>
                    <a:srgbClr val="FFFFFF"/>
                  </a:solidFill>
                </a:uFill>
                <a:latin typeface="Arial"/>
                <a:ea typeface="Arial"/>
              </a:rPr>
              <a:t>Conversión de tipos</a:t>
            </a:r>
            <a:endParaRPr lang="es-AR" sz="1400" b="0" strike="noStrike" spc="-1">
              <a:solidFill>
                <a:srgbClr val="000000"/>
              </a:solidFill>
              <a:uFill>
                <a:solidFill>
                  <a:srgbClr val="FFFFFF"/>
                </a:solidFill>
              </a:uFill>
              <a:latin typeface="Arial"/>
            </a:endParaRPr>
          </a:p>
        </p:txBody>
      </p:sp>
      <p:sp>
        <p:nvSpPr>
          <p:cNvPr id="421" name="TextShape 3"/>
          <p:cNvSpPr txBox="1"/>
          <p:nvPr/>
        </p:nvSpPr>
        <p:spPr>
          <a:xfrm>
            <a:off x="8587800" y="6575400"/>
            <a:ext cx="556200" cy="364680"/>
          </a:xfrm>
          <a:prstGeom prst="rect">
            <a:avLst/>
          </a:prstGeom>
          <a:noFill/>
          <a:ln>
            <a:noFill/>
          </a:ln>
        </p:spPr>
        <p:txBody>
          <a:bodyPr anchor="ctr"/>
          <a:lstStyle/>
          <a:p>
            <a:pPr algn="r">
              <a:lnSpc>
                <a:spcPct val="100000"/>
              </a:lnSpc>
            </a:pPr>
            <a:fld id="{F02255AA-B73A-4FFA-A699-3B3733BA1736}" type="slidenum">
              <a:rPr lang="es-AR" sz="1200" b="0" strike="noStrike" spc="-1">
                <a:solidFill>
                  <a:srgbClr val="FFFFFF"/>
                </a:solidFill>
                <a:uFill>
                  <a:solidFill>
                    <a:srgbClr val="FFFFFF"/>
                  </a:solidFill>
                </a:uFill>
                <a:latin typeface="Arial"/>
                <a:ea typeface="Arial"/>
              </a:rPr>
              <a:t>29</a:t>
            </a:fld>
            <a:endParaRPr lang="es-AR" sz="1400" b="0" strike="noStrike" spc="-1">
              <a:solidFill>
                <a:srgbClr val="000000"/>
              </a:solidFill>
              <a:uFill>
                <a:solidFill>
                  <a:srgbClr val="FFFFFF"/>
                </a:solidFill>
              </a:u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Algoritmos</a:t>
            </a:r>
            <a:endParaRPr lang="es-AR" sz="1400" b="0" strike="noStrike" spc="-1">
              <a:solidFill>
                <a:srgbClr val="000000"/>
              </a:solidFill>
              <a:uFill>
                <a:solidFill>
                  <a:srgbClr val="FFFFFF"/>
                </a:solidFill>
              </a:uFill>
              <a:latin typeface="Arial"/>
            </a:endParaRPr>
          </a:p>
        </p:txBody>
      </p:sp>
      <p:sp>
        <p:nvSpPr>
          <p:cNvPr id="294" name="TextShape 2"/>
          <p:cNvSpPr txBox="1"/>
          <p:nvPr/>
        </p:nvSpPr>
        <p:spPr>
          <a:xfrm>
            <a:off x="8587800" y="6575400"/>
            <a:ext cx="556200" cy="364680"/>
          </a:xfrm>
          <a:prstGeom prst="rect">
            <a:avLst/>
          </a:prstGeom>
          <a:noFill/>
          <a:ln>
            <a:noFill/>
          </a:ln>
        </p:spPr>
        <p:txBody>
          <a:bodyPr anchor="ctr"/>
          <a:lstStyle/>
          <a:p>
            <a:pPr algn="r">
              <a:lnSpc>
                <a:spcPct val="100000"/>
              </a:lnSpc>
            </a:pPr>
            <a:fld id="{0CDF3AA8-F0B7-49FA-B5DC-58BAA1F5B066}" type="slidenum">
              <a:rPr lang="es-AR" sz="1200" b="0" strike="noStrike" spc="-1">
                <a:solidFill>
                  <a:srgbClr val="FFFFFF"/>
                </a:solidFill>
                <a:uFill>
                  <a:solidFill>
                    <a:srgbClr val="FFFFFF"/>
                  </a:solidFill>
                </a:uFill>
                <a:latin typeface="Arial"/>
                <a:ea typeface="Arial"/>
              </a:rPr>
              <a:t>3</a:t>
            </a:fld>
            <a:endParaRPr lang="es-AR" sz="1400" b="0" strike="noStrike" spc="-1">
              <a:solidFill>
                <a:srgbClr val="000000"/>
              </a:solidFill>
              <a:uFill>
                <a:solidFill>
                  <a:srgbClr val="FFFFFF"/>
                </a:solidFill>
              </a:uFill>
              <a:latin typeface="Times New Roman"/>
            </a:endParaRPr>
          </a:p>
        </p:txBody>
      </p:sp>
      <p:sp>
        <p:nvSpPr>
          <p:cNvPr id="295" name="CustomShape 3"/>
          <p:cNvSpPr/>
          <p:nvPr/>
        </p:nvSpPr>
        <p:spPr>
          <a:xfrm>
            <a:off x="358920" y="1944720"/>
            <a:ext cx="8622720" cy="47188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1774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Algoritmo</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Mover derecha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Comer banana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Mover derecha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Comer banana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Mover derecha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Mover arriba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Comer banana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Mover arriba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Mover arriba</a:t>
            </a:r>
            <a:endParaRPr lang="es-AR" sz="1800" b="0" strike="noStrike" spc="-1">
              <a:solidFill>
                <a:srgbClr val="000000"/>
              </a:solidFill>
              <a:uFill>
                <a:solidFill>
                  <a:srgbClr val="FFFFFF"/>
                </a:solidFill>
              </a:uFill>
              <a:latin typeface="Arial"/>
            </a:endParaRPr>
          </a:p>
          <a:p>
            <a:pPr marL="685800" lvl="1" indent="-202680">
              <a:lnSpc>
                <a:spcPct val="90000"/>
              </a:lnSpc>
              <a:buClr>
                <a:srgbClr val="000000"/>
              </a:buClr>
              <a:buFont typeface="Arial"/>
              <a:buChar char="•"/>
            </a:pPr>
            <a:r>
              <a:rPr lang="es-AR" sz="2000" b="0" strike="noStrike" spc="-1">
                <a:solidFill>
                  <a:srgbClr val="000000"/>
                </a:solidFill>
                <a:uFill>
                  <a:solidFill>
                    <a:srgbClr val="FFFFFF"/>
                  </a:solidFill>
                </a:uFill>
                <a:latin typeface="Arial"/>
                <a:ea typeface="Arial"/>
              </a:rPr>
              <a:t>Comer banana</a:t>
            </a: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p:txBody>
      </p:sp>
      <p:graphicFrame>
        <p:nvGraphicFramePr>
          <p:cNvPr id="296" name="Table 4"/>
          <p:cNvGraphicFramePr/>
          <p:nvPr/>
        </p:nvGraphicFramePr>
        <p:xfrm>
          <a:off x="4014720" y="2755080"/>
          <a:ext cx="4500360" cy="3184920"/>
        </p:xfrm>
        <a:graphic>
          <a:graphicData uri="http://schemas.openxmlformats.org/drawingml/2006/table">
            <a:tbl>
              <a:tblPr/>
              <a:tblGrid>
                <a:gridCol w="1100160">
                  <a:extLst>
                    <a:ext uri="{9D8B030D-6E8A-4147-A177-3AD203B41FA5}">
                      <a16:colId xmlns:a16="http://schemas.microsoft.com/office/drawing/2014/main" val="20000"/>
                    </a:ext>
                  </a:extLst>
                </a:gridCol>
                <a:gridCol w="1113480">
                  <a:extLst>
                    <a:ext uri="{9D8B030D-6E8A-4147-A177-3AD203B41FA5}">
                      <a16:colId xmlns:a16="http://schemas.microsoft.com/office/drawing/2014/main" val="20001"/>
                    </a:ext>
                  </a:extLst>
                </a:gridCol>
                <a:gridCol w="1113480">
                  <a:extLst>
                    <a:ext uri="{9D8B030D-6E8A-4147-A177-3AD203B41FA5}">
                      <a16:colId xmlns:a16="http://schemas.microsoft.com/office/drawing/2014/main" val="20002"/>
                    </a:ext>
                  </a:extLst>
                </a:gridCol>
                <a:gridCol w="1173240">
                  <a:extLst>
                    <a:ext uri="{9D8B030D-6E8A-4147-A177-3AD203B41FA5}">
                      <a16:colId xmlns:a16="http://schemas.microsoft.com/office/drawing/2014/main" val="20003"/>
                    </a:ext>
                  </a:extLst>
                </a:gridCol>
              </a:tblGrid>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0"/>
                  </a:ext>
                </a:extLst>
              </a:tr>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1"/>
                  </a:ext>
                </a:extLst>
              </a:tr>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2"/>
                  </a:ext>
                </a:extLst>
              </a:tr>
              <a:tr h="63684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637560">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tc>
                  <a:txBody>
                    <a:bodyPr/>
                    <a:lstStyle/>
                    <a:p>
                      <a:endParaRPr lang="es-AR"/>
                    </a:p>
                  </a:txBody>
                  <a:tcPr marL="156960" marR="156960">
                    <a:lnL w="12240">
                      <a:solidFill>
                        <a:srgbClr val="FFFFFF"/>
                      </a:solidFill>
                    </a:lnL>
                    <a:lnR w="12240">
                      <a:solidFill>
                        <a:srgbClr val="FFFFFF"/>
                      </a:solidFill>
                    </a:lnR>
                    <a:lnT w="12240">
                      <a:solidFill>
                        <a:srgbClr val="FFFFFF"/>
                      </a:solidFill>
                    </a:lnT>
                    <a:lnB w="12240">
                      <a:solidFill>
                        <a:srgbClr val="FFFFFF"/>
                      </a:solidFill>
                    </a:lnB>
                    <a:solidFill>
                      <a:srgbClr val="D0DEEF"/>
                    </a:solidFill>
                  </a:tcPr>
                </a:tc>
                <a:extLst>
                  <a:ext uri="{0D108BD9-81ED-4DB2-BD59-A6C34878D82A}">
                    <a16:rowId xmlns:a16="http://schemas.microsoft.com/office/drawing/2014/main" val="10004"/>
                  </a:ext>
                </a:extLst>
              </a:tr>
            </a:tbl>
          </a:graphicData>
        </a:graphic>
      </p:graphicFrame>
      <p:pic>
        <p:nvPicPr>
          <p:cNvPr id="297" name="Google Shape;228;p26"/>
          <p:cNvPicPr/>
          <p:nvPr/>
        </p:nvPicPr>
        <p:blipFill>
          <a:blip r:embed="rId3"/>
          <a:stretch/>
        </p:blipFill>
        <p:spPr>
          <a:xfrm>
            <a:off x="4262400" y="5321880"/>
            <a:ext cx="653760" cy="618480"/>
          </a:xfrm>
          <a:prstGeom prst="rect">
            <a:avLst/>
          </a:prstGeom>
          <a:ln>
            <a:noFill/>
          </a:ln>
        </p:spPr>
      </p:pic>
      <p:pic>
        <p:nvPicPr>
          <p:cNvPr id="298" name="Google Shape;229;p26"/>
          <p:cNvPicPr/>
          <p:nvPr/>
        </p:nvPicPr>
        <p:blipFill>
          <a:blip r:embed="rId4"/>
          <a:stretch/>
        </p:blipFill>
        <p:spPr>
          <a:xfrm>
            <a:off x="7551360" y="4782960"/>
            <a:ext cx="797760" cy="399960"/>
          </a:xfrm>
          <a:prstGeom prst="rect">
            <a:avLst/>
          </a:prstGeom>
          <a:ln>
            <a:noFill/>
          </a:ln>
        </p:spPr>
      </p:pic>
      <p:pic>
        <p:nvPicPr>
          <p:cNvPr id="299" name="Google Shape;230;p26"/>
          <p:cNvPicPr/>
          <p:nvPr/>
        </p:nvPicPr>
        <p:blipFill>
          <a:blip r:embed="rId4"/>
          <a:stretch/>
        </p:blipFill>
        <p:spPr>
          <a:xfrm>
            <a:off x="5288040" y="5430960"/>
            <a:ext cx="797760" cy="399960"/>
          </a:xfrm>
          <a:prstGeom prst="rect">
            <a:avLst/>
          </a:prstGeom>
          <a:ln>
            <a:noFill/>
          </a:ln>
        </p:spPr>
      </p:pic>
      <p:pic>
        <p:nvPicPr>
          <p:cNvPr id="300" name="Google Shape;231;p26"/>
          <p:cNvPicPr/>
          <p:nvPr/>
        </p:nvPicPr>
        <p:blipFill>
          <a:blip r:embed="rId4"/>
          <a:stretch/>
        </p:blipFill>
        <p:spPr>
          <a:xfrm>
            <a:off x="6409080" y="5430960"/>
            <a:ext cx="797760" cy="399960"/>
          </a:xfrm>
          <a:prstGeom prst="rect">
            <a:avLst/>
          </a:prstGeom>
          <a:ln>
            <a:noFill/>
          </a:ln>
        </p:spPr>
      </p:pic>
      <p:pic>
        <p:nvPicPr>
          <p:cNvPr id="301" name="Google Shape;232;p26"/>
          <p:cNvPicPr/>
          <p:nvPr/>
        </p:nvPicPr>
        <p:blipFill>
          <a:blip r:embed="rId4"/>
          <a:stretch/>
        </p:blipFill>
        <p:spPr>
          <a:xfrm>
            <a:off x="7538400" y="3539520"/>
            <a:ext cx="797760" cy="399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8587800" y="6575400"/>
            <a:ext cx="556200" cy="364680"/>
          </a:xfrm>
          <a:prstGeom prst="rect">
            <a:avLst/>
          </a:prstGeom>
          <a:noFill/>
          <a:ln>
            <a:noFill/>
          </a:ln>
        </p:spPr>
        <p:txBody>
          <a:bodyPr anchor="ctr"/>
          <a:lstStyle/>
          <a:p>
            <a:pPr algn="r">
              <a:lnSpc>
                <a:spcPct val="100000"/>
              </a:lnSpc>
            </a:pPr>
            <a:fld id="{74DDE21E-DDCC-42A4-A24B-645E97DE079A}" type="slidenum">
              <a:rPr lang="es-AR" sz="1200" b="0" strike="noStrike" spc="-1">
                <a:solidFill>
                  <a:srgbClr val="FFFFFF"/>
                </a:solidFill>
                <a:uFill>
                  <a:solidFill>
                    <a:srgbClr val="FFFFFF"/>
                  </a:solidFill>
                </a:uFill>
                <a:latin typeface="Arial"/>
                <a:ea typeface="Arial"/>
              </a:rPr>
              <a:t>30</a:t>
            </a:fld>
            <a:endParaRPr lang="es-AR" sz="1400" b="0" strike="noStrike" spc="-1">
              <a:solidFill>
                <a:srgbClr val="000000"/>
              </a:solidFill>
              <a:uFill>
                <a:solidFill>
                  <a:srgbClr val="FFFFFF"/>
                </a:solidFill>
              </a:uFill>
              <a:latin typeface="Times New Roman"/>
            </a:endParaRPr>
          </a:p>
        </p:txBody>
      </p:sp>
      <p:sp>
        <p:nvSpPr>
          <p:cNvPr id="427"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Operadores</a:t>
            </a:r>
            <a:r>
              <a:rPr lang="es-AR" sz="2800" b="1" i="1"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p:txBody>
      </p:sp>
      <p:graphicFrame>
        <p:nvGraphicFramePr>
          <p:cNvPr id="428" name="Table 3"/>
          <p:cNvGraphicFramePr/>
          <p:nvPr/>
        </p:nvGraphicFramePr>
        <p:xfrm>
          <a:off x="145440" y="1701720"/>
          <a:ext cx="8852400" cy="4372320"/>
        </p:xfrm>
        <a:graphic>
          <a:graphicData uri="http://schemas.openxmlformats.org/drawingml/2006/table">
            <a:tbl>
              <a:tblPr/>
              <a:tblGrid>
                <a:gridCol w="1850760">
                  <a:extLst>
                    <a:ext uri="{9D8B030D-6E8A-4147-A177-3AD203B41FA5}">
                      <a16:colId xmlns:a16="http://schemas.microsoft.com/office/drawing/2014/main" val="20000"/>
                    </a:ext>
                  </a:extLst>
                </a:gridCol>
                <a:gridCol w="2206800">
                  <a:extLst>
                    <a:ext uri="{9D8B030D-6E8A-4147-A177-3AD203B41FA5}">
                      <a16:colId xmlns:a16="http://schemas.microsoft.com/office/drawing/2014/main" val="20001"/>
                    </a:ext>
                  </a:extLst>
                </a:gridCol>
                <a:gridCol w="4794840">
                  <a:extLst>
                    <a:ext uri="{9D8B030D-6E8A-4147-A177-3AD203B41FA5}">
                      <a16:colId xmlns:a16="http://schemas.microsoft.com/office/drawing/2014/main" val="20002"/>
                    </a:ext>
                  </a:extLst>
                </a:gridCol>
              </a:tblGrid>
              <a:tr h="581760">
                <a:tc>
                  <a:txBody>
                    <a:bodyPr/>
                    <a:lstStyle/>
                    <a:p>
                      <a:pPr algn="ctr">
                        <a:lnSpc>
                          <a:spcPct val="100000"/>
                        </a:lnSpc>
                      </a:pPr>
                      <a:r>
                        <a:rPr lang="es-AR" sz="2300" b="1" strike="noStrike" spc="-1">
                          <a:solidFill>
                            <a:srgbClr val="000000"/>
                          </a:solidFill>
                          <a:uFill>
                            <a:solidFill>
                              <a:srgbClr val="FFFFFF"/>
                            </a:solidFill>
                          </a:uFill>
                          <a:latin typeface="Arial"/>
                          <a:ea typeface="Arial"/>
                        </a:rPr>
                        <a:t>Operador</a:t>
                      </a:r>
                      <a:endParaRPr lang="es-AR" sz="1800" b="0" strike="noStrike" spc="-1">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c>
                  <a:txBody>
                    <a:bodyPr/>
                    <a:lstStyle/>
                    <a:p>
                      <a:pPr algn="ctr">
                        <a:lnSpc>
                          <a:spcPct val="100000"/>
                        </a:lnSpc>
                      </a:pPr>
                      <a:r>
                        <a:rPr lang="es-AR" sz="2300" b="1" strike="noStrike" spc="-1">
                          <a:solidFill>
                            <a:srgbClr val="000000"/>
                          </a:solidFill>
                          <a:uFill>
                            <a:solidFill>
                              <a:srgbClr val="FFFFFF"/>
                            </a:solidFill>
                          </a:uFill>
                          <a:latin typeface="Arial"/>
                          <a:ea typeface="Arial"/>
                        </a:rPr>
                        <a:t>Significado</a:t>
                      </a:r>
                      <a:endParaRPr lang="es-AR" sz="1800" b="0" strike="noStrike" spc="-1">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tc>
                  <a:txBody>
                    <a:bodyPr/>
                    <a:lstStyle/>
                    <a:p>
                      <a:pPr algn="ctr">
                        <a:lnSpc>
                          <a:spcPct val="100000"/>
                        </a:lnSpc>
                      </a:pPr>
                      <a:r>
                        <a:rPr lang="es-AR" sz="2300" b="1" strike="noStrike" spc="-1">
                          <a:solidFill>
                            <a:srgbClr val="000000"/>
                          </a:solidFill>
                          <a:uFill>
                            <a:solidFill>
                              <a:srgbClr val="FFFFFF"/>
                            </a:solidFill>
                          </a:uFill>
                          <a:latin typeface="Arial"/>
                          <a:ea typeface="Arial"/>
                        </a:rPr>
                        <a:t>Ejemplo</a:t>
                      </a:r>
                      <a:endParaRPr lang="es-AR" sz="1800" b="0" strike="noStrike" spc="-1">
                        <a:solidFill>
                          <a:srgbClr val="000000"/>
                        </a:solidFill>
                        <a:uFill>
                          <a:solidFill>
                            <a:srgbClr val="FFFFFF"/>
                          </a:solidFill>
                        </a:uFill>
                        <a:latin typeface="Arial"/>
                      </a:endParaRPr>
                    </a:p>
                  </a:txBody>
                  <a:tcPr marL="52920" marR="52920">
                    <a:lnL w="9360">
                      <a:solidFill>
                        <a:srgbClr val="B7B7B7"/>
                      </a:solidFill>
                    </a:lnL>
                    <a:lnR w="9360">
                      <a:solidFill>
                        <a:srgbClr val="B7B7B7"/>
                      </a:solidFill>
                    </a:lnR>
                    <a:lnT w="9360">
                      <a:solidFill>
                        <a:srgbClr val="B7B7B7"/>
                      </a:solidFill>
                    </a:lnT>
                    <a:lnB w="9360">
                      <a:solidFill>
                        <a:srgbClr val="B7B7B7"/>
                      </a:solidFill>
                    </a:lnB>
                    <a:solidFill>
                      <a:srgbClr val="D2D2D3"/>
                    </a:solidFill>
                  </a:tcPr>
                </a:tc>
                <a:extLst>
                  <a:ext uri="{0D108BD9-81ED-4DB2-BD59-A6C34878D82A}">
                    <a16:rowId xmlns:a16="http://schemas.microsoft.com/office/drawing/2014/main" val="10000"/>
                  </a:ext>
                </a:extLst>
              </a:tr>
              <a:tr h="499680">
                <a:tc>
                  <a:txBody>
                    <a:bodyPr/>
                    <a:lstStyle/>
                    <a:p>
                      <a:pPr algn="ctr">
                        <a:lnSpc>
                          <a:spcPct val="100000"/>
                        </a:lnSpc>
                      </a:pPr>
                      <a:r>
                        <a:rPr lang="es-AR" sz="2300" b="1"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marL="52920" marR="52920">
                    <a:lnT w="9360">
                      <a:solidFill>
                        <a:srgbClr val="B7B7B7"/>
                      </a:solidFill>
                    </a:lnT>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Asignación </a:t>
                      </a:r>
                      <a:endParaRPr lang="es-AR" sz="1800" b="0" strike="noStrike" spc="-1">
                        <a:solidFill>
                          <a:srgbClr val="000000"/>
                        </a:solidFill>
                        <a:uFill>
                          <a:solidFill>
                            <a:srgbClr val="FFFFFF"/>
                          </a:solidFill>
                        </a:uFill>
                        <a:latin typeface="Arial"/>
                      </a:endParaRPr>
                    </a:p>
                  </a:txBody>
                  <a:tcPr marL="52920" marR="52920">
                    <a:lnT w="9360">
                      <a:solidFill>
                        <a:srgbClr val="B7B7B7"/>
                      </a:solidFill>
                    </a:lnT>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nombre</a:t>
                      </a:r>
                      <a:r>
                        <a:rPr lang="es-AR" sz="2300" b="1" strike="noStrike" spc="-1">
                          <a:solidFill>
                            <a:srgbClr val="0000FF"/>
                          </a:solidFill>
                          <a:uFill>
                            <a:solidFill>
                              <a:srgbClr val="FFFFFF"/>
                            </a:solidFill>
                          </a:uFill>
                          <a:latin typeface="Calibri"/>
                          <a:ea typeface="Calibri"/>
                        </a:rPr>
                        <a:t>=</a:t>
                      </a:r>
                      <a:r>
                        <a:rPr lang="es-AR" sz="2300" b="0" strike="noStrike" spc="-1">
                          <a:solidFill>
                            <a:srgbClr val="FF0000"/>
                          </a:solidFill>
                          <a:uFill>
                            <a:solidFill>
                              <a:srgbClr val="FFFFFF"/>
                            </a:solidFill>
                          </a:uFill>
                          <a:latin typeface="Calibri"/>
                          <a:ea typeface="Calibri"/>
                        </a:rPr>
                        <a:t>“Juan”</a:t>
                      </a:r>
                      <a:endParaRPr lang="es-AR" sz="1800" b="0" strike="noStrike" spc="-1">
                        <a:solidFill>
                          <a:srgbClr val="000000"/>
                        </a:solidFill>
                        <a:uFill>
                          <a:solidFill>
                            <a:srgbClr val="FFFFFF"/>
                          </a:solidFill>
                        </a:uFill>
                        <a:latin typeface="Arial"/>
                      </a:endParaRPr>
                    </a:p>
                  </a:txBody>
                  <a:tcPr marL="52920" marR="52920">
                    <a:lnT w="9360">
                      <a:solidFill>
                        <a:srgbClr val="B7B7B7"/>
                      </a:solidFill>
                    </a:lnT>
                    <a:noFill/>
                  </a:tcPr>
                </a:tc>
                <a:extLst>
                  <a:ext uri="{0D108BD9-81ED-4DB2-BD59-A6C34878D82A}">
                    <a16:rowId xmlns:a16="http://schemas.microsoft.com/office/drawing/2014/main" val="10001"/>
                  </a:ext>
                </a:extLst>
              </a:tr>
              <a:tr h="499680">
                <a:tc>
                  <a:txBody>
                    <a:bodyPr/>
                    <a:lstStyle/>
                    <a:p>
                      <a:pPr algn="ctr">
                        <a:lnSpc>
                          <a:spcPct val="100000"/>
                        </a:lnSpc>
                      </a:pPr>
                      <a:r>
                        <a:rPr lang="es-AR" sz="2300" b="1"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Suma</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total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cant1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cant2</a:t>
                      </a:r>
                      <a:endParaRPr lang="es-AR" sz="1800" b="0" strike="noStrike" spc="-1">
                        <a:solidFill>
                          <a:srgbClr val="000000"/>
                        </a:solidFill>
                        <a:uFill>
                          <a:solidFill>
                            <a:srgbClr val="FFFFFF"/>
                          </a:solidFill>
                        </a:uFill>
                        <a:latin typeface="Arial"/>
                      </a:endParaRPr>
                    </a:p>
                  </a:txBody>
                  <a:tcPr marL="52920" marR="52920">
                    <a:noFill/>
                  </a:tcPr>
                </a:tc>
                <a:extLst>
                  <a:ext uri="{0D108BD9-81ED-4DB2-BD59-A6C34878D82A}">
                    <a16:rowId xmlns:a16="http://schemas.microsoft.com/office/drawing/2014/main" val="10002"/>
                  </a:ext>
                </a:extLst>
              </a:tr>
              <a:tr h="499680">
                <a:tc>
                  <a:txBody>
                    <a:bodyPr/>
                    <a:lstStyle/>
                    <a:p>
                      <a:pPr algn="ctr">
                        <a:lnSpc>
                          <a:spcPct val="100000"/>
                        </a:lnSpc>
                      </a:pPr>
                      <a:r>
                        <a:rPr lang="es-AR" sz="2300" b="1"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Resta</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stock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disp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venta</a:t>
                      </a:r>
                      <a:endParaRPr lang="es-AR" sz="1800" b="0" strike="noStrike" spc="-1">
                        <a:solidFill>
                          <a:srgbClr val="000000"/>
                        </a:solidFill>
                        <a:uFill>
                          <a:solidFill>
                            <a:srgbClr val="FFFFFF"/>
                          </a:solidFill>
                        </a:uFill>
                        <a:latin typeface="Arial"/>
                      </a:endParaRPr>
                    </a:p>
                  </a:txBody>
                  <a:tcPr marL="52920" marR="52920">
                    <a:noFill/>
                  </a:tcPr>
                </a:tc>
                <a:extLst>
                  <a:ext uri="{0D108BD9-81ED-4DB2-BD59-A6C34878D82A}">
                    <a16:rowId xmlns:a16="http://schemas.microsoft.com/office/drawing/2014/main" val="10003"/>
                  </a:ext>
                </a:extLst>
              </a:tr>
              <a:tr h="499680">
                <a:tc>
                  <a:txBody>
                    <a:bodyPr/>
                    <a:lstStyle/>
                    <a:p>
                      <a:pPr algn="ctr">
                        <a:lnSpc>
                          <a:spcPct val="100000"/>
                        </a:lnSpc>
                      </a:pPr>
                      <a:r>
                        <a:rPr lang="es-AR" sz="2300" b="1"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Multiplicación</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area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base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altura</a:t>
                      </a:r>
                      <a:endParaRPr lang="es-AR" sz="1800" b="0" strike="noStrike" spc="-1">
                        <a:solidFill>
                          <a:srgbClr val="000000"/>
                        </a:solidFill>
                        <a:uFill>
                          <a:solidFill>
                            <a:srgbClr val="FFFFFF"/>
                          </a:solidFill>
                        </a:uFill>
                        <a:latin typeface="Arial"/>
                      </a:endParaRPr>
                    </a:p>
                  </a:txBody>
                  <a:tcPr marL="52920" marR="52920">
                    <a:noFill/>
                  </a:tcPr>
                </a:tc>
                <a:extLst>
                  <a:ext uri="{0D108BD9-81ED-4DB2-BD59-A6C34878D82A}">
                    <a16:rowId xmlns:a16="http://schemas.microsoft.com/office/drawing/2014/main" val="10004"/>
                  </a:ext>
                </a:extLst>
              </a:tr>
              <a:tr h="499680">
                <a:tc>
                  <a:txBody>
                    <a:bodyPr/>
                    <a:lstStyle/>
                    <a:p>
                      <a:pPr algn="ctr">
                        <a:lnSpc>
                          <a:spcPct val="100000"/>
                        </a:lnSpc>
                      </a:pPr>
                      <a:r>
                        <a:rPr lang="es-AR" sz="2300" b="1"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División</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porc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100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parte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total </a:t>
                      </a:r>
                      <a:endParaRPr lang="es-AR" sz="1800" b="0" strike="noStrike" spc="-1">
                        <a:solidFill>
                          <a:srgbClr val="000000"/>
                        </a:solidFill>
                        <a:uFill>
                          <a:solidFill>
                            <a:srgbClr val="FFFFFF"/>
                          </a:solidFill>
                        </a:uFill>
                        <a:latin typeface="Arial"/>
                      </a:endParaRPr>
                    </a:p>
                  </a:txBody>
                  <a:tcPr marL="52920" marR="52920">
                    <a:noFill/>
                  </a:tcPr>
                </a:tc>
                <a:extLst>
                  <a:ext uri="{0D108BD9-81ED-4DB2-BD59-A6C34878D82A}">
                    <a16:rowId xmlns:a16="http://schemas.microsoft.com/office/drawing/2014/main" val="10005"/>
                  </a:ext>
                </a:extLst>
              </a:tr>
              <a:tr h="499680">
                <a:tc>
                  <a:txBody>
                    <a:bodyPr/>
                    <a:lstStyle/>
                    <a:p>
                      <a:pPr algn="ctr">
                        <a:lnSpc>
                          <a:spcPct val="100000"/>
                        </a:lnSpc>
                      </a:pPr>
                      <a:r>
                        <a:rPr lang="es-AR" sz="2300" b="1"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Potenciación</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sup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3.41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radio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2 </a:t>
                      </a:r>
                      <a:endParaRPr lang="es-AR" sz="1800" b="0" strike="noStrike" spc="-1">
                        <a:solidFill>
                          <a:srgbClr val="000000"/>
                        </a:solidFill>
                        <a:uFill>
                          <a:solidFill>
                            <a:srgbClr val="FFFFFF"/>
                          </a:solidFill>
                        </a:uFill>
                        <a:latin typeface="Arial"/>
                      </a:endParaRPr>
                    </a:p>
                  </a:txBody>
                  <a:tcPr marL="52920" marR="52920">
                    <a:noFill/>
                  </a:tcPr>
                </a:tc>
                <a:extLst>
                  <a:ext uri="{0D108BD9-81ED-4DB2-BD59-A6C34878D82A}">
                    <a16:rowId xmlns:a16="http://schemas.microsoft.com/office/drawing/2014/main" val="10006"/>
                  </a:ext>
                </a:extLst>
              </a:tr>
              <a:tr h="790920">
                <a:tc>
                  <a:txBody>
                    <a:bodyPr/>
                    <a:lstStyle/>
                    <a:p>
                      <a:pPr algn="ctr">
                        <a:lnSpc>
                          <a:spcPct val="100000"/>
                        </a:lnSpc>
                      </a:pPr>
                      <a:r>
                        <a:rPr lang="es-AR" sz="2300" b="1" strike="noStrike" spc="-1">
                          <a:solidFill>
                            <a:srgbClr val="000000"/>
                          </a:solidFill>
                          <a:uFill>
                            <a:solidFill>
                              <a:srgbClr val="FFFFFF"/>
                            </a:solidFill>
                          </a:uFill>
                          <a:latin typeface="Arial"/>
                          <a:ea typeface="Arial"/>
                        </a:rPr>
                        <a:t>% ó MOD</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Arial"/>
                          <a:ea typeface="Arial"/>
                        </a:rPr>
                        <a:t>Resto de la división entera</a:t>
                      </a:r>
                      <a:endParaRPr lang="es-AR" sz="1800" b="0" strike="noStrike" spc="-1">
                        <a:solidFill>
                          <a:srgbClr val="000000"/>
                        </a:solidFill>
                        <a:uFill>
                          <a:solidFill>
                            <a:srgbClr val="FFFFFF"/>
                          </a:solidFill>
                        </a:uFill>
                        <a:latin typeface="Arial"/>
                      </a:endParaRPr>
                    </a:p>
                  </a:txBody>
                  <a:tcPr marL="52920" marR="52920">
                    <a:noFill/>
                  </a:tcPr>
                </a:tc>
                <a:tc>
                  <a:txBody>
                    <a:bodyPr/>
                    <a:lstStyle/>
                    <a:p>
                      <a:pPr>
                        <a:lnSpc>
                          <a:spcPct val="100000"/>
                        </a:lnSpc>
                      </a:pPr>
                      <a:r>
                        <a:rPr lang="es-AR" sz="2300" b="0" strike="noStrike" spc="-1">
                          <a:solidFill>
                            <a:srgbClr val="000000"/>
                          </a:solidFill>
                          <a:uFill>
                            <a:solidFill>
                              <a:srgbClr val="FFFFFF"/>
                            </a:solidFill>
                          </a:uFill>
                          <a:latin typeface="Calibri"/>
                          <a:ea typeface="Calibri"/>
                        </a:rPr>
                        <a:t>resto </a:t>
                      </a:r>
                      <a:r>
                        <a:rPr lang="es-AR" sz="2300" b="1" strike="noStrike" spc="-1">
                          <a:solidFill>
                            <a:srgbClr val="0000FF"/>
                          </a:solidFill>
                          <a:uFill>
                            <a:solidFill>
                              <a:srgbClr val="FFFFFF"/>
                            </a:solidFill>
                          </a:uFill>
                          <a:latin typeface="Calibri"/>
                          <a:ea typeface="Calibri"/>
                        </a:rPr>
                        <a:t>=</a:t>
                      </a:r>
                      <a:r>
                        <a:rPr lang="es-AR" sz="2300" b="0" strike="noStrike" spc="-1">
                          <a:solidFill>
                            <a:srgbClr val="000000"/>
                          </a:solidFill>
                          <a:uFill>
                            <a:solidFill>
                              <a:srgbClr val="FFFFFF"/>
                            </a:solidFill>
                          </a:uFill>
                          <a:latin typeface="Calibri"/>
                          <a:ea typeface="Calibri"/>
                        </a:rPr>
                        <a:t> num </a:t>
                      </a:r>
                      <a:r>
                        <a:rPr lang="es-AR" sz="2300" b="1" strike="noStrike" spc="-1">
                          <a:solidFill>
                            <a:srgbClr val="0000FF"/>
                          </a:solidFill>
                          <a:uFill>
                            <a:solidFill>
                              <a:srgbClr val="FFFFFF"/>
                            </a:solidFill>
                          </a:uFill>
                          <a:latin typeface="Calibri"/>
                          <a:ea typeface="Calibri"/>
                        </a:rPr>
                        <a:t>MOD</a:t>
                      </a:r>
                      <a:r>
                        <a:rPr lang="es-AR" sz="2300" b="0" strike="noStrike" spc="-1">
                          <a:solidFill>
                            <a:srgbClr val="000000"/>
                          </a:solidFill>
                          <a:uFill>
                            <a:solidFill>
                              <a:srgbClr val="FFFFFF"/>
                            </a:solidFill>
                          </a:uFill>
                          <a:latin typeface="Calibri"/>
                          <a:ea typeface="Calibri"/>
                        </a:rPr>
                        <a:t> div</a:t>
                      </a:r>
                      <a:endParaRPr lang="es-AR" sz="1800" b="0" strike="noStrike" spc="-1">
                        <a:solidFill>
                          <a:srgbClr val="000000"/>
                        </a:solidFill>
                        <a:uFill>
                          <a:solidFill>
                            <a:srgbClr val="FFFFFF"/>
                          </a:solidFill>
                        </a:uFill>
                        <a:latin typeface="Arial"/>
                      </a:endParaRPr>
                    </a:p>
                  </a:txBody>
                  <a:tcPr marL="52920" marR="52920">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8587800" y="6575400"/>
            <a:ext cx="556200" cy="364680"/>
          </a:xfrm>
          <a:prstGeom prst="rect">
            <a:avLst/>
          </a:prstGeom>
          <a:noFill/>
          <a:ln>
            <a:noFill/>
          </a:ln>
        </p:spPr>
        <p:txBody>
          <a:bodyPr anchor="ctr"/>
          <a:lstStyle/>
          <a:p>
            <a:pPr algn="r">
              <a:lnSpc>
                <a:spcPct val="100000"/>
              </a:lnSpc>
            </a:pPr>
            <a:fld id="{9037796D-615E-4409-A17E-D91672D3510F}" type="slidenum">
              <a:rPr lang="es-AR" sz="1200" b="0" strike="noStrike" spc="-1">
                <a:solidFill>
                  <a:srgbClr val="FFFFFF"/>
                </a:solidFill>
                <a:uFill>
                  <a:solidFill>
                    <a:srgbClr val="FFFFFF"/>
                  </a:solidFill>
                </a:uFill>
                <a:latin typeface="Arial"/>
                <a:ea typeface="Arial"/>
              </a:rPr>
              <a:t>31</a:t>
            </a:fld>
            <a:endParaRPr lang="es-AR" sz="1400" b="0" strike="noStrike" spc="-1">
              <a:solidFill>
                <a:srgbClr val="000000"/>
              </a:solidFill>
              <a:uFill>
                <a:solidFill>
                  <a:srgbClr val="FFFFFF"/>
                </a:solidFill>
              </a:uFill>
              <a:latin typeface="Times New Roman"/>
            </a:endParaRPr>
          </a:p>
        </p:txBody>
      </p:sp>
      <p:sp>
        <p:nvSpPr>
          <p:cNvPr id="430"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Secuencia
</a:t>
            </a:r>
            <a:r>
              <a:rPr lang="es-AR" sz="2800" b="0" i="1" strike="noStrike" spc="-1">
                <a:solidFill>
                  <a:srgbClr val="000000"/>
                </a:solidFill>
                <a:uFill>
                  <a:solidFill>
                    <a:srgbClr val="FFFFFF"/>
                  </a:solidFill>
                </a:uFill>
                <a:latin typeface="Arial"/>
                <a:ea typeface="Arial"/>
              </a:rPr>
              <a:t> Prueba de Escritorio</a:t>
            </a:r>
            <a:endParaRPr lang="es-AR" sz="1400" b="0" strike="noStrike" spc="-1">
              <a:solidFill>
                <a:srgbClr val="000000"/>
              </a:solidFill>
              <a:uFill>
                <a:solidFill>
                  <a:srgbClr val="FFFFFF"/>
                </a:solidFill>
              </a:uFill>
              <a:latin typeface="Arial"/>
            </a:endParaRPr>
          </a:p>
        </p:txBody>
      </p:sp>
      <p:sp>
        <p:nvSpPr>
          <p:cNvPr id="431" name="TextShape 3"/>
          <p:cNvSpPr txBox="1"/>
          <p:nvPr/>
        </p:nvSpPr>
        <p:spPr>
          <a:xfrm>
            <a:off x="628560" y="1735200"/>
            <a:ext cx="7886520" cy="4775760"/>
          </a:xfrm>
          <a:prstGeom prst="rect">
            <a:avLst/>
          </a:prstGeom>
          <a:noFill/>
          <a:ln>
            <a:noFill/>
          </a:ln>
        </p:spPr>
        <p:txBody>
          <a:bodyPr/>
          <a:lstStyle/>
          <a:p>
            <a:pPr marL="228600"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Una prueba de escritorio consiste en analizar (antes de hacer el algoritmo) cuál debe ser el resultado dada la entrada del algoritmo</a:t>
            </a:r>
            <a:endParaRPr lang="es-AR" sz="1400" b="0" strike="noStrike" spc="-1">
              <a:solidFill>
                <a:srgbClr val="000000"/>
              </a:solidFill>
              <a:uFill>
                <a:solidFill>
                  <a:srgbClr val="FFFFFF"/>
                </a:solidFill>
              </a:uFill>
              <a:latin typeface="Arial"/>
            </a:endParaRPr>
          </a:p>
          <a:p>
            <a:pPr marL="228600" indent="-75960">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graphicFrame>
        <p:nvGraphicFramePr>
          <p:cNvPr id="432" name="Table 4"/>
          <p:cNvGraphicFramePr/>
          <p:nvPr/>
        </p:nvGraphicFramePr>
        <p:xfrm>
          <a:off x="200880" y="3317760"/>
          <a:ext cx="8741880" cy="2850480"/>
        </p:xfrm>
        <a:graphic>
          <a:graphicData uri="http://schemas.openxmlformats.org/drawingml/2006/table">
            <a:tbl>
              <a:tblPr/>
              <a:tblGrid>
                <a:gridCol w="944280">
                  <a:extLst>
                    <a:ext uri="{9D8B030D-6E8A-4147-A177-3AD203B41FA5}">
                      <a16:colId xmlns:a16="http://schemas.microsoft.com/office/drawing/2014/main" val="20000"/>
                    </a:ext>
                  </a:extLst>
                </a:gridCol>
                <a:gridCol w="1203480">
                  <a:extLst>
                    <a:ext uri="{9D8B030D-6E8A-4147-A177-3AD203B41FA5}">
                      <a16:colId xmlns:a16="http://schemas.microsoft.com/office/drawing/2014/main" val="20001"/>
                    </a:ext>
                  </a:extLst>
                </a:gridCol>
                <a:gridCol w="1238400">
                  <a:extLst>
                    <a:ext uri="{9D8B030D-6E8A-4147-A177-3AD203B41FA5}">
                      <a16:colId xmlns:a16="http://schemas.microsoft.com/office/drawing/2014/main" val="20002"/>
                    </a:ext>
                  </a:extLst>
                </a:gridCol>
                <a:gridCol w="1578240">
                  <a:extLst>
                    <a:ext uri="{9D8B030D-6E8A-4147-A177-3AD203B41FA5}">
                      <a16:colId xmlns:a16="http://schemas.microsoft.com/office/drawing/2014/main" val="20003"/>
                    </a:ext>
                  </a:extLst>
                </a:gridCol>
                <a:gridCol w="3777480">
                  <a:extLst>
                    <a:ext uri="{9D8B030D-6E8A-4147-A177-3AD203B41FA5}">
                      <a16:colId xmlns:a16="http://schemas.microsoft.com/office/drawing/2014/main" val="20004"/>
                    </a:ext>
                  </a:extLst>
                </a:gridCol>
              </a:tblGrid>
              <a:tr h="455400">
                <a:tc rowSpan="2">
                  <a:txBody>
                    <a:bodyPr/>
                    <a:lstStyle/>
                    <a:p>
                      <a:pPr algn="ctr">
                        <a:lnSpc>
                          <a:spcPct val="100000"/>
                        </a:lnSpc>
                      </a:pPr>
                      <a:r>
                        <a:rPr lang="es-AR" sz="1400" b="1" strike="noStrike" spc="-1">
                          <a:solidFill>
                            <a:srgbClr val="000000"/>
                          </a:solidFill>
                          <a:uFill>
                            <a:solidFill>
                              <a:srgbClr val="FFFFFF"/>
                            </a:solidFill>
                          </a:uFill>
                          <a:latin typeface="Arial"/>
                          <a:ea typeface="Arial"/>
                        </a:rPr>
                        <a:t>N° Prueba</a:t>
                      </a:r>
                      <a:endParaRPr lang="es-AR" sz="1800" b="0" strike="noStrike" spc="-1">
                        <a:solidFill>
                          <a:srgbClr val="000000"/>
                        </a:solidFill>
                        <a:uFill>
                          <a:solidFill>
                            <a:srgbClr val="FFFFFF"/>
                          </a:solidFill>
                        </a:uFill>
                        <a:latin typeface="Arial"/>
                      </a:endParaRPr>
                    </a:p>
                  </a:txBody>
                  <a:tcPr marL="91080" marR="91080">
                    <a:lnB w="9360">
                      <a:solidFill>
                        <a:srgbClr val="B7B7B7"/>
                      </a:solidFill>
                    </a:lnB>
                    <a:solidFill>
                      <a:srgbClr val="B7B7B7"/>
                    </a:solidFill>
                  </a:tcPr>
                </a:tc>
                <a:tc gridSpan="2">
                  <a:txBody>
                    <a:bodyPr/>
                    <a:lstStyle/>
                    <a:p>
                      <a:pPr algn="ctr">
                        <a:lnSpc>
                          <a:spcPct val="100000"/>
                        </a:lnSpc>
                      </a:pPr>
                      <a:r>
                        <a:rPr lang="es-AR" sz="1400" b="1" strike="noStrike" spc="-1">
                          <a:solidFill>
                            <a:srgbClr val="000000"/>
                          </a:solidFill>
                          <a:uFill>
                            <a:solidFill>
                              <a:srgbClr val="FFFFFF"/>
                            </a:solidFill>
                          </a:uFill>
                          <a:latin typeface="Arial"/>
                          <a:ea typeface="Arial"/>
                        </a:rPr>
                        <a:t>Entrada</a:t>
                      </a:r>
                      <a:endParaRPr lang="es-AR" sz="1800" b="0" strike="noStrike" spc="-1">
                        <a:solidFill>
                          <a:srgbClr val="000000"/>
                        </a:solidFill>
                        <a:uFill>
                          <a:solidFill>
                            <a:srgbClr val="FFFFFF"/>
                          </a:solidFill>
                        </a:uFill>
                        <a:latin typeface="Arial"/>
                      </a:endParaRPr>
                    </a:p>
                  </a:txBody>
                  <a:tcPr marL="91080" marR="91080">
                    <a:solidFill>
                      <a:srgbClr val="B7B7B7"/>
                    </a:solidFill>
                  </a:tcPr>
                </a:tc>
                <a:tc hMerge="1">
                  <a:txBody>
                    <a:bodyPr/>
                    <a:lstStyle/>
                    <a:p>
                      <a:pPr algn="ctr">
                        <a:lnSpc>
                          <a:spcPct val="100000"/>
                        </a:lnSpc>
                      </a:pPr>
                      <a:r>
                        <a:rPr lang="es-AR" sz="1400" b="1" strike="noStrike" spc="-1">
                          <a:solidFill>
                            <a:srgbClr val="000000"/>
                          </a:solidFill>
                          <a:uFill>
                            <a:solidFill>
                              <a:srgbClr val="FFFFFF"/>
                            </a:solidFill>
                          </a:uFill>
                          <a:latin typeface="Arial"/>
                          <a:ea typeface="Arial"/>
                        </a:rPr>
                        <a:t>Salida</a:t>
                      </a:r>
                      <a:endParaRPr lang="es-AR" sz="1800" b="0" strike="noStrike" spc="-1">
                        <a:solidFill>
                          <a:srgbClr val="000000"/>
                        </a:solidFill>
                        <a:uFill>
                          <a:solidFill>
                            <a:srgbClr val="FFFFFF"/>
                          </a:solidFill>
                        </a:uFill>
                        <a:latin typeface="Arial"/>
                      </a:endParaRPr>
                    </a:p>
                  </a:txBody>
                  <a:tcPr marL="91080" marR="91080">
                    <a:solidFill>
                      <a:srgbClr val="B7B7B7"/>
                    </a:solidFill>
                  </a:tcPr>
                </a:tc>
                <a:tc>
                  <a:txBody>
                    <a:bodyPr/>
                    <a:lstStyle/>
                    <a:p>
                      <a:endParaRPr lang="es-AR"/>
                    </a:p>
                  </a:txBody>
                  <a:tcPr/>
                </a:tc>
                <a:tc>
                  <a:txBody>
                    <a:bodyPr/>
                    <a:lstStyle/>
                    <a:p>
                      <a:endParaRPr lang="es-AR"/>
                    </a:p>
                  </a:txBody>
                  <a:tcPr/>
                </a:tc>
                <a:extLst>
                  <a:ext uri="{0D108BD9-81ED-4DB2-BD59-A6C34878D82A}">
                    <a16:rowId xmlns:a16="http://schemas.microsoft.com/office/drawing/2014/main" val="10000"/>
                  </a:ext>
                </a:extLst>
              </a:tr>
              <a:tr h="598680">
                <a:tc vMerge="1">
                  <a:txBody>
                    <a:bodyPr/>
                    <a:lstStyle/>
                    <a:p>
                      <a:endParaRPr lang="es-AR"/>
                    </a:p>
                  </a:txBody>
                  <a:tcPr>
                    <a:solidFill>
                      <a:srgbClr val="729FCF"/>
                    </a:solidFill>
                  </a:tcPr>
                </a:tc>
                <a:tc>
                  <a:txBody>
                    <a:bodyPr/>
                    <a:lstStyle/>
                    <a:p>
                      <a:pPr algn="ctr">
                        <a:lnSpc>
                          <a:spcPct val="100000"/>
                        </a:lnSpc>
                      </a:pPr>
                      <a:r>
                        <a:rPr lang="es-AR" sz="1400" b="1" strike="noStrike" spc="-1">
                          <a:solidFill>
                            <a:srgbClr val="000000"/>
                          </a:solidFill>
                          <a:uFill>
                            <a:solidFill>
                              <a:srgbClr val="FFFFFF"/>
                            </a:solidFill>
                          </a:uFill>
                          <a:latin typeface="Arial"/>
                          <a:ea typeface="Arial"/>
                        </a:rPr>
                        <a:t>1er Num Ingresado</a:t>
                      </a:r>
                      <a:endParaRPr lang="es-AR" sz="1800" b="0" strike="noStrike" spc="-1">
                        <a:solidFill>
                          <a:srgbClr val="000000"/>
                        </a:solidFill>
                        <a:uFill>
                          <a:solidFill>
                            <a:srgbClr val="FFFFFF"/>
                          </a:solidFill>
                        </a:uFill>
                        <a:latin typeface="Arial"/>
                      </a:endParaRPr>
                    </a:p>
                  </a:txBody>
                  <a:tcPr marL="91080" marR="91080">
                    <a:solidFill>
                      <a:srgbClr val="B7B7B7"/>
                    </a:solidFill>
                  </a:tcPr>
                </a:tc>
                <a:tc>
                  <a:txBody>
                    <a:bodyPr/>
                    <a:lstStyle/>
                    <a:p>
                      <a:pPr algn="ctr">
                        <a:lnSpc>
                          <a:spcPct val="100000"/>
                        </a:lnSpc>
                      </a:pPr>
                      <a:r>
                        <a:rPr lang="es-AR" sz="1400" b="1" strike="noStrike" spc="-1">
                          <a:solidFill>
                            <a:srgbClr val="000000"/>
                          </a:solidFill>
                          <a:uFill>
                            <a:solidFill>
                              <a:srgbClr val="FFFFFF"/>
                            </a:solidFill>
                          </a:uFill>
                          <a:latin typeface="Arial"/>
                          <a:ea typeface="Arial"/>
                        </a:rPr>
                        <a:t>2do Num Ingresado</a:t>
                      </a:r>
                      <a:endParaRPr lang="es-AR" sz="1800" b="0" strike="noStrike" spc="-1">
                        <a:solidFill>
                          <a:srgbClr val="000000"/>
                        </a:solidFill>
                        <a:uFill>
                          <a:solidFill>
                            <a:srgbClr val="FFFFFF"/>
                          </a:solidFill>
                        </a:uFill>
                        <a:latin typeface="Arial"/>
                      </a:endParaRPr>
                    </a:p>
                  </a:txBody>
                  <a:tcPr marL="91080" marR="91080">
                    <a:solidFill>
                      <a:srgbClr val="B7B7B7"/>
                    </a:solidFill>
                  </a:tcPr>
                </a:tc>
                <a:tc>
                  <a:txBody>
                    <a:bodyPr/>
                    <a:lstStyle/>
                    <a:p>
                      <a:pPr algn="ctr">
                        <a:lnSpc>
                          <a:spcPct val="100000"/>
                        </a:lnSpc>
                      </a:pPr>
                      <a:r>
                        <a:rPr lang="es-AR" sz="1400" b="1" strike="noStrike" spc="-1">
                          <a:solidFill>
                            <a:srgbClr val="000000"/>
                          </a:solidFill>
                          <a:uFill>
                            <a:solidFill>
                              <a:srgbClr val="FFFFFF"/>
                            </a:solidFill>
                          </a:uFill>
                          <a:latin typeface="Arial"/>
                          <a:ea typeface="Arial"/>
                        </a:rPr>
                        <a:t>Suma</a:t>
                      </a:r>
                      <a:endParaRPr lang="es-AR" sz="1800" b="0" strike="noStrike" spc="-1">
                        <a:solidFill>
                          <a:srgbClr val="000000"/>
                        </a:solidFill>
                        <a:uFill>
                          <a:solidFill>
                            <a:srgbClr val="FFFFFF"/>
                          </a:solidFill>
                        </a:uFill>
                        <a:latin typeface="Arial"/>
                      </a:endParaRPr>
                    </a:p>
                  </a:txBody>
                  <a:tcPr marL="91080" marR="91080">
                    <a:solidFill>
                      <a:srgbClr val="B7B7B7"/>
                    </a:solidFill>
                  </a:tcPr>
                </a:tc>
                <a:tc>
                  <a:txBody>
                    <a:bodyPr/>
                    <a:lstStyle/>
                    <a:p>
                      <a:pPr algn="ctr">
                        <a:lnSpc>
                          <a:spcPct val="100000"/>
                        </a:lnSpc>
                      </a:pPr>
                      <a:r>
                        <a:rPr lang="es-AR" sz="1400" b="1" strike="noStrike" spc="-1">
                          <a:solidFill>
                            <a:srgbClr val="000000"/>
                          </a:solidFill>
                          <a:uFill>
                            <a:solidFill>
                              <a:srgbClr val="FFFFFF"/>
                            </a:solidFill>
                          </a:uFill>
                          <a:latin typeface="Arial"/>
                          <a:ea typeface="Arial"/>
                        </a:rPr>
                        <a:t>Mensaje</a:t>
                      </a:r>
                      <a:endParaRPr lang="es-AR" sz="1800" b="0" strike="noStrike" spc="-1">
                        <a:solidFill>
                          <a:srgbClr val="000000"/>
                        </a:solidFill>
                        <a:uFill>
                          <a:solidFill>
                            <a:srgbClr val="FFFFFF"/>
                          </a:solidFill>
                        </a:uFill>
                        <a:latin typeface="Arial"/>
                      </a:endParaRPr>
                    </a:p>
                  </a:txBody>
                  <a:tcPr marL="91080" marR="91080">
                    <a:solidFill>
                      <a:srgbClr val="B7B7B7"/>
                    </a:solidFill>
                  </a:tcPr>
                </a:tc>
                <a:extLst>
                  <a:ext uri="{0D108BD9-81ED-4DB2-BD59-A6C34878D82A}">
                    <a16:rowId xmlns:a16="http://schemas.microsoft.com/office/drawing/2014/main" val="10001"/>
                  </a:ext>
                </a:extLst>
              </a:tr>
              <a:tr h="598680">
                <a:tc>
                  <a:txBody>
                    <a:bodyPr/>
                    <a:lstStyle/>
                    <a:p>
                      <a:pPr algn="ctr">
                        <a:lnSpc>
                          <a:spcPct val="100000"/>
                        </a:lnSpc>
                      </a:pPr>
                      <a:r>
                        <a:rPr lang="es-AR" sz="1400" b="1" strike="noStrike" spc="-1">
                          <a:solidFill>
                            <a:srgbClr val="000000"/>
                          </a:solidFill>
                          <a:uFill>
                            <a:solidFill>
                              <a:srgbClr val="FFFFFF"/>
                            </a:solidFill>
                          </a:uFill>
                          <a:latin typeface="Arial"/>
                          <a:ea typeface="Arial"/>
                        </a:rPr>
                        <a:t>1</a:t>
                      </a:r>
                      <a:endParaRPr lang="es-AR" sz="1800" b="0" strike="noStrike" spc="-1">
                        <a:solidFill>
                          <a:srgbClr val="000000"/>
                        </a:solidFill>
                        <a:uFill>
                          <a:solidFill>
                            <a:srgbClr val="FFFFFF"/>
                          </a:solidFill>
                        </a:uFill>
                        <a:latin typeface="Arial"/>
                      </a:endParaRPr>
                    </a:p>
                  </a:txBody>
                  <a:tcPr marL="91080" marR="91080">
                    <a:lnL w="9360">
                      <a:solidFill>
                        <a:srgbClr val="B7B7B7"/>
                      </a:solidFill>
                    </a:lnL>
                    <a:lnR w="9360">
                      <a:solidFill>
                        <a:srgbClr val="B7B7B7"/>
                      </a:solidFill>
                    </a:lnR>
                    <a:lnT w="9360">
                      <a:solidFill>
                        <a:srgbClr val="B7B7B7"/>
                      </a:solidFill>
                    </a:lnT>
                    <a:lnB w="9360">
                      <a:solidFill>
                        <a:srgbClr val="B7B7B7"/>
                      </a:solidFill>
                    </a:lnB>
                    <a:solidFill>
                      <a:srgbClr val="B7B7B7"/>
                    </a:solidFill>
                  </a:tcPr>
                </a:tc>
                <a:tc>
                  <a:txBody>
                    <a:bodyPr/>
                    <a:lstStyle/>
                    <a:p>
                      <a:pPr>
                        <a:lnSpc>
                          <a:spcPct val="100000"/>
                        </a:lnSpc>
                      </a:pPr>
                      <a:r>
                        <a:rPr lang="es-AR" sz="1400" b="0" strike="noStrike" spc="-1">
                          <a:solidFill>
                            <a:srgbClr val="000000"/>
                          </a:solidFill>
                          <a:uFill>
                            <a:solidFill>
                              <a:srgbClr val="FFFFFF"/>
                            </a:solidFill>
                          </a:uFill>
                          <a:latin typeface="Arial"/>
                          <a:ea typeface="Arial"/>
                        </a:rPr>
                        <a:t>20</a:t>
                      </a:r>
                      <a:endParaRPr lang="es-AR" sz="1800" b="0" strike="noStrike" spc="-1">
                        <a:solidFill>
                          <a:srgbClr val="000000"/>
                        </a:solidFill>
                        <a:uFill>
                          <a:solidFill>
                            <a:srgbClr val="FFFFFF"/>
                          </a:solidFill>
                        </a:uFill>
                        <a:latin typeface="Arial"/>
                      </a:endParaRPr>
                    </a:p>
                  </a:txBody>
                  <a:tcPr marL="91080" marR="91080">
                    <a:lnL w="9360">
                      <a:solidFill>
                        <a:srgbClr val="B7B7B7"/>
                      </a:solidFill>
                    </a:lnL>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30</a:t>
                      </a:r>
                      <a:endParaRPr lang="es-AR" sz="1800" b="0" strike="noStrike" spc="-1">
                        <a:solidFill>
                          <a:srgbClr val="000000"/>
                        </a:solidFill>
                        <a:uFill>
                          <a:solidFill>
                            <a:srgbClr val="FFFFFF"/>
                          </a:solidFill>
                        </a:uFill>
                        <a:latin typeface="Arial"/>
                      </a:endParaRPr>
                    </a:p>
                  </a:txBody>
                  <a:tcPr marL="91080" marR="91080">
                    <a:lnR w="9360">
                      <a:solidFill>
                        <a:srgbClr val="9E9E9E"/>
                      </a:solidFill>
                    </a:lnR>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20+30=50</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El resultado de la suma es: 50</a:t>
                      </a:r>
                      <a:endParaRPr lang="es-AR" sz="1800" b="0" strike="noStrike" spc="-1">
                        <a:solidFill>
                          <a:srgbClr val="000000"/>
                        </a:solidFill>
                        <a:uFill>
                          <a:solidFill>
                            <a:srgbClr val="FFFFFF"/>
                          </a:solidFill>
                        </a:uFill>
                        <a:latin typeface="Arial"/>
                      </a:endParaRPr>
                    </a:p>
                  </a:txBody>
                  <a:tcPr marL="91080" marR="91080">
                    <a:noFill/>
                  </a:tcPr>
                </a:tc>
                <a:extLst>
                  <a:ext uri="{0D108BD9-81ED-4DB2-BD59-A6C34878D82A}">
                    <a16:rowId xmlns:a16="http://schemas.microsoft.com/office/drawing/2014/main" val="10002"/>
                  </a:ext>
                </a:extLst>
              </a:tr>
              <a:tr h="598680">
                <a:tc>
                  <a:txBody>
                    <a:bodyPr/>
                    <a:lstStyle/>
                    <a:p>
                      <a:pPr algn="ctr">
                        <a:lnSpc>
                          <a:spcPct val="100000"/>
                        </a:lnSpc>
                      </a:pPr>
                      <a:r>
                        <a:rPr lang="es-AR" sz="1400" b="1" strike="noStrike" spc="-1">
                          <a:solidFill>
                            <a:srgbClr val="000000"/>
                          </a:solidFill>
                          <a:uFill>
                            <a:solidFill>
                              <a:srgbClr val="FFFFFF"/>
                            </a:solidFill>
                          </a:uFill>
                          <a:latin typeface="Arial"/>
                          <a:ea typeface="Arial"/>
                        </a:rPr>
                        <a:t>2</a:t>
                      </a:r>
                      <a:endParaRPr lang="es-AR" sz="1800" b="0" strike="noStrike" spc="-1">
                        <a:solidFill>
                          <a:srgbClr val="000000"/>
                        </a:solidFill>
                        <a:uFill>
                          <a:solidFill>
                            <a:srgbClr val="FFFFFF"/>
                          </a:solidFill>
                        </a:uFill>
                        <a:latin typeface="Arial"/>
                      </a:endParaRPr>
                    </a:p>
                  </a:txBody>
                  <a:tcPr marL="91080" marR="91080">
                    <a:lnL w="9360">
                      <a:solidFill>
                        <a:srgbClr val="B7B7B7"/>
                      </a:solidFill>
                    </a:lnL>
                    <a:lnR w="9360">
                      <a:solidFill>
                        <a:srgbClr val="B7B7B7"/>
                      </a:solidFill>
                    </a:lnR>
                    <a:lnT w="9360">
                      <a:solidFill>
                        <a:srgbClr val="B7B7B7"/>
                      </a:solidFill>
                    </a:lnT>
                    <a:lnB w="9360">
                      <a:solidFill>
                        <a:srgbClr val="B7B7B7"/>
                      </a:solidFill>
                    </a:lnB>
                    <a:solidFill>
                      <a:srgbClr val="B7B7B7"/>
                    </a:solidFill>
                  </a:tcPr>
                </a:tc>
                <a:tc>
                  <a:txBody>
                    <a:bodyPr/>
                    <a:lstStyle/>
                    <a:p>
                      <a:pPr>
                        <a:lnSpc>
                          <a:spcPct val="100000"/>
                        </a:lnSpc>
                      </a:pPr>
                      <a:r>
                        <a:rPr lang="es-AR" sz="1400" b="0" strike="noStrike" spc="-1">
                          <a:solidFill>
                            <a:srgbClr val="000000"/>
                          </a:solidFill>
                          <a:uFill>
                            <a:solidFill>
                              <a:srgbClr val="FFFFFF"/>
                            </a:solidFill>
                          </a:uFill>
                          <a:latin typeface="Arial"/>
                          <a:ea typeface="Arial"/>
                        </a:rPr>
                        <a:t>15</a:t>
                      </a:r>
                      <a:endParaRPr lang="es-AR" sz="1800" b="0" strike="noStrike" spc="-1">
                        <a:solidFill>
                          <a:srgbClr val="000000"/>
                        </a:solidFill>
                        <a:uFill>
                          <a:solidFill>
                            <a:srgbClr val="FFFFFF"/>
                          </a:solidFill>
                        </a:uFill>
                        <a:latin typeface="Arial"/>
                      </a:endParaRPr>
                    </a:p>
                  </a:txBody>
                  <a:tcPr marL="91080" marR="91080">
                    <a:lnL w="9360">
                      <a:solidFill>
                        <a:srgbClr val="B7B7B7"/>
                      </a:solidFill>
                    </a:lnL>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150</a:t>
                      </a:r>
                      <a:endParaRPr lang="es-AR" sz="1800" b="0" strike="noStrike" spc="-1">
                        <a:solidFill>
                          <a:srgbClr val="000000"/>
                        </a:solidFill>
                        <a:uFill>
                          <a:solidFill>
                            <a:srgbClr val="FFFFFF"/>
                          </a:solidFill>
                        </a:uFill>
                        <a:latin typeface="Arial"/>
                      </a:endParaRPr>
                    </a:p>
                  </a:txBody>
                  <a:tcPr marL="91080" marR="91080">
                    <a:lnR w="9360">
                      <a:solidFill>
                        <a:srgbClr val="9E9E9E"/>
                      </a:solidFill>
                    </a:lnR>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15+150=165</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El resultado de la suma es: 165</a:t>
                      </a:r>
                      <a:endParaRPr lang="es-AR" sz="1800" b="0" strike="noStrike" spc="-1">
                        <a:solidFill>
                          <a:srgbClr val="000000"/>
                        </a:solidFill>
                        <a:uFill>
                          <a:solidFill>
                            <a:srgbClr val="FFFFFF"/>
                          </a:solidFill>
                        </a:uFill>
                        <a:latin typeface="Arial"/>
                      </a:endParaRPr>
                    </a:p>
                  </a:txBody>
                  <a:tcPr marL="91080" marR="91080">
                    <a:noFill/>
                  </a:tcPr>
                </a:tc>
                <a:extLst>
                  <a:ext uri="{0D108BD9-81ED-4DB2-BD59-A6C34878D82A}">
                    <a16:rowId xmlns:a16="http://schemas.microsoft.com/office/drawing/2014/main" val="10003"/>
                  </a:ext>
                </a:extLst>
              </a:tr>
              <a:tr h="599040">
                <a:tc>
                  <a:txBody>
                    <a:bodyPr/>
                    <a:lstStyle/>
                    <a:p>
                      <a:pPr algn="ctr">
                        <a:lnSpc>
                          <a:spcPct val="100000"/>
                        </a:lnSpc>
                      </a:pPr>
                      <a:r>
                        <a:rPr lang="es-AR" sz="1400" b="1" strike="noStrike" spc="-1">
                          <a:solidFill>
                            <a:srgbClr val="000000"/>
                          </a:solidFill>
                          <a:uFill>
                            <a:solidFill>
                              <a:srgbClr val="FFFFFF"/>
                            </a:solidFill>
                          </a:uFill>
                          <a:latin typeface="Arial"/>
                          <a:ea typeface="Arial"/>
                        </a:rPr>
                        <a:t>3</a:t>
                      </a:r>
                      <a:endParaRPr lang="es-AR" sz="1800" b="0" strike="noStrike" spc="-1">
                        <a:solidFill>
                          <a:srgbClr val="000000"/>
                        </a:solidFill>
                        <a:uFill>
                          <a:solidFill>
                            <a:srgbClr val="FFFFFF"/>
                          </a:solidFill>
                        </a:uFill>
                        <a:latin typeface="Arial"/>
                      </a:endParaRPr>
                    </a:p>
                  </a:txBody>
                  <a:tcPr marL="91080" marR="91080">
                    <a:lnL w="9360">
                      <a:solidFill>
                        <a:srgbClr val="B7B7B7"/>
                      </a:solidFill>
                    </a:lnL>
                    <a:lnR w="9360">
                      <a:solidFill>
                        <a:srgbClr val="B7B7B7"/>
                      </a:solidFill>
                    </a:lnR>
                    <a:lnT w="9360">
                      <a:solidFill>
                        <a:srgbClr val="B7B7B7"/>
                      </a:solidFill>
                    </a:lnT>
                    <a:lnB w="9360">
                      <a:solidFill>
                        <a:srgbClr val="B7B7B7"/>
                      </a:solidFill>
                    </a:lnB>
                    <a:solidFill>
                      <a:srgbClr val="B7B7B7"/>
                    </a:solidFill>
                  </a:tcPr>
                </a:tc>
                <a:tc>
                  <a:txBody>
                    <a:bodyPr/>
                    <a:lstStyle/>
                    <a:p>
                      <a:pPr>
                        <a:lnSpc>
                          <a:spcPct val="100000"/>
                        </a:lnSpc>
                      </a:pPr>
                      <a:r>
                        <a:rPr lang="es-AR" sz="1400" b="0" strike="noStrike" spc="-1">
                          <a:solidFill>
                            <a:srgbClr val="000000"/>
                          </a:solidFill>
                          <a:uFill>
                            <a:solidFill>
                              <a:srgbClr val="FFFFFF"/>
                            </a:solidFill>
                          </a:uFill>
                          <a:latin typeface="Arial"/>
                          <a:ea typeface="Arial"/>
                        </a:rPr>
                        <a:t>130</a:t>
                      </a:r>
                      <a:endParaRPr lang="es-AR" sz="1800" b="0" strike="noStrike" spc="-1">
                        <a:solidFill>
                          <a:srgbClr val="000000"/>
                        </a:solidFill>
                        <a:uFill>
                          <a:solidFill>
                            <a:srgbClr val="FFFFFF"/>
                          </a:solidFill>
                        </a:uFill>
                        <a:latin typeface="Arial"/>
                      </a:endParaRPr>
                    </a:p>
                  </a:txBody>
                  <a:tcPr marL="91080" marR="91080">
                    <a:lnL w="9360">
                      <a:solidFill>
                        <a:srgbClr val="B7B7B7"/>
                      </a:solidFill>
                    </a:lnL>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300</a:t>
                      </a:r>
                      <a:endParaRPr lang="es-AR" sz="1800" b="0" strike="noStrike" spc="-1">
                        <a:solidFill>
                          <a:srgbClr val="000000"/>
                        </a:solidFill>
                        <a:uFill>
                          <a:solidFill>
                            <a:srgbClr val="FFFFFF"/>
                          </a:solidFill>
                        </a:uFill>
                        <a:latin typeface="Arial"/>
                      </a:endParaRPr>
                    </a:p>
                  </a:txBody>
                  <a:tcPr marL="91080" marR="91080">
                    <a:lnR w="9360">
                      <a:solidFill>
                        <a:srgbClr val="9E9E9E"/>
                      </a:solidFill>
                    </a:lnR>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130+300=430</a:t>
                      </a:r>
                      <a:endParaRPr lang="es-AR" sz="1800" b="0" strike="noStrike" spc="-1">
                        <a:solidFill>
                          <a:srgbClr val="000000"/>
                        </a:solidFill>
                        <a:uFill>
                          <a:solidFill>
                            <a:srgbClr val="FFFFFF"/>
                          </a:solidFill>
                        </a:uFill>
                        <a:latin typeface="Arial"/>
                      </a:endParaRPr>
                    </a:p>
                  </a:txBody>
                  <a:tcPr marL="91080" marR="91080">
                    <a:lnL w="9360">
                      <a:solidFill>
                        <a:srgbClr val="9E9E9E"/>
                      </a:solidFill>
                    </a:lnL>
                    <a:noFill/>
                  </a:tcPr>
                </a:tc>
                <a:tc>
                  <a:txBody>
                    <a:bodyPr/>
                    <a:lstStyle/>
                    <a:p>
                      <a:pPr>
                        <a:lnSpc>
                          <a:spcPct val="100000"/>
                        </a:lnSpc>
                      </a:pPr>
                      <a:r>
                        <a:rPr lang="es-AR" sz="1400" b="0" strike="noStrike" spc="-1">
                          <a:solidFill>
                            <a:srgbClr val="000000"/>
                          </a:solidFill>
                          <a:uFill>
                            <a:solidFill>
                              <a:srgbClr val="FFFFFF"/>
                            </a:solidFill>
                          </a:uFill>
                          <a:latin typeface="Arial"/>
                          <a:ea typeface="Arial"/>
                        </a:rPr>
                        <a:t>El resultado de la suma es: 430</a:t>
                      </a:r>
                      <a:endParaRPr lang="es-AR" sz="1800" b="0" strike="noStrike" spc="-1">
                        <a:solidFill>
                          <a:srgbClr val="000000"/>
                        </a:solidFill>
                        <a:uFill>
                          <a:solidFill>
                            <a:srgbClr val="FFFFFF"/>
                          </a:solidFill>
                        </a:uFill>
                        <a:latin typeface="Arial"/>
                      </a:endParaRPr>
                    </a:p>
                  </a:txBody>
                  <a:tcPr marL="91080" marR="91080">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8587800" y="6575400"/>
            <a:ext cx="556200" cy="364680"/>
          </a:xfrm>
          <a:prstGeom prst="rect">
            <a:avLst/>
          </a:prstGeom>
          <a:noFill/>
          <a:ln>
            <a:noFill/>
          </a:ln>
        </p:spPr>
        <p:txBody>
          <a:bodyPr anchor="ctr"/>
          <a:lstStyle/>
          <a:p>
            <a:pPr algn="r">
              <a:lnSpc>
                <a:spcPct val="100000"/>
              </a:lnSpc>
            </a:pPr>
            <a:fld id="{72A4DFC3-9857-4FCA-A639-813A288E4BE4}" type="slidenum">
              <a:rPr lang="es-AR" sz="1200" b="0" strike="noStrike" spc="-1">
                <a:solidFill>
                  <a:srgbClr val="FFFFFF"/>
                </a:solidFill>
                <a:uFill>
                  <a:solidFill>
                    <a:srgbClr val="FFFFFF"/>
                  </a:solidFill>
                </a:uFill>
                <a:latin typeface="Arial"/>
                <a:ea typeface="Arial"/>
              </a:rPr>
              <a:t>32</a:t>
            </a:fld>
            <a:endParaRPr lang="es-AR" sz="1400" b="0" strike="noStrike" spc="-1">
              <a:solidFill>
                <a:srgbClr val="000000"/>
              </a:solidFill>
              <a:uFill>
                <a:solidFill>
                  <a:srgbClr val="FFFFFF"/>
                </a:solidFill>
              </a:uFill>
              <a:latin typeface="Times New Roman"/>
            </a:endParaRPr>
          </a:p>
        </p:txBody>
      </p:sp>
      <p:sp>
        <p:nvSpPr>
          <p:cNvPr id="444"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Secuencia
</a:t>
            </a:r>
            <a:r>
              <a:rPr lang="es-AR" sz="2800" b="0" i="1" strike="noStrike" spc="-1">
                <a:solidFill>
                  <a:srgbClr val="000000"/>
                </a:solidFill>
                <a:uFill>
                  <a:solidFill>
                    <a:srgbClr val="FFFFFF"/>
                  </a:solidFill>
                </a:uFill>
                <a:latin typeface="Arial"/>
                <a:ea typeface="Arial"/>
              </a:rPr>
              <a:t> Ejercicio: Suma de Dos Números </a:t>
            </a:r>
            <a:endParaRPr lang="es-AR" sz="1400" b="0" strike="noStrike" spc="-1">
              <a:solidFill>
                <a:srgbClr val="000000"/>
              </a:solidFill>
              <a:uFill>
                <a:solidFill>
                  <a:srgbClr val="FFFFFF"/>
                </a:solidFill>
              </a:uFill>
              <a:latin typeface="Arial"/>
            </a:endParaRPr>
          </a:p>
        </p:txBody>
      </p:sp>
      <p:pic>
        <p:nvPicPr>
          <p:cNvPr id="445" name="Google Shape;526;p60"/>
          <p:cNvPicPr/>
          <p:nvPr/>
        </p:nvPicPr>
        <p:blipFill>
          <a:blip r:embed="rId2"/>
          <a:stretch/>
        </p:blipFill>
        <p:spPr>
          <a:xfrm>
            <a:off x="7470720" y="5150880"/>
            <a:ext cx="1392120" cy="1392120"/>
          </a:xfrm>
          <a:prstGeom prst="rect">
            <a:avLst/>
          </a:prstGeom>
          <a:ln>
            <a:noFill/>
          </a:ln>
        </p:spPr>
      </p:pic>
      <p:sp>
        <p:nvSpPr>
          <p:cNvPr id="446" name="CustomShape 3"/>
          <p:cNvSpPr/>
          <p:nvPr/>
        </p:nvSpPr>
        <p:spPr>
          <a:xfrm>
            <a:off x="559440" y="2803680"/>
            <a:ext cx="8509680" cy="2999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000000"/>
                </a:solidFill>
                <a:uFill>
                  <a:solidFill>
                    <a:srgbClr val="FFFFFF"/>
                  </a:solidFill>
                </a:uFill>
                <a:latin typeface="Calibri"/>
                <a:ea typeface="Calibri"/>
              </a:rPr>
              <a:t>readlineSync =</a:t>
            </a:r>
            <a:r>
              <a:rPr lang="es-AR" sz="1800" b="0" strike="noStrike" spc="-1">
                <a:solidFill>
                  <a:srgbClr val="333333"/>
                </a:solidFill>
                <a:uFill>
                  <a:solidFill>
                    <a:srgbClr val="FFFFFF"/>
                  </a:solidFill>
                </a:uFill>
                <a:latin typeface="Calibri"/>
                <a:ea typeface="Calibri"/>
              </a:rPr>
              <a:t> </a:t>
            </a:r>
            <a:r>
              <a:rPr lang="es-AR" sz="1800" b="1" strike="noStrike" spc="-1">
                <a:solidFill>
                  <a:srgbClr val="000080"/>
                </a:solidFill>
                <a:uFill>
                  <a:solidFill>
                    <a:srgbClr val="FFFFFF"/>
                  </a:solidFill>
                </a:uFill>
                <a:latin typeface="Calibri"/>
                <a:ea typeface="Calibri"/>
              </a:rPr>
              <a:t>require</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r>
              <a:rPr lang="es-AR" sz="1800" b="0" strike="noStrike" spc="-1">
                <a:solidFill>
                  <a:srgbClr val="448C27"/>
                </a:solidFill>
                <a:uFill>
                  <a:solidFill>
                    <a:srgbClr val="FFFFFF"/>
                  </a:solidFill>
                </a:uFill>
                <a:latin typeface="Calibri"/>
                <a:ea typeface="Calibri"/>
              </a:rPr>
              <a:t>readline-sync</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000000"/>
                </a:solidFill>
                <a:uFill>
                  <a:solidFill>
                    <a:srgbClr val="FFFFFF"/>
                  </a:solidFill>
                </a:uFill>
                <a:latin typeface="Calibri"/>
                <a:ea typeface="Calibri"/>
              </a:rPr>
              <a:t>primerNumero =</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readlineSync</a:t>
            </a:r>
            <a:r>
              <a:rPr lang="es-AR" sz="1800" b="0" strike="noStrike" spc="-1">
                <a:solidFill>
                  <a:srgbClr val="777777"/>
                </a:solidFill>
                <a:uFill>
                  <a:solidFill>
                    <a:srgbClr val="FFFFFF"/>
                  </a:solidFill>
                </a:uFill>
                <a:latin typeface="Calibri"/>
                <a:ea typeface="Calibri"/>
              </a:rPr>
              <a:t>.</a:t>
            </a:r>
            <a:r>
              <a:rPr lang="es-AR" sz="1800" b="1" strike="noStrike" spc="-1">
                <a:solidFill>
                  <a:srgbClr val="000080"/>
                </a:solidFill>
                <a:uFill>
                  <a:solidFill>
                    <a:srgbClr val="FFFFFF"/>
                  </a:solidFill>
                </a:uFill>
                <a:latin typeface="Calibri"/>
                <a:ea typeface="Calibri"/>
              </a:rPr>
              <a:t>questionInt</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"Ingrese el primer número: "</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"el primer número es"</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primerNumero</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000000"/>
                </a:solidFill>
                <a:uFill>
                  <a:solidFill>
                    <a:srgbClr val="FFFFFF"/>
                  </a:solidFill>
                </a:uFill>
                <a:latin typeface="Calibri"/>
                <a:ea typeface="Calibri"/>
              </a:rPr>
              <a:t>segundoNumero =</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readlineSync</a:t>
            </a:r>
            <a:r>
              <a:rPr lang="es-AR" sz="1800" b="0" strike="noStrike" spc="-1">
                <a:solidFill>
                  <a:srgbClr val="777777"/>
                </a:solidFill>
                <a:uFill>
                  <a:solidFill>
                    <a:srgbClr val="FFFFFF"/>
                  </a:solidFill>
                </a:uFill>
                <a:latin typeface="Calibri"/>
                <a:ea typeface="Calibri"/>
              </a:rPr>
              <a:t>.</a:t>
            </a:r>
            <a:r>
              <a:rPr lang="es-AR" sz="1800" b="1" strike="noStrike" spc="-1">
                <a:solidFill>
                  <a:srgbClr val="000080"/>
                </a:solidFill>
                <a:uFill>
                  <a:solidFill>
                    <a:srgbClr val="FFFFFF"/>
                  </a:solidFill>
                </a:uFill>
                <a:latin typeface="Calibri"/>
                <a:ea typeface="Calibri"/>
              </a:rPr>
              <a:t>questionInt</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"Ingrese el segundo número: "</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"el segundo número es"</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segundoNumero</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let </a:t>
            </a:r>
            <a:r>
              <a:rPr lang="es-AR" sz="1800" b="0" strike="noStrike" spc="-1">
                <a:solidFill>
                  <a:srgbClr val="000000"/>
                </a:solidFill>
                <a:uFill>
                  <a:solidFill>
                    <a:srgbClr val="FFFFFF"/>
                  </a:solidFill>
                </a:uFill>
                <a:latin typeface="Calibri"/>
                <a:ea typeface="Calibri"/>
              </a:rPr>
              <a:t>resultado =</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primerNumero </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segundoNumero</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333333"/>
                </a:solidFill>
                <a:uFill>
                  <a:solidFill>
                    <a:srgbClr val="FFFFFF"/>
                  </a:solidFill>
                </a:uFill>
                <a:latin typeface="Calibri"/>
                <a:ea typeface="Calibri"/>
              </a:rPr>
              <a:t>(</a:t>
            </a:r>
            <a:r>
              <a:rPr lang="es-AR" sz="1800" b="0" strike="noStrike" spc="-1">
                <a:solidFill>
                  <a:srgbClr val="FF0000"/>
                </a:solidFill>
                <a:uFill>
                  <a:solidFill>
                    <a:srgbClr val="FFFFFF"/>
                  </a:solidFill>
                </a:uFill>
                <a:latin typeface="Calibri"/>
                <a:ea typeface="Calibri"/>
              </a:rPr>
              <a:t>"El resultado de la suma es:"</a:t>
            </a:r>
            <a:r>
              <a:rPr lang="es-AR" sz="1800" b="0" strike="noStrike" spc="-1">
                <a:solidFill>
                  <a:srgbClr val="777777"/>
                </a:solidFill>
                <a:uFill>
                  <a:solidFill>
                    <a:srgbClr val="FFFFFF"/>
                  </a:solidFill>
                </a:uFill>
                <a:latin typeface="Calibri"/>
                <a:ea typeface="Calibri"/>
              </a:rPr>
              <a:t>,</a:t>
            </a:r>
            <a:r>
              <a:rPr lang="es-AR" sz="1800" b="0" strike="noStrike" spc="-1">
                <a:solidFill>
                  <a:srgbClr val="333333"/>
                </a:solidFill>
                <a:uFill>
                  <a:solidFill>
                    <a:srgbClr val="FFFFFF"/>
                  </a:solidFill>
                </a:uFill>
                <a:latin typeface="Calibri"/>
                <a:ea typeface="Calibri"/>
              </a:rPr>
              <a:t> </a:t>
            </a:r>
            <a:r>
              <a:rPr lang="es-AR" sz="1800" b="0" strike="noStrike" spc="-1">
                <a:solidFill>
                  <a:srgbClr val="000000"/>
                </a:solidFill>
                <a:uFill>
                  <a:solidFill>
                    <a:srgbClr val="FFFFFF"/>
                  </a:solidFill>
                </a:uFill>
                <a:latin typeface="Calibri"/>
                <a:ea typeface="Calibri"/>
              </a:rPr>
              <a:t>resultado</a:t>
            </a:r>
            <a:r>
              <a:rPr lang="es-AR" sz="1800" b="0" strike="noStrike" spc="-1">
                <a:solidFill>
                  <a:srgbClr val="333333"/>
                </a:solidFill>
                <a:uFill>
                  <a:solidFill>
                    <a:srgbClr val="FFFFFF"/>
                  </a:solidFill>
                </a:uFill>
                <a:latin typeface="Calibri"/>
                <a:ea typeface="Calibri"/>
              </a:rPr>
              <a:t>)</a:t>
            </a:r>
            <a:r>
              <a:rPr lang="es-AR" sz="1800" b="0" strike="noStrike" spc="-1">
                <a:solidFill>
                  <a:srgbClr val="777777"/>
                </a:solidFill>
                <a:uFill>
                  <a:solidFill>
                    <a:srgbClr val="FFFFFF"/>
                  </a:solidFill>
                </a:uFill>
                <a:latin typeface="Calibri"/>
                <a:ea typeface="Calibri"/>
              </a:rPr>
              <a:t>;</a:t>
            </a:r>
            <a:endParaRPr lang="es-AR" sz="1800" b="0" strike="noStrike" spc="-1">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 name="Google Shape;532;p61"/>
          <p:cNvPicPr/>
          <p:nvPr/>
        </p:nvPicPr>
        <p:blipFill>
          <a:blip r:embed="rId2"/>
          <a:stretch/>
        </p:blipFill>
        <p:spPr>
          <a:xfrm>
            <a:off x="7380360" y="5122080"/>
            <a:ext cx="1763640" cy="1452960"/>
          </a:xfrm>
          <a:prstGeom prst="rect">
            <a:avLst/>
          </a:prstGeom>
          <a:ln>
            <a:noFill/>
          </a:ln>
        </p:spPr>
      </p:pic>
      <p:sp>
        <p:nvSpPr>
          <p:cNvPr id="448" name="TextShape 1"/>
          <p:cNvSpPr txBox="1"/>
          <p:nvPr/>
        </p:nvSpPr>
        <p:spPr>
          <a:xfrm>
            <a:off x="8587800" y="6575400"/>
            <a:ext cx="556200" cy="364680"/>
          </a:xfrm>
          <a:prstGeom prst="rect">
            <a:avLst/>
          </a:prstGeom>
          <a:noFill/>
          <a:ln>
            <a:noFill/>
          </a:ln>
        </p:spPr>
        <p:txBody>
          <a:bodyPr anchor="ctr"/>
          <a:lstStyle/>
          <a:p>
            <a:pPr algn="r">
              <a:lnSpc>
                <a:spcPct val="100000"/>
              </a:lnSpc>
            </a:pPr>
            <a:fld id="{7AB4A185-89CE-496E-90EF-9D9CE260A236}" type="slidenum">
              <a:rPr lang="es-AR" sz="1200" b="0" strike="noStrike" spc="-1">
                <a:solidFill>
                  <a:srgbClr val="FFFFFF"/>
                </a:solidFill>
                <a:uFill>
                  <a:solidFill>
                    <a:srgbClr val="FFFFFF"/>
                  </a:solidFill>
                </a:uFill>
                <a:latin typeface="Arial"/>
                <a:ea typeface="Arial"/>
              </a:rPr>
              <a:t>33</a:t>
            </a:fld>
            <a:endParaRPr lang="es-AR" sz="1400" b="0" strike="noStrike" spc="-1">
              <a:solidFill>
                <a:srgbClr val="000000"/>
              </a:solidFill>
              <a:uFill>
                <a:solidFill>
                  <a:srgbClr val="FFFFFF"/>
                </a:solidFill>
              </a:uFill>
              <a:latin typeface="Times New Roman"/>
            </a:endParaRPr>
          </a:p>
        </p:txBody>
      </p:sp>
      <p:sp>
        <p:nvSpPr>
          <p:cNvPr id="449"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Variables
</a:t>
            </a:r>
            <a:r>
              <a:rPr lang="es-AR" sz="2800" b="0" i="1" strike="noStrike" spc="-1">
                <a:solidFill>
                  <a:srgbClr val="000000"/>
                </a:solidFill>
                <a:uFill>
                  <a:solidFill>
                    <a:srgbClr val="FFFFFF"/>
                  </a:solidFill>
                </a:uFill>
                <a:latin typeface="Arial"/>
                <a:ea typeface="Arial"/>
              </a:rPr>
              <a:t> Buenas Prácticas </a:t>
            </a:r>
            <a:endParaRPr lang="es-AR" sz="1400" b="0" strike="noStrike" spc="-1">
              <a:solidFill>
                <a:srgbClr val="000000"/>
              </a:solidFill>
              <a:uFill>
                <a:solidFill>
                  <a:srgbClr val="FFFFFF"/>
                </a:solidFill>
              </a:uFill>
              <a:latin typeface="Arial"/>
            </a:endParaRPr>
          </a:p>
        </p:txBody>
      </p:sp>
      <p:sp>
        <p:nvSpPr>
          <p:cNvPr id="450" name="TextShape 3"/>
          <p:cNvSpPr txBox="1"/>
          <p:nvPr/>
        </p:nvSpPr>
        <p:spPr>
          <a:xfrm>
            <a:off x="324000" y="1515240"/>
            <a:ext cx="8092800" cy="5148360"/>
          </a:xfrm>
          <a:prstGeom prst="rect">
            <a:avLst/>
          </a:prstGeom>
          <a:noFill/>
          <a:ln>
            <a:noFill/>
          </a:ln>
        </p:spPr>
        <p:txBody>
          <a:bodyPr/>
          <a:lstStyle/>
          <a:p>
            <a:pPr marL="228600" indent="-209160">
              <a:lnSpc>
                <a:spcPct val="90000"/>
              </a:lnSpc>
              <a:buClr>
                <a:srgbClr val="000000"/>
              </a:buClr>
              <a:buFont typeface="Arial"/>
              <a:buChar char="•"/>
            </a:pPr>
            <a:r>
              <a:rPr lang="es-AR" sz="2300" b="0" strike="noStrike" spc="-1">
                <a:solidFill>
                  <a:srgbClr val="000000"/>
                </a:solidFill>
                <a:uFill>
                  <a:solidFill>
                    <a:srgbClr val="FFFFFF"/>
                  </a:solidFill>
                </a:uFill>
                <a:latin typeface="Arial"/>
                <a:ea typeface="Arial"/>
              </a:rPr>
              <a:t>Los nombres de las variables deben ser representativos</a:t>
            </a:r>
            <a:endParaRPr lang="es-AR" sz="1400" b="0" strike="noStrike" spc="-1">
              <a:solidFill>
                <a:srgbClr val="000000"/>
              </a:solidFill>
              <a:uFill>
                <a:solidFill>
                  <a:srgbClr val="FFFFFF"/>
                </a:solidFill>
              </a:uFill>
              <a:latin typeface="Arial"/>
            </a:endParaRPr>
          </a:p>
          <a:p>
            <a:pPr marL="685800" lvl="1" indent="-234720">
              <a:lnSpc>
                <a:spcPct val="90000"/>
              </a:lnSpc>
              <a:buClr>
                <a:srgbClr val="000000"/>
              </a:buClr>
              <a:buFont typeface="Arial"/>
              <a:buChar char="•"/>
            </a:pPr>
            <a:r>
              <a:rPr lang="es-AR" sz="2300" b="0" strike="noStrike" spc="-1">
                <a:solidFill>
                  <a:srgbClr val="000000"/>
                </a:solidFill>
                <a:uFill>
                  <a:solidFill>
                    <a:srgbClr val="FFFFFF"/>
                  </a:solidFill>
                </a:uFill>
                <a:latin typeface="Arial"/>
                <a:ea typeface="Arial"/>
              </a:rPr>
              <a:t>La falta de buenos nombres hace a nuestro programa muy difícil de entender y leer por nosotros y otros desarrolladores</a:t>
            </a:r>
            <a:endParaRPr lang="es-AR" sz="1400" b="0" strike="noStrike" spc="-1">
              <a:solidFill>
                <a:srgbClr val="000000"/>
              </a:solidFill>
              <a:uFill>
                <a:solidFill>
                  <a:srgbClr val="FFFFFF"/>
                </a:solidFill>
              </a:uFill>
              <a:latin typeface="Arial"/>
            </a:endParaRPr>
          </a:p>
          <a:p>
            <a:pPr marL="228600" indent="-209160">
              <a:lnSpc>
                <a:spcPct val="90000"/>
              </a:lnSpc>
              <a:buClr>
                <a:srgbClr val="000000"/>
              </a:buClr>
              <a:buFont typeface="Arial"/>
              <a:buChar char="•"/>
            </a:pPr>
            <a:r>
              <a:rPr lang="es-AR" sz="2300" b="0" strike="noStrike" spc="-1">
                <a:solidFill>
                  <a:srgbClr val="000000"/>
                </a:solidFill>
                <a:uFill>
                  <a:solidFill>
                    <a:srgbClr val="FFFFFF"/>
                  </a:solidFill>
                </a:uFill>
                <a:latin typeface="Arial"/>
                <a:ea typeface="Arial"/>
              </a:rPr>
              <a:t>El nombre de una variable siempre comienza con una letra minúscula</a:t>
            </a:r>
            <a:endParaRPr lang="es-AR" sz="1400" b="0" strike="noStrike" spc="-1">
              <a:solidFill>
                <a:srgbClr val="000000"/>
              </a:solidFill>
              <a:uFill>
                <a:solidFill>
                  <a:srgbClr val="FFFFFF"/>
                </a:solidFill>
              </a:uFill>
              <a:latin typeface="Arial"/>
            </a:endParaRPr>
          </a:p>
          <a:p>
            <a:pPr marL="228600" indent="-209160">
              <a:lnSpc>
                <a:spcPct val="90000"/>
              </a:lnSpc>
              <a:buClr>
                <a:srgbClr val="000000"/>
              </a:buClr>
              <a:buFont typeface="Arial"/>
              <a:buChar char="•"/>
            </a:pPr>
            <a:r>
              <a:rPr lang="es-AR" sz="2300" b="0" strike="noStrike" spc="-1">
                <a:solidFill>
                  <a:srgbClr val="000000"/>
                </a:solidFill>
                <a:uFill>
                  <a:solidFill>
                    <a:srgbClr val="FFFFFF"/>
                  </a:solidFill>
                </a:uFill>
                <a:latin typeface="Arial"/>
                <a:ea typeface="Arial"/>
              </a:rPr>
              <a:t>Si son varias palabras, se escribe en mayúsculas la primera letra de cada palabra (excepto la primera palabra)</a:t>
            </a:r>
            <a:r>
              <a:rPr lang="es-AR" sz="2300" b="1" strike="noStrike" spc="-1">
                <a:solidFill>
                  <a:srgbClr val="000000"/>
                </a:solidFill>
                <a:uFill>
                  <a:solidFill>
                    <a:srgbClr val="FFFFFF"/>
                  </a:solidFill>
                </a:uFill>
                <a:latin typeface="Arial"/>
                <a:ea typeface="Arial"/>
              </a:rPr>
              <a:t> </a:t>
            </a:r>
            <a:endParaRPr lang="es-AR" sz="1400" b="0" strike="noStrike" spc="-1">
              <a:solidFill>
                <a:srgbClr val="000000"/>
              </a:solidFill>
              <a:uFill>
                <a:solidFill>
                  <a:srgbClr val="FFFFFF"/>
                </a:solidFill>
              </a:uFill>
              <a:latin typeface="Arial"/>
            </a:endParaRPr>
          </a:p>
          <a:p>
            <a:pPr marL="685800" lvl="1" indent="-234720">
              <a:lnSpc>
                <a:spcPct val="90000"/>
              </a:lnSpc>
              <a:buClr>
                <a:srgbClr val="000000"/>
              </a:buClr>
              <a:buFont typeface="Arial"/>
              <a:buChar char="•"/>
            </a:pPr>
            <a:r>
              <a:rPr lang="es-AR" sz="2300" b="0" strike="noStrike" spc="-1">
                <a:solidFill>
                  <a:srgbClr val="000000"/>
                </a:solidFill>
                <a:uFill>
                  <a:solidFill>
                    <a:srgbClr val="FFFFFF"/>
                  </a:solidFill>
                </a:uFill>
                <a:latin typeface="Arial"/>
                <a:ea typeface="Arial"/>
              </a:rPr>
              <a:t>Ejemplos: primerNumero, resultadoDeLaSuma</a:t>
            </a:r>
            <a:endParaRPr lang="es-AR" sz="1400" b="0" strike="noStrike" spc="-1">
              <a:solidFill>
                <a:srgbClr val="000000"/>
              </a:solidFill>
              <a:uFill>
                <a:solidFill>
                  <a:srgbClr val="FFFFFF"/>
                </a:solidFill>
              </a:u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extShape 1"/>
          <p:cNvSpPr txBox="1"/>
          <p:nvPr/>
        </p:nvSpPr>
        <p:spPr>
          <a:xfrm>
            <a:off x="8587800" y="6575400"/>
            <a:ext cx="556200" cy="364680"/>
          </a:xfrm>
          <a:prstGeom prst="rect">
            <a:avLst/>
          </a:prstGeom>
          <a:noFill/>
          <a:ln>
            <a:noFill/>
          </a:ln>
        </p:spPr>
        <p:txBody>
          <a:bodyPr anchor="ctr"/>
          <a:lstStyle/>
          <a:p>
            <a:pPr algn="r">
              <a:lnSpc>
                <a:spcPct val="100000"/>
              </a:lnSpc>
            </a:pPr>
            <a:fld id="{B7D5F674-372C-4209-9216-E5454B453CD9}" type="slidenum">
              <a:rPr lang="es-AR" sz="1200" b="0" strike="noStrike" spc="-1">
                <a:solidFill>
                  <a:srgbClr val="FFFFFF"/>
                </a:solidFill>
                <a:uFill>
                  <a:solidFill>
                    <a:srgbClr val="FFFFFF"/>
                  </a:solidFill>
                </a:uFill>
                <a:latin typeface="Arial"/>
                <a:ea typeface="Arial"/>
              </a:rPr>
              <a:t>34</a:t>
            </a:fld>
            <a:endParaRPr lang="es-AR" sz="1400" b="0" strike="noStrike" spc="-1">
              <a:solidFill>
                <a:srgbClr val="000000"/>
              </a:solidFill>
              <a:uFill>
                <a:solidFill>
                  <a:srgbClr val="FFFFFF"/>
                </a:solidFill>
              </a:uFill>
              <a:latin typeface="Times New Roman"/>
            </a:endParaRPr>
          </a:p>
        </p:txBody>
      </p:sp>
      <p:sp>
        <p:nvSpPr>
          <p:cNvPr id="452"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Secuencia
</a:t>
            </a:r>
            <a:r>
              <a:rPr lang="es-AR" sz="2800" b="0" i="1" strike="noStrike" spc="-1">
                <a:solidFill>
                  <a:srgbClr val="000000"/>
                </a:solidFill>
                <a:uFill>
                  <a:solidFill>
                    <a:srgbClr val="FFFFFF"/>
                  </a:solidFill>
                </a:uFill>
                <a:latin typeface="Arial"/>
                <a:ea typeface="Arial"/>
              </a:rPr>
              <a:t> Ejercicio: Área del Rectángulo</a:t>
            </a:r>
            <a:endParaRPr lang="es-AR" sz="1400" b="0" strike="noStrike" spc="-1">
              <a:solidFill>
                <a:srgbClr val="000000"/>
              </a:solidFill>
              <a:uFill>
                <a:solidFill>
                  <a:srgbClr val="FFFFFF"/>
                </a:solidFill>
              </a:uFill>
              <a:latin typeface="Arial"/>
            </a:endParaRPr>
          </a:p>
        </p:txBody>
      </p:sp>
      <p:sp>
        <p:nvSpPr>
          <p:cNvPr id="453" name="TextShape 3"/>
          <p:cNvSpPr txBox="1"/>
          <p:nvPr/>
        </p:nvSpPr>
        <p:spPr>
          <a:xfrm>
            <a:off x="628560" y="2160000"/>
            <a:ext cx="820044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Volvamos a implementar el proceso que calcula el área de un rectángulo pero </a:t>
            </a:r>
            <a:r>
              <a:rPr lang="es-AR" sz="2800" b="1" strike="noStrike" spc="-1">
                <a:solidFill>
                  <a:srgbClr val="000000"/>
                </a:solidFill>
                <a:uFill>
                  <a:solidFill>
                    <a:srgbClr val="FFFFFF"/>
                  </a:solidFill>
                </a:uFill>
                <a:latin typeface="Arial"/>
                <a:ea typeface="Arial"/>
              </a:rPr>
              <a:t>para cualquier base o altura</a:t>
            </a:r>
            <a:endParaRPr lang="es-AR" sz="14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El usuario debe ingresar la base y altura por teclado</a:t>
            </a:r>
            <a:endParaRPr lang="es-AR" sz="14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El área debe guardarse en una variable </a:t>
            </a:r>
            <a:endParaRPr lang="es-AR" sz="14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El resultado debe ser mostrado por pantalla</a:t>
            </a:r>
            <a:endParaRPr lang="es-AR" sz="1400" b="0" strike="noStrike" spc="-1">
              <a:solidFill>
                <a:srgbClr val="000000"/>
              </a:solidFill>
              <a:uFill>
                <a:solidFill>
                  <a:srgbClr val="FFFFFF"/>
                </a:solidFill>
              </a:uFill>
              <a:latin typeface="Arial"/>
            </a:endParaRPr>
          </a:p>
          <a:p>
            <a:pPr marL="228600" indent="-75960">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sp>
        <p:nvSpPr>
          <p:cNvPr id="454" name="CustomShape 4"/>
          <p:cNvSpPr/>
          <p:nvPr/>
        </p:nvSpPr>
        <p:spPr>
          <a:xfrm>
            <a:off x="5961240" y="5258160"/>
            <a:ext cx="1310400" cy="732960"/>
          </a:xfrm>
          <a:prstGeom prst="rect">
            <a:avLst/>
          </a:prstGeom>
          <a:solidFill>
            <a:srgbClr val="31859B"/>
          </a:solidFill>
          <a:ln w="25560">
            <a:solidFill>
              <a:schemeClr val="accent1"/>
            </a:solidFill>
            <a:round/>
          </a:ln>
        </p:spPr>
        <p:style>
          <a:lnRef idx="0">
            <a:scrgbClr r="0" g="0" b="0"/>
          </a:lnRef>
          <a:fillRef idx="0">
            <a:scrgbClr r="0" g="0" b="0"/>
          </a:fillRef>
          <a:effectRef idx="0">
            <a:scrgbClr r="0" g="0" b="0"/>
          </a:effectRef>
          <a:fontRef idx="minor"/>
        </p:style>
      </p:sp>
      <p:sp>
        <p:nvSpPr>
          <p:cNvPr id="455" name="CustomShape 5"/>
          <p:cNvSpPr/>
          <p:nvPr/>
        </p:nvSpPr>
        <p:spPr>
          <a:xfrm>
            <a:off x="5961240" y="6218640"/>
            <a:ext cx="1310400" cy="360"/>
          </a:xfrm>
          <a:custGeom>
            <a:avLst/>
            <a:gdLst/>
            <a:ahLst/>
            <a:cxnLst/>
            <a:rect l="l" t="t" r="r" b="b"/>
            <a:pathLst>
              <a:path w="21600" h="21600">
                <a:moveTo>
                  <a:pt x="0" y="0"/>
                </a:moveTo>
                <a:lnTo>
                  <a:pt x="21600" y="21600"/>
                </a:lnTo>
              </a:path>
            </a:pathLst>
          </a:custGeom>
          <a:noFill/>
          <a:ln w="57240">
            <a:solidFill>
              <a:srgbClr val="BD4B48"/>
            </a:solidFill>
            <a:round/>
            <a:headEnd type="triangle" w="lg" len="lg"/>
            <a:tailEnd type="triangle" w="lg" len="lg"/>
          </a:ln>
        </p:spPr>
        <p:style>
          <a:lnRef idx="0">
            <a:scrgbClr r="0" g="0" b="0"/>
          </a:lnRef>
          <a:fillRef idx="0">
            <a:scrgbClr r="0" g="0" b="0"/>
          </a:fillRef>
          <a:effectRef idx="0">
            <a:scrgbClr r="0" g="0" b="0"/>
          </a:effectRef>
          <a:fontRef idx="minor"/>
        </p:style>
      </p:sp>
      <p:sp>
        <p:nvSpPr>
          <p:cNvPr id="456" name="CustomShape 6"/>
          <p:cNvSpPr/>
          <p:nvPr/>
        </p:nvSpPr>
        <p:spPr>
          <a:xfrm>
            <a:off x="6259320" y="6261480"/>
            <a:ext cx="1134720" cy="499320"/>
          </a:xfrm>
          <a:prstGeom prst="rect">
            <a:avLst/>
          </a:prstGeom>
          <a:noFill/>
          <a:ln>
            <a:noFill/>
          </a:ln>
        </p:spPr>
        <p:style>
          <a:lnRef idx="0">
            <a:scrgbClr r="0" g="0" b="0"/>
          </a:lnRef>
          <a:fillRef idx="0">
            <a:scrgbClr r="0" g="0" b="0"/>
          </a:fillRef>
          <a:effectRef idx="0">
            <a:scrgbClr r="0" g="0" b="0"/>
          </a:effectRef>
          <a:fontRef idx="minor"/>
        </p:style>
        <p:txBody>
          <a:bodyPr lIns="83880" tIns="42120" rIns="83880" bIns="42120"/>
          <a:lstStyle/>
          <a:p>
            <a:pPr>
              <a:lnSpc>
                <a:spcPct val="100000"/>
              </a:lnSpc>
            </a:pPr>
            <a:r>
              <a:rPr lang="es-AR" sz="2000" b="1" strike="noStrike" spc="-1">
                <a:solidFill>
                  <a:srgbClr val="000000"/>
                </a:solidFill>
                <a:uFill>
                  <a:solidFill>
                    <a:srgbClr val="FFFFFF"/>
                  </a:solidFill>
                </a:uFill>
                <a:latin typeface="Calibri"/>
                <a:ea typeface="Calibri"/>
              </a:rPr>
              <a:t>? cm</a:t>
            </a:r>
            <a:endParaRPr lang="es-AR" sz="1800" b="0" strike="noStrike" spc="-1">
              <a:solidFill>
                <a:srgbClr val="000000"/>
              </a:solidFill>
              <a:uFill>
                <a:solidFill>
                  <a:srgbClr val="FFFFFF"/>
                </a:solidFill>
              </a:uFill>
              <a:latin typeface="Arial"/>
            </a:endParaRPr>
          </a:p>
        </p:txBody>
      </p:sp>
      <p:sp>
        <p:nvSpPr>
          <p:cNvPr id="457" name="CustomShape 7"/>
          <p:cNvSpPr/>
          <p:nvPr/>
        </p:nvSpPr>
        <p:spPr>
          <a:xfrm>
            <a:off x="7694280" y="5369040"/>
            <a:ext cx="1134720" cy="499320"/>
          </a:xfrm>
          <a:prstGeom prst="rect">
            <a:avLst/>
          </a:prstGeom>
          <a:noFill/>
          <a:ln>
            <a:noFill/>
          </a:ln>
        </p:spPr>
        <p:style>
          <a:lnRef idx="0">
            <a:scrgbClr r="0" g="0" b="0"/>
          </a:lnRef>
          <a:fillRef idx="0">
            <a:scrgbClr r="0" g="0" b="0"/>
          </a:fillRef>
          <a:effectRef idx="0">
            <a:scrgbClr r="0" g="0" b="0"/>
          </a:effectRef>
          <a:fontRef idx="minor"/>
        </p:style>
        <p:txBody>
          <a:bodyPr lIns="83880" tIns="42120" rIns="83880" bIns="42120"/>
          <a:lstStyle/>
          <a:p>
            <a:pPr>
              <a:lnSpc>
                <a:spcPct val="100000"/>
              </a:lnSpc>
            </a:pPr>
            <a:r>
              <a:rPr lang="es-AR" sz="2000" b="1" strike="noStrike" spc="-1">
                <a:solidFill>
                  <a:srgbClr val="000000"/>
                </a:solidFill>
                <a:uFill>
                  <a:solidFill>
                    <a:srgbClr val="FFFFFF"/>
                  </a:solidFill>
                </a:uFill>
                <a:latin typeface="Calibri"/>
                <a:ea typeface="Calibri"/>
              </a:rPr>
              <a:t>? cm</a:t>
            </a:r>
            <a:endParaRPr lang="es-AR" sz="1800" b="0" strike="noStrike" spc="-1">
              <a:solidFill>
                <a:srgbClr val="000000"/>
              </a:solidFill>
              <a:uFill>
                <a:solidFill>
                  <a:srgbClr val="FFFFFF"/>
                </a:solidFill>
              </a:uFill>
              <a:latin typeface="Arial"/>
            </a:endParaRPr>
          </a:p>
        </p:txBody>
      </p:sp>
      <p:sp>
        <p:nvSpPr>
          <p:cNvPr id="458" name="CustomShape 8"/>
          <p:cNvSpPr/>
          <p:nvPr/>
        </p:nvSpPr>
        <p:spPr>
          <a:xfrm rot="10800000">
            <a:off x="7601400" y="6228000"/>
            <a:ext cx="360" cy="1287720"/>
          </a:xfrm>
          <a:custGeom>
            <a:avLst/>
            <a:gdLst/>
            <a:ahLst/>
            <a:cxnLst/>
            <a:rect l="l" t="t" r="r" b="b"/>
            <a:pathLst>
              <a:path w="21600" h="21600">
                <a:moveTo>
                  <a:pt x="0" y="0"/>
                </a:moveTo>
                <a:lnTo>
                  <a:pt x="21600" y="21600"/>
                </a:lnTo>
              </a:path>
            </a:pathLst>
          </a:custGeom>
          <a:noFill/>
          <a:ln w="57240">
            <a:solidFill>
              <a:srgbClr val="BD4B48"/>
            </a:solidFill>
            <a:round/>
            <a:headEnd type="triangle" w="lg" len="lg"/>
            <a:tailEnd type="triangle" w="lg" len="lg"/>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Secuencia</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Ejercicio: Calculo de Descuento</a:t>
            </a:r>
            <a:endParaRPr lang="es-AR" sz="1400" b="0" strike="noStrike" spc="-1">
              <a:solidFill>
                <a:srgbClr val="000000"/>
              </a:solidFill>
              <a:uFill>
                <a:solidFill>
                  <a:srgbClr val="FFFFFF"/>
                </a:solidFill>
              </a:uFill>
              <a:latin typeface="Arial"/>
            </a:endParaRPr>
          </a:p>
        </p:txBody>
      </p:sp>
      <p:sp>
        <p:nvSpPr>
          <p:cNvPr id="488" name="TextShape 2"/>
          <p:cNvSpPr txBox="1"/>
          <p:nvPr/>
        </p:nvSpPr>
        <p:spPr>
          <a:xfrm>
            <a:off x="8587800" y="6575400"/>
            <a:ext cx="556200" cy="364680"/>
          </a:xfrm>
          <a:prstGeom prst="rect">
            <a:avLst/>
          </a:prstGeom>
          <a:noFill/>
          <a:ln>
            <a:noFill/>
          </a:ln>
        </p:spPr>
        <p:txBody>
          <a:bodyPr anchor="ctr"/>
          <a:lstStyle/>
          <a:p>
            <a:pPr algn="r">
              <a:lnSpc>
                <a:spcPct val="100000"/>
              </a:lnSpc>
            </a:pPr>
            <a:fld id="{15E1ABF0-646A-4C20-BF9C-5CD400CB3502}" type="slidenum">
              <a:rPr lang="es-AR" sz="1200" b="0" strike="noStrike" spc="-1">
                <a:solidFill>
                  <a:srgbClr val="FFFFFF"/>
                </a:solidFill>
                <a:uFill>
                  <a:solidFill>
                    <a:srgbClr val="FFFFFF"/>
                  </a:solidFill>
                </a:uFill>
                <a:latin typeface="Arial"/>
                <a:ea typeface="Arial"/>
              </a:rPr>
              <a:t>35</a:t>
            </a:fld>
            <a:endParaRPr lang="es-AR" sz="1400" b="0" strike="noStrike" spc="-1">
              <a:solidFill>
                <a:srgbClr val="000000"/>
              </a:solidFill>
              <a:uFill>
                <a:solidFill>
                  <a:srgbClr val="FFFFFF"/>
                </a:solidFill>
              </a:uFill>
              <a:latin typeface="Times New Roman"/>
            </a:endParaRPr>
          </a:p>
        </p:txBody>
      </p:sp>
      <p:pic>
        <p:nvPicPr>
          <p:cNvPr id="489" name="Google Shape;598;p67"/>
          <p:cNvPicPr/>
          <p:nvPr/>
        </p:nvPicPr>
        <p:blipFill>
          <a:blip r:embed="rId2"/>
          <a:stretch/>
        </p:blipFill>
        <p:spPr>
          <a:xfrm>
            <a:off x="4722480" y="5088960"/>
            <a:ext cx="4155120" cy="1454040"/>
          </a:xfrm>
          <a:prstGeom prst="rect">
            <a:avLst/>
          </a:prstGeom>
          <a:ln>
            <a:noFill/>
          </a:ln>
        </p:spPr>
      </p:pic>
      <p:sp>
        <p:nvSpPr>
          <p:cNvPr id="490" name="TextShape 3"/>
          <p:cNvSpPr txBox="1"/>
          <p:nvPr/>
        </p:nvSpPr>
        <p:spPr>
          <a:xfrm>
            <a:off x="628560" y="2160000"/>
            <a:ext cx="824868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Implemente un algoritmo que calcule y muestre por pantalla el precio final de un producto después de aplicarle un descuento</a:t>
            </a:r>
            <a:endParaRPr lang="es-AR" sz="14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El precio inicial del producto es $450,50</a:t>
            </a:r>
            <a:endParaRPr lang="es-AR" sz="14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El descuento a aplicar es del 10%. Recuerde que puede obtener el 10% de un valor multiplicado por 0,1</a:t>
            </a:r>
            <a:endParaRPr lang="es-AR" sz="14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0" strike="noStrike" spc="-1">
                <a:solidFill>
                  <a:srgbClr val="000000"/>
                </a:solidFill>
                <a:uFill>
                  <a:solidFill>
                    <a:srgbClr val="FFFFFF"/>
                  </a:solidFill>
                </a:uFill>
                <a:latin typeface="Arial"/>
                <a:ea typeface="Arial"/>
              </a:rPr>
              <a:t>El precio y el descuento deben ser guardados en variables (no ingresados por teclado)</a:t>
            </a:r>
            <a:endParaRPr lang="es-AR" sz="1400" b="0" strike="noStrike" spc="-1">
              <a:solidFill>
                <a:srgbClr val="000000"/>
              </a:solidFill>
              <a:uFill>
                <a:solidFill>
                  <a:srgbClr val="FFFFFF"/>
                </a:solidFill>
              </a:uFill>
              <a:latin typeface="Arial"/>
            </a:endParaRPr>
          </a:p>
          <a:p>
            <a:pPr marL="228600" indent="-75960">
              <a:lnSpc>
                <a:spcPct val="90000"/>
              </a:lnSpc>
            </a:pP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Estructuras de Control</a:t>
            </a:r>
            <a:r>
              <a:rPr lang="es-AR" sz="4000" b="0" strike="noStrike" spc="-1">
                <a:solidFill>
                  <a:srgbClr val="000000"/>
                </a:solidFill>
                <a:uFill>
                  <a:solidFill>
                    <a:srgbClr val="FFFFFF"/>
                  </a:solidFill>
                </a:uFill>
                <a:latin typeface="Arial"/>
                <a:ea typeface="Arial"/>
              </a:rPr>
              <a:t>
</a:t>
            </a:r>
            <a:r>
              <a:rPr lang="es-AR" sz="2800" b="0" i="1" strike="noStrike" spc="-1">
                <a:solidFill>
                  <a:srgbClr val="000000"/>
                </a:solidFill>
                <a:uFill>
                  <a:solidFill>
                    <a:srgbClr val="FFFFFF"/>
                  </a:solidFill>
                </a:uFill>
                <a:latin typeface="Arial"/>
                <a:ea typeface="Arial"/>
              </a:rPr>
              <a:t>Problema: Autos de Carrera</a:t>
            </a:r>
            <a:endParaRPr lang="es-AR" sz="1400" b="0" strike="noStrike" spc="-1">
              <a:solidFill>
                <a:srgbClr val="000000"/>
              </a:solidFill>
              <a:uFill>
                <a:solidFill>
                  <a:srgbClr val="FFFFFF"/>
                </a:solidFill>
              </a:uFill>
              <a:latin typeface="Arial"/>
            </a:endParaRPr>
          </a:p>
        </p:txBody>
      </p:sp>
      <p:sp>
        <p:nvSpPr>
          <p:cNvPr id="492" name="TextShape 2"/>
          <p:cNvSpPr txBox="1"/>
          <p:nvPr/>
        </p:nvSpPr>
        <p:spPr>
          <a:xfrm>
            <a:off x="8587800" y="6575400"/>
            <a:ext cx="556200" cy="364680"/>
          </a:xfrm>
          <a:prstGeom prst="rect">
            <a:avLst/>
          </a:prstGeom>
          <a:noFill/>
          <a:ln>
            <a:noFill/>
          </a:ln>
        </p:spPr>
        <p:txBody>
          <a:bodyPr anchor="ctr"/>
          <a:lstStyle/>
          <a:p>
            <a:pPr algn="r">
              <a:lnSpc>
                <a:spcPct val="100000"/>
              </a:lnSpc>
            </a:pPr>
            <a:fld id="{52CD5885-C9D0-457D-8F9F-B6EAB1F8DBBF}" type="slidenum">
              <a:rPr lang="es-AR" sz="1200" b="0" strike="noStrike" spc="-1">
                <a:solidFill>
                  <a:srgbClr val="FFFFFF"/>
                </a:solidFill>
                <a:uFill>
                  <a:solidFill>
                    <a:srgbClr val="FFFFFF"/>
                  </a:solidFill>
                </a:uFill>
                <a:latin typeface="Arial"/>
                <a:ea typeface="Arial"/>
              </a:rPr>
              <a:t>36</a:t>
            </a:fld>
            <a:endParaRPr lang="es-AR" sz="1400" b="0" strike="noStrike" spc="-1">
              <a:solidFill>
                <a:srgbClr val="000000"/>
              </a:solidFill>
              <a:uFill>
                <a:solidFill>
                  <a:srgbClr val="FFFFFF"/>
                </a:solidFill>
              </a:uFill>
              <a:latin typeface="Times New Roman"/>
            </a:endParaRPr>
          </a:p>
        </p:txBody>
      </p:sp>
      <p:sp>
        <p:nvSpPr>
          <p:cNvPr id="493" name="TextShape 3"/>
          <p:cNvSpPr txBox="1"/>
          <p:nvPr/>
        </p:nvSpPr>
        <p:spPr>
          <a:xfrm>
            <a:off x="628560" y="2160000"/>
            <a:ext cx="8248680" cy="4350960"/>
          </a:xfrm>
          <a:prstGeom prst="rect">
            <a:avLst/>
          </a:prstGeom>
          <a:noFill/>
          <a:ln>
            <a:noFill/>
          </a:ln>
        </p:spPr>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En una prueba, un piloto tiene que completar 4 vueltas</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Se necesita un programa que permita ingresar por teclado el tiempo de cada vuelta</a:t>
            </a:r>
            <a:endParaRPr lang="es-AR" sz="14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El programa debe retornar el tiempo total y el promedio de vuelta</a:t>
            </a:r>
            <a:endParaRPr lang="es-AR" sz="1400" b="0" strike="noStrike" spc="-1">
              <a:solidFill>
                <a:srgbClr val="000000"/>
              </a:solidFill>
              <a:uFill>
                <a:solidFill>
                  <a:srgbClr val="FFFFFF"/>
                </a:solidFill>
              </a:uFill>
              <a:latin typeface="Arial"/>
            </a:endParaRPr>
          </a:p>
          <a:p>
            <a:pPr>
              <a:lnSpc>
                <a:spcPct val="90000"/>
              </a:lnSpc>
            </a:pPr>
            <a:endParaRPr lang="es-AR" sz="1400" b="0" strike="noStrike" spc="-1">
              <a:solidFill>
                <a:srgbClr val="000000"/>
              </a:solidFill>
              <a:uFill>
                <a:solidFill>
                  <a:srgbClr val="FFFFFF"/>
                </a:solidFill>
              </a:uFill>
              <a:latin typeface="Arial"/>
            </a:endParaRPr>
          </a:p>
        </p:txBody>
      </p:sp>
      <p:pic>
        <p:nvPicPr>
          <p:cNvPr id="494" name="Google Shape;607;p68"/>
          <p:cNvPicPr/>
          <p:nvPr/>
        </p:nvPicPr>
        <p:blipFill>
          <a:blip r:embed="rId2"/>
          <a:stretch/>
        </p:blipFill>
        <p:spPr>
          <a:xfrm>
            <a:off x="4791960" y="4725360"/>
            <a:ext cx="4264920" cy="2132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Algoritmos</a:t>
            </a:r>
            <a:endParaRPr lang="es-AR" sz="1400" b="0" strike="noStrike" spc="-1">
              <a:solidFill>
                <a:srgbClr val="000000"/>
              </a:solidFill>
              <a:uFill>
                <a:solidFill>
                  <a:srgbClr val="FFFFFF"/>
                </a:solidFill>
              </a:uFill>
              <a:latin typeface="Arial"/>
            </a:endParaRPr>
          </a:p>
        </p:txBody>
      </p:sp>
      <p:sp>
        <p:nvSpPr>
          <p:cNvPr id="303" name="TextShape 2"/>
          <p:cNvSpPr txBox="1"/>
          <p:nvPr/>
        </p:nvSpPr>
        <p:spPr>
          <a:xfrm>
            <a:off x="8587800" y="6575400"/>
            <a:ext cx="556200" cy="364680"/>
          </a:xfrm>
          <a:prstGeom prst="rect">
            <a:avLst/>
          </a:prstGeom>
          <a:noFill/>
          <a:ln>
            <a:noFill/>
          </a:ln>
        </p:spPr>
        <p:txBody>
          <a:bodyPr anchor="ctr"/>
          <a:lstStyle/>
          <a:p>
            <a:pPr algn="r">
              <a:lnSpc>
                <a:spcPct val="100000"/>
              </a:lnSpc>
            </a:pPr>
            <a:fld id="{A93A0A00-6D8C-4AC7-80F7-F04CAE8C6F02}" type="slidenum">
              <a:rPr lang="es-AR" sz="1200" b="0" strike="noStrike" spc="-1">
                <a:solidFill>
                  <a:srgbClr val="FFFFFF"/>
                </a:solidFill>
                <a:uFill>
                  <a:solidFill>
                    <a:srgbClr val="FFFFFF"/>
                  </a:solidFill>
                </a:uFill>
                <a:latin typeface="Arial"/>
                <a:ea typeface="Arial"/>
              </a:rPr>
              <a:t>4</a:t>
            </a:fld>
            <a:endParaRPr lang="es-AR" sz="1400" b="0" strike="noStrike" spc="-1">
              <a:solidFill>
                <a:srgbClr val="000000"/>
              </a:solidFill>
              <a:uFill>
                <a:solidFill>
                  <a:srgbClr val="FFFFFF"/>
                </a:solidFill>
              </a:uFill>
              <a:latin typeface="Times New Roman"/>
            </a:endParaRPr>
          </a:p>
        </p:txBody>
      </p:sp>
      <p:sp>
        <p:nvSpPr>
          <p:cNvPr id="304" name="CustomShape 3"/>
          <p:cNvSpPr/>
          <p:nvPr/>
        </p:nvSpPr>
        <p:spPr>
          <a:xfrm>
            <a:off x="358920" y="1944720"/>
            <a:ext cx="8622720" cy="47188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Debe ser </a:t>
            </a:r>
            <a:r>
              <a:rPr lang="es-AR" sz="2800" b="1" strike="noStrike" spc="-1">
                <a:solidFill>
                  <a:srgbClr val="000000"/>
                </a:solidFill>
                <a:uFill>
                  <a:solidFill>
                    <a:srgbClr val="FFFFFF"/>
                  </a:solidFill>
                </a:uFill>
                <a:latin typeface="Arial"/>
                <a:ea typeface="Arial"/>
              </a:rPr>
              <a:t>preciso</a:t>
            </a:r>
            <a:endParaRPr lang="es-AR"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Debe estar </a:t>
            </a:r>
            <a:r>
              <a:rPr lang="es-AR" sz="2800" b="1" strike="noStrike" spc="-1">
                <a:solidFill>
                  <a:srgbClr val="000000"/>
                </a:solidFill>
                <a:uFill>
                  <a:solidFill>
                    <a:srgbClr val="FFFFFF"/>
                  </a:solidFill>
                </a:uFill>
                <a:latin typeface="Arial"/>
                <a:ea typeface="Arial"/>
              </a:rPr>
              <a:t>específicamente definido</a:t>
            </a:r>
            <a:endParaRPr lang="es-AR"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Debe ser </a:t>
            </a:r>
            <a:r>
              <a:rPr lang="es-AR" sz="2800" b="1" strike="noStrike" spc="-1">
                <a:solidFill>
                  <a:srgbClr val="000000"/>
                </a:solidFill>
                <a:uFill>
                  <a:solidFill>
                    <a:srgbClr val="FFFFFF"/>
                  </a:solidFill>
                </a:uFill>
                <a:latin typeface="Arial"/>
                <a:ea typeface="Arial"/>
              </a:rPr>
              <a:t>finito</a:t>
            </a:r>
            <a:endParaRPr lang="es-AR"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Debe ser </a:t>
            </a:r>
            <a:r>
              <a:rPr lang="es-AR" sz="2800" b="1" strike="noStrike" spc="-1">
                <a:solidFill>
                  <a:srgbClr val="000000"/>
                </a:solidFill>
                <a:uFill>
                  <a:solidFill>
                    <a:srgbClr val="FFFFFF"/>
                  </a:solidFill>
                </a:uFill>
                <a:latin typeface="Arial"/>
                <a:ea typeface="Arial"/>
              </a:rPr>
              <a:t>correcto</a:t>
            </a:r>
            <a:endParaRPr lang="es-AR" sz="1800" b="0" strike="noStrike" spc="-1">
              <a:solidFill>
                <a:srgbClr val="000000"/>
              </a:solidFill>
              <a:uFill>
                <a:solidFill>
                  <a:srgbClr val="FFFFFF"/>
                </a:solidFill>
              </a:uFill>
              <a:latin typeface="Arial"/>
            </a:endParaRPr>
          </a:p>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Debe ser </a:t>
            </a:r>
            <a:r>
              <a:rPr lang="es-AR" sz="2800" b="1" strike="noStrike" spc="-1">
                <a:solidFill>
                  <a:srgbClr val="000000"/>
                </a:solidFill>
                <a:uFill>
                  <a:solidFill>
                    <a:srgbClr val="FFFFFF"/>
                  </a:solidFill>
                </a:uFill>
                <a:latin typeface="Arial"/>
                <a:ea typeface="Arial"/>
              </a:rPr>
              <a:t>independiente</a:t>
            </a:r>
            <a:r>
              <a:rPr lang="es-AR" sz="2800" b="0" strike="noStrike" spc="-1">
                <a:solidFill>
                  <a:srgbClr val="000000"/>
                </a:solidFill>
                <a:uFill>
                  <a:solidFill>
                    <a:srgbClr val="FFFFFF"/>
                  </a:solidFill>
                </a:uFill>
                <a:latin typeface="Arial"/>
                <a:ea typeface="Arial"/>
              </a:rPr>
              <a:t> del lenguaje</a:t>
            </a: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p:txBody>
      </p:sp>
      <p:sp>
        <p:nvSpPr>
          <p:cNvPr id="305" name="CustomShape 4"/>
          <p:cNvSpPr/>
          <p:nvPr/>
        </p:nvSpPr>
        <p:spPr>
          <a:xfrm>
            <a:off x="1699560" y="4973040"/>
            <a:ext cx="2175480" cy="870120"/>
          </a:xfrm>
          <a:prstGeom prst="chevron">
            <a:avLst>
              <a:gd name="adj" fmla="val 50000"/>
            </a:avLst>
          </a:prstGeom>
          <a:gradFill>
            <a:gsLst>
              <a:gs pos="0">
                <a:srgbClr val="F08B54"/>
              </a:gs>
              <a:gs pos="50000">
                <a:srgbClr val="F67A26"/>
              </a:gs>
              <a:gs pos="100000">
                <a:srgbClr val="E36A18"/>
              </a:gs>
            </a:gsLst>
            <a:lin ang="5400000"/>
          </a:gradFill>
          <a:ln>
            <a:noFill/>
          </a:ln>
        </p:spPr>
        <p:style>
          <a:lnRef idx="0">
            <a:scrgbClr r="0" g="0" b="0"/>
          </a:lnRef>
          <a:fillRef idx="0">
            <a:scrgbClr r="0" g="0" b="0"/>
          </a:fillRef>
          <a:effectRef idx="0">
            <a:scrgbClr r="0" g="0" b="0"/>
          </a:effectRef>
          <a:fontRef idx="minor"/>
        </p:style>
      </p:sp>
      <p:sp>
        <p:nvSpPr>
          <p:cNvPr id="306" name="CustomShape 5"/>
          <p:cNvSpPr/>
          <p:nvPr/>
        </p:nvSpPr>
        <p:spPr>
          <a:xfrm>
            <a:off x="2134440" y="4973040"/>
            <a:ext cx="1305000" cy="870120"/>
          </a:xfrm>
          <a:prstGeom prst="rect">
            <a:avLst/>
          </a:prstGeom>
          <a:noFill/>
          <a:ln>
            <a:noFill/>
          </a:ln>
        </p:spPr>
        <p:style>
          <a:lnRef idx="0">
            <a:scrgbClr r="0" g="0" b="0"/>
          </a:lnRef>
          <a:fillRef idx="0">
            <a:scrgbClr r="0" g="0" b="0"/>
          </a:fillRef>
          <a:effectRef idx="0">
            <a:scrgbClr r="0" g="0" b="0"/>
          </a:effectRef>
          <a:fontRef idx="minor"/>
        </p:style>
        <p:txBody>
          <a:bodyPr lIns="111960" tIns="37440" rIns="37440" bIns="37440" anchor="ctr"/>
          <a:lstStyle/>
          <a:p>
            <a:pPr algn="ctr">
              <a:lnSpc>
                <a:spcPct val="90000"/>
              </a:lnSpc>
            </a:pPr>
            <a:r>
              <a:rPr lang="es-AR" sz="2800" b="0" strike="noStrike" spc="-1">
                <a:solidFill>
                  <a:srgbClr val="FFFFFF"/>
                </a:solidFill>
                <a:uFill>
                  <a:solidFill>
                    <a:srgbClr val="FFFFFF"/>
                  </a:solidFill>
                </a:uFill>
                <a:latin typeface="Calibri"/>
                <a:ea typeface="Calibri"/>
              </a:rPr>
              <a:t>Entrada</a:t>
            </a:r>
            <a:endParaRPr lang="es-AR" sz="1800" b="0" strike="noStrike" spc="-1">
              <a:solidFill>
                <a:srgbClr val="000000"/>
              </a:solidFill>
              <a:uFill>
                <a:solidFill>
                  <a:srgbClr val="FFFFFF"/>
                </a:solidFill>
              </a:uFill>
              <a:latin typeface="Arial"/>
            </a:endParaRPr>
          </a:p>
        </p:txBody>
      </p:sp>
      <p:sp>
        <p:nvSpPr>
          <p:cNvPr id="307" name="CustomShape 6"/>
          <p:cNvSpPr/>
          <p:nvPr/>
        </p:nvSpPr>
        <p:spPr>
          <a:xfrm>
            <a:off x="3657600" y="4973040"/>
            <a:ext cx="2175480" cy="870120"/>
          </a:xfrm>
          <a:prstGeom prst="chevron">
            <a:avLst>
              <a:gd name="adj" fmla="val 50000"/>
            </a:avLst>
          </a:prstGeom>
          <a:gradFill>
            <a:gsLst>
              <a:gs pos="0">
                <a:srgbClr val="AFAFAF"/>
              </a:gs>
              <a:gs pos="50000">
                <a:schemeClr val="accent3"/>
              </a:gs>
              <a:gs pos="100000">
                <a:srgbClr val="919191"/>
              </a:gs>
            </a:gsLst>
            <a:lin ang="5400000"/>
          </a:gradFill>
          <a:ln>
            <a:noFill/>
          </a:ln>
        </p:spPr>
        <p:style>
          <a:lnRef idx="0">
            <a:scrgbClr r="0" g="0" b="0"/>
          </a:lnRef>
          <a:fillRef idx="0">
            <a:scrgbClr r="0" g="0" b="0"/>
          </a:fillRef>
          <a:effectRef idx="0">
            <a:scrgbClr r="0" g="0" b="0"/>
          </a:effectRef>
          <a:fontRef idx="minor"/>
        </p:style>
      </p:sp>
      <p:sp>
        <p:nvSpPr>
          <p:cNvPr id="308" name="CustomShape 7"/>
          <p:cNvSpPr/>
          <p:nvPr/>
        </p:nvSpPr>
        <p:spPr>
          <a:xfrm>
            <a:off x="4092840" y="4973040"/>
            <a:ext cx="1305000" cy="870120"/>
          </a:xfrm>
          <a:prstGeom prst="rect">
            <a:avLst/>
          </a:prstGeom>
          <a:noFill/>
          <a:ln>
            <a:noFill/>
          </a:ln>
        </p:spPr>
        <p:style>
          <a:lnRef idx="0">
            <a:scrgbClr r="0" g="0" b="0"/>
          </a:lnRef>
          <a:fillRef idx="0">
            <a:scrgbClr r="0" g="0" b="0"/>
          </a:fillRef>
          <a:effectRef idx="0">
            <a:scrgbClr r="0" g="0" b="0"/>
          </a:effectRef>
          <a:fontRef idx="minor"/>
        </p:style>
        <p:txBody>
          <a:bodyPr lIns="111960" tIns="37440" rIns="37440" bIns="37440" anchor="ctr"/>
          <a:lstStyle/>
          <a:p>
            <a:pPr algn="ctr">
              <a:lnSpc>
                <a:spcPct val="90000"/>
              </a:lnSpc>
            </a:pPr>
            <a:r>
              <a:rPr lang="es-AR" sz="2800" b="0" strike="noStrike" spc="-1">
                <a:solidFill>
                  <a:srgbClr val="FFFFFF"/>
                </a:solidFill>
                <a:uFill>
                  <a:solidFill>
                    <a:srgbClr val="FFFFFF"/>
                  </a:solidFill>
                </a:uFill>
                <a:latin typeface="Calibri"/>
                <a:ea typeface="Calibri"/>
              </a:rPr>
              <a:t>Proceso</a:t>
            </a:r>
            <a:endParaRPr lang="es-AR" sz="1800" b="0" strike="noStrike" spc="-1">
              <a:solidFill>
                <a:srgbClr val="000000"/>
              </a:solidFill>
              <a:uFill>
                <a:solidFill>
                  <a:srgbClr val="FFFFFF"/>
                </a:solidFill>
              </a:uFill>
              <a:latin typeface="Arial"/>
            </a:endParaRPr>
          </a:p>
        </p:txBody>
      </p:sp>
      <p:sp>
        <p:nvSpPr>
          <p:cNvPr id="309" name="CustomShape 8"/>
          <p:cNvSpPr/>
          <p:nvPr/>
        </p:nvSpPr>
        <p:spPr>
          <a:xfrm>
            <a:off x="5616000" y="4973040"/>
            <a:ext cx="2175480" cy="870120"/>
          </a:xfrm>
          <a:prstGeom prst="chevron">
            <a:avLst>
              <a:gd name="adj" fmla="val 50000"/>
            </a:avLst>
          </a:prstGeom>
          <a:gradFill>
            <a:gsLst>
              <a:gs pos="0">
                <a:srgbClr val="FFC647"/>
              </a:gs>
              <a:gs pos="50000">
                <a:srgbClr val="FFC600"/>
              </a:gs>
              <a:gs pos="100000">
                <a:srgbClr val="E3B400"/>
              </a:gs>
            </a:gsLst>
            <a:lin ang="5400000"/>
          </a:gradFill>
          <a:ln>
            <a:noFill/>
          </a:ln>
        </p:spPr>
        <p:style>
          <a:lnRef idx="0">
            <a:scrgbClr r="0" g="0" b="0"/>
          </a:lnRef>
          <a:fillRef idx="0">
            <a:scrgbClr r="0" g="0" b="0"/>
          </a:fillRef>
          <a:effectRef idx="0">
            <a:scrgbClr r="0" g="0" b="0"/>
          </a:effectRef>
          <a:fontRef idx="minor"/>
        </p:style>
      </p:sp>
      <p:sp>
        <p:nvSpPr>
          <p:cNvPr id="310" name="CustomShape 9"/>
          <p:cNvSpPr/>
          <p:nvPr/>
        </p:nvSpPr>
        <p:spPr>
          <a:xfrm>
            <a:off x="6051240" y="4973040"/>
            <a:ext cx="1305000" cy="870120"/>
          </a:xfrm>
          <a:prstGeom prst="rect">
            <a:avLst/>
          </a:prstGeom>
          <a:noFill/>
          <a:ln>
            <a:noFill/>
          </a:ln>
        </p:spPr>
        <p:style>
          <a:lnRef idx="0">
            <a:scrgbClr r="0" g="0" b="0"/>
          </a:lnRef>
          <a:fillRef idx="0">
            <a:scrgbClr r="0" g="0" b="0"/>
          </a:fillRef>
          <a:effectRef idx="0">
            <a:scrgbClr r="0" g="0" b="0"/>
          </a:effectRef>
          <a:fontRef idx="minor"/>
        </p:style>
        <p:txBody>
          <a:bodyPr lIns="111960" tIns="37440" rIns="37440" bIns="37440" anchor="ctr"/>
          <a:lstStyle/>
          <a:p>
            <a:pPr algn="ctr">
              <a:lnSpc>
                <a:spcPct val="90000"/>
              </a:lnSpc>
            </a:pPr>
            <a:r>
              <a:rPr lang="es-AR" sz="2800" b="0" strike="noStrike" spc="-1">
                <a:solidFill>
                  <a:srgbClr val="FFFFFF"/>
                </a:solidFill>
                <a:uFill>
                  <a:solidFill>
                    <a:srgbClr val="FFFFFF"/>
                  </a:solidFill>
                </a:uFill>
                <a:latin typeface="Calibri"/>
                <a:ea typeface="Calibri"/>
              </a:rPr>
              <a:t>Salida</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Elementos de un Algoritmo</a:t>
            </a:r>
            <a:endParaRPr lang="es-AR" sz="1400" b="0" strike="noStrike" spc="-1">
              <a:solidFill>
                <a:srgbClr val="000000"/>
              </a:solidFill>
              <a:uFill>
                <a:solidFill>
                  <a:srgbClr val="FFFFFF"/>
                </a:solidFill>
              </a:uFill>
              <a:latin typeface="Arial"/>
            </a:endParaRPr>
          </a:p>
        </p:txBody>
      </p:sp>
      <p:sp>
        <p:nvSpPr>
          <p:cNvPr id="312" name="TextShape 2"/>
          <p:cNvSpPr txBox="1"/>
          <p:nvPr/>
        </p:nvSpPr>
        <p:spPr>
          <a:xfrm>
            <a:off x="8587800" y="6575400"/>
            <a:ext cx="556200" cy="364680"/>
          </a:xfrm>
          <a:prstGeom prst="rect">
            <a:avLst/>
          </a:prstGeom>
          <a:noFill/>
          <a:ln>
            <a:noFill/>
          </a:ln>
        </p:spPr>
        <p:txBody>
          <a:bodyPr anchor="ctr"/>
          <a:lstStyle/>
          <a:p>
            <a:pPr algn="r">
              <a:lnSpc>
                <a:spcPct val="100000"/>
              </a:lnSpc>
            </a:pPr>
            <a:fld id="{2BAFAEC2-0918-4D23-B9EB-B200FC6D0630}" type="slidenum">
              <a:rPr lang="es-AR" sz="1200" b="0" strike="noStrike" spc="-1">
                <a:solidFill>
                  <a:srgbClr val="FFFFFF"/>
                </a:solidFill>
                <a:uFill>
                  <a:solidFill>
                    <a:srgbClr val="FFFFFF"/>
                  </a:solidFill>
                </a:uFill>
                <a:latin typeface="Arial"/>
                <a:ea typeface="Arial"/>
              </a:rPr>
              <a:t>5</a:t>
            </a:fld>
            <a:endParaRPr lang="es-AR" sz="1400" b="0" strike="noStrike" spc="-1">
              <a:solidFill>
                <a:srgbClr val="000000"/>
              </a:solidFill>
              <a:uFill>
                <a:solidFill>
                  <a:srgbClr val="FFFFFF"/>
                </a:solidFill>
              </a:uFill>
              <a:latin typeface="Times New Roman"/>
            </a:endParaRPr>
          </a:p>
        </p:txBody>
      </p:sp>
      <p:sp>
        <p:nvSpPr>
          <p:cNvPr id="313" name="CustomShape 3"/>
          <p:cNvSpPr/>
          <p:nvPr/>
        </p:nvSpPr>
        <p:spPr>
          <a:xfrm>
            <a:off x="358920" y="1944720"/>
            <a:ext cx="8622720" cy="47188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0000"/>
              </a:buClr>
              <a:buFont typeface="Arial"/>
              <a:buChar char="•"/>
            </a:pPr>
            <a:r>
              <a:rPr lang="es-AR" sz="2800" b="0" u="sng" strike="noStrike" spc="-1">
                <a:solidFill>
                  <a:srgbClr val="000000"/>
                </a:solidFill>
                <a:uFill>
                  <a:solidFill>
                    <a:srgbClr val="FFFFFF"/>
                  </a:solidFill>
                </a:uFill>
                <a:latin typeface="Arial"/>
                <a:ea typeface="Arial"/>
              </a:rPr>
              <a:t>Calculo del área de un rectángulo </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1" strike="noStrike" spc="-1">
                <a:solidFill>
                  <a:srgbClr val="000000"/>
                </a:solidFill>
                <a:uFill>
                  <a:solidFill>
                    <a:srgbClr val="FFFFFF"/>
                  </a:solidFill>
                </a:uFill>
                <a:latin typeface="Arial"/>
                <a:ea typeface="Arial"/>
              </a:rPr>
              <a:t>Entrada</a:t>
            </a: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p>
            <a:pPr marL="1143000" lvl="2" indent="-228240">
              <a:lnSpc>
                <a:spcPct val="90000"/>
              </a:lnSpc>
              <a:buClr>
                <a:srgbClr val="000000"/>
              </a:buClr>
              <a:buFont typeface="Arial"/>
              <a:buChar char="•"/>
            </a:pPr>
            <a:r>
              <a:rPr lang="es-AR" sz="2200" b="0" strike="noStrike" spc="-1">
                <a:solidFill>
                  <a:srgbClr val="000000"/>
                </a:solidFill>
                <a:uFill>
                  <a:solidFill>
                    <a:srgbClr val="FFFFFF"/>
                  </a:solidFill>
                </a:uFill>
                <a:latin typeface="Arial"/>
                <a:ea typeface="Arial"/>
              </a:rPr>
              <a:t>Dato 1: altura 5 cm</a:t>
            </a:r>
            <a:endParaRPr lang="es-AR" sz="1800" b="0" strike="noStrike" spc="-1">
              <a:solidFill>
                <a:srgbClr val="000000"/>
              </a:solidFill>
              <a:uFill>
                <a:solidFill>
                  <a:srgbClr val="FFFFFF"/>
                </a:solidFill>
              </a:uFill>
              <a:latin typeface="Arial"/>
            </a:endParaRPr>
          </a:p>
          <a:p>
            <a:pPr marL="1143000" lvl="2" indent="-228240">
              <a:lnSpc>
                <a:spcPct val="90000"/>
              </a:lnSpc>
              <a:buClr>
                <a:srgbClr val="000000"/>
              </a:buClr>
              <a:buFont typeface="Arial"/>
              <a:buChar char="•"/>
            </a:pPr>
            <a:r>
              <a:rPr lang="es-AR" sz="2200" b="0" strike="noStrike" spc="-1">
                <a:solidFill>
                  <a:srgbClr val="000000"/>
                </a:solidFill>
                <a:uFill>
                  <a:solidFill>
                    <a:srgbClr val="FFFFFF"/>
                  </a:solidFill>
                </a:uFill>
                <a:latin typeface="Arial"/>
                <a:ea typeface="Arial"/>
              </a:rPr>
              <a:t>Dato 2: base 10 cm</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1" strike="noStrike" spc="-1">
                <a:solidFill>
                  <a:srgbClr val="000000"/>
                </a:solidFill>
                <a:uFill>
                  <a:solidFill>
                    <a:srgbClr val="FFFFFF"/>
                  </a:solidFill>
                </a:uFill>
                <a:latin typeface="Arial"/>
                <a:ea typeface="Arial"/>
              </a:rPr>
              <a:t>Proceso</a:t>
            </a: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p>
            <a:pPr marL="1143000" lvl="2" indent="-228240">
              <a:lnSpc>
                <a:spcPct val="90000"/>
              </a:lnSpc>
              <a:buClr>
                <a:srgbClr val="000000"/>
              </a:buClr>
              <a:buFont typeface="Arial"/>
              <a:buChar char="•"/>
            </a:pPr>
            <a:r>
              <a:rPr lang="es-AR" sz="2200" b="0" strike="noStrike" spc="-1">
                <a:solidFill>
                  <a:srgbClr val="000000"/>
                </a:solidFill>
                <a:uFill>
                  <a:solidFill>
                    <a:srgbClr val="FFFFFF"/>
                  </a:solidFill>
                </a:uFill>
                <a:latin typeface="Arial"/>
                <a:ea typeface="Arial"/>
              </a:rPr>
              <a:t>Área=base*altura</a:t>
            </a:r>
            <a:endParaRPr lang="es-AR" sz="1800" b="0" strike="noStrike" spc="-1">
              <a:solidFill>
                <a:srgbClr val="000000"/>
              </a:solidFill>
              <a:uFill>
                <a:solidFill>
                  <a:srgbClr val="FFFFFF"/>
                </a:solidFill>
              </a:uFill>
              <a:latin typeface="Arial"/>
            </a:endParaRPr>
          </a:p>
          <a:p>
            <a:pPr marL="685800" lvl="1" indent="-228240">
              <a:lnSpc>
                <a:spcPct val="90000"/>
              </a:lnSpc>
              <a:buClr>
                <a:srgbClr val="000000"/>
              </a:buClr>
              <a:buFont typeface="Arial"/>
              <a:buChar char="•"/>
            </a:pPr>
            <a:r>
              <a:rPr lang="es-AR" sz="2400" b="1" strike="noStrike" spc="-1">
                <a:solidFill>
                  <a:srgbClr val="000000"/>
                </a:solidFill>
                <a:uFill>
                  <a:solidFill>
                    <a:srgbClr val="FFFFFF"/>
                  </a:solidFill>
                </a:uFill>
                <a:latin typeface="Arial"/>
                <a:ea typeface="Arial"/>
              </a:rPr>
              <a:t>Salida</a:t>
            </a:r>
            <a:r>
              <a:rPr lang="es-AR" sz="2400" b="0" strike="noStrike" spc="-1">
                <a:solidFill>
                  <a:srgbClr val="000000"/>
                </a:solidFill>
                <a:uFill>
                  <a:solidFill>
                    <a:srgbClr val="FFFFFF"/>
                  </a:solidFill>
                </a:uFill>
                <a:latin typeface="Arial"/>
                <a:ea typeface="Arial"/>
              </a:rPr>
              <a:t>:</a:t>
            </a:r>
            <a:endParaRPr lang="es-AR" sz="1800" b="0" strike="noStrike" spc="-1">
              <a:solidFill>
                <a:srgbClr val="000000"/>
              </a:solidFill>
              <a:uFill>
                <a:solidFill>
                  <a:srgbClr val="FFFFFF"/>
                </a:solidFill>
              </a:uFill>
              <a:latin typeface="Arial"/>
            </a:endParaRPr>
          </a:p>
          <a:p>
            <a:pPr marL="1143000" lvl="2" indent="-228240">
              <a:lnSpc>
                <a:spcPct val="90000"/>
              </a:lnSpc>
              <a:buClr>
                <a:srgbClr val="000000"/>
              </a:buClr>
              <a:buFont typeface="Arial"/>
              <a:buChar char="•"/>
            </a:pPr>
            <a:r>
              <a:rPr lang="es-AR" sz="2200" b="0" strike="noStrike" spc="-1">
                <a:solidFill>
                  <a:srgbClr val="000000"/>
                </a:solidFill>
                <a:uFill>
                  <a:solidFill>
                    <a:srgbClr val="FFFFFF"/>
                  </a:solidFill>
                </a:uFill>
                <a:latin typeface="Arial"/>
                <a:ea typeface="Arial"/>
              </a:rPr>
              <a:t>5*10=50</a:t>
            </a: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p:txBody>
      </p:sp>
      <p:sp>
        <p:nvSpPr>
          <p:cNvPr id="314" name="CustomShape 4"/>
          <p:cNvSpPr/>
          <p:nvPr/>
        </p:nvSpPr>
        <p:spPr>
          <a:xfrm>
            <a:off x="5346000" y="3896280"/>
            <a:ext cx="2270160" cy="1269720"/>
          </a:xfrm>
          <a:prstGeom prst="rect">
            <a:avLst/>
          </a:prstGeom>
          <a:solidFill>
            <a:srgbClr val="31859B"/>
          </a:solidFill>
          <a:ln w="25560">
            <a:solidFill>
              <a:schemeClr val="accent1"/>
            </a:solidFill>
            <a:round/>
          </a:ln>
        </p:spPr>
        <p:style>
          <a:lnRef idx="0">
            <a:scrgbClr r="0" g="0" b="0"/>
          </a:lnRef>
          <a:fillRef idx="0">
            <a:scrgbClr r="0" g="0" b="0"/>
          </a:fillRef>
          <a:effectRef idx="0">
            <a:scrgbClr r="0" g="0" b="0"/>
          </a:effectRef>
          <a:fontRef idx="minor"/>
        </p:style>
      </p:sp>
      <p:sp>
        <p:nvSpPr>
          <p:cNvPr id="315" name="CustomShape 5"/>
          <p:cNvSpPr/>
          <p:nvPr/>
        </p:nvSpPr>
        <p:spPr>
          <a:xfrm>
            <a:off x="5346000" y="5563440"/>
            <a:ext cx="2270160" cy="360"/>
          </a:xfrm>
          <a:custGeom>
            <a:avLst/>
            <a:gdLst/>
            <a:ahLst/>
            <a:cxnLst/>
            <a:rect l="l" t="t" r="r" b="b"/>
            <a:pathLst>
              <a:path w="21600" h="21600">
                <a:moveTo>
                  <a:pt x="0" y="0"/>
                </a:moveTo>
                <a:lnTo>
                  <a:pt x="21600" y="21600"/>
                </a:lnTo>
              </a:path>
            </a:pathLst>
          </a:custGeom>
          <a:noFill/>
          <a:ln w="57240">
            <a:solidFill>
              <a:srgbClr val="BD4B48"/>
            </a:solidFill>
            <a:round/>
            <a:headEnd type="triangle" w="lg" len="lg"/>
            <a:tailEnd type="triangle" w="lg" len="lg"/>
          </a:ln>
        </p:spPr>
        <p:style>
          <a:lnRef idx="0">
            <a:scrgbClr r="0" g="0" b="0"/>
          </a:lnRef>
          <a:fillRef idx="0">
            <a:scrgbClr r="0" g="0" b="0"/>
          </a:fillRef>
          <a:effectRef idx="0">
            <a:scrgbClr r="0" g="0" b="0"/>
          </a:effectRef>
          <a:fontRef idx="minor"/>
        </p:style>
      </p:sp>
      <p:sp>
        <p:nvSpPr>
          <p:cNvPr id="316" name="CustomShape 6"/>
          <p:cNvSpPr/>
          <p:nvPr/>
        </p:nvSpPr>
        <p:spPr>
          <a:xfrm>
            <a:off x="6073560" y="5764680"/>
            <a:ext cx="1309320" cy="576360"/>
          </a:xfrm>
          <a:prstGeom prst="rect">
            <a:avLst/>
          </a:prstGeom>
          <a:noFill/>
          <a:ln>
            <a:noFill/>
          </a:ln>
        </p:spPr>
        <p:style>
          <a:lnRef idx="0">
            <a:scrgbClr r="0" g="0" b="0"/>
          </a:lnRef>
          <a:fillRef idx="0">
            <a:scrgbClr r="0" g="0" b="0"/>
          </a:fillRef>
          <a:effectRef idx="0">
            <a:scrgbClr r="0" g="0" b="0"/>
          </a:effectRef>
          <a:fontRef idx="minor"/>
        </p:style>
        <p:txBody>
          <a:bodyPr lIns="83880" tIns="42120" rIns="83880" bIns="42120"/>
          <a:lstStyle/>
          <a:p>
            <a:pPr>
              <a:lnSpc>
                <a:spcPct val="100000"/>
              </a:lnSpc>
            </a:pPr>
            <a:r>
              <a:rPr lang="es-AR" sz="2600" b="1" strike="noStrike" spc="-1">
                <a:solidFill>
                  <a:srgbClr val="000000"/>
                </a:solidFill>
                <a:uFill>
                  <a:solidFill>
                    <a:srgbClr val="FFFFFF"/>
                  </a:solidFill>
                </a:uFill>
                <a:latin typeface="Calibri"/>
                <a:ea typeface="Calibri"/>
              </a:rPr>
              <a:t>10 cm</a:t>
            </a:r>
            <a:endParaRPr lang="es-AR" sz="1800" b="0" strike="noStrike" spc="-1">
              <a:solidFill>
                <a:srgbClr val="000000"/>
              </a:solidFill>
              <a:uFill>
                <a:solidFill>
                  <a:srgbClr val="FFFFFF"/>
                </a:solidFill>
              </a:uFill>
              <a:latin typeface="Arial"/>
            </a:endParaRPr>
          </a:p>
        </p:txBody>
      </p:sp>
      <p:sp>
        <p:nvSpPr>
          <p:cNvPr id="317" name="CustomShape 7"/>
          <p:cNvSpPr/>
          <p:nvPr/>
        </p:nvSpPr>
        <p:spPr>
          <a:xfrm>
            <a:off x="7795080" y="3896280"/>
            <a:ext cx="360" cy="1269720"/>
          </a:xfrm>
          <a:custGeom>
            <a:avLst/>
            <a:gdLst/>
            <a:ahLst/>
            <a:cxnLst/>
            <a:rect l="l" t="t" r="r" b="b"/>
            <a:pathLst>
              <a:path w="21600" h="21600">
                <a:moveTo>
                  <a:pt x="0" y="0"/>
                </a:moveTo>
                <a:lnTo>
                  <a:pt x="21600" y="21600"/>
                </a:lnTo>
              </a:path>
            </a:pathLst>
          </a:custGeom>
          <a:noFill/>
          <a:ln w="57240">
            <a:solidFill>
              <a:srgbClr val="BD4B48"/>
            </a:solidFill>
            <a:round/>
            <a:headEnd type="triangle" w="lg" len="lg"/>
            <a:tailEnd type="triangle" w="lg" len="lg"/>
          </a:ln>
        </p:spPr>
        <p:style>
          <a:lnRef idx="0">
            <a:scrgbClr r="0" g="0" b="0"/>
          </a:lnRef>
          <a:fillRef idx="0">
            <a:scrgbClr r="0" g="0" b="0"/>
          </a:fillRef>
          <a:effectRef idx="0">
            <a:scrgbClr r="0" g="0" b="0"/>
          </a:effectRef>
          <a:fontRef idx="minor"/>
        </p:style>
      </p:sp>
      <p:sp>
        <p:nvSpPr>
          <p:cNvPr id="318" name="CustomShape 8"/>
          <p:cNvSpPr/>
          <p:nvPr/>
        </p:nvSpPr>
        <p:spPr>
          <a:xfrm>
            <a:off x="7834320" y="4276800"/>
            <a:ext cx="1309320" cy="576360"/>
          </a:xfrm>
          <a:prstGeom prst="rect">
            <a:avLst/>
          </a:prstGeom>
          <a:noFill/>
          <a:ln>
            <a:noFill/>
          </a:ln>
        </p:spPr>
        <p:style>
          <a:lnRef idx="0">
            <a:scrgbClr r="0" g="0" b="0"/>
          </a:lnRef>
          <a:fillRef idx="0">
            <a:scrgbClr r="0" g="0" b="0"/>
          </a:fillRef>
          <a:effectRef idx="0">
            <a:scrgbClr r="0" g="0" b="0"/>
          </a:effectRef>
          <a:fontRef idx="minor"/>
        </p:style>
        <p:txBody>
          <a:bodyPr lIns="83880" tIns="42120" rIns="83880" bIns="42120"/>
          <a:lstStyle/>
          <a:p>
            <a:pPr>
              <a:lnSpc>
                <a:spcPct val="100000"/>
              </a:lnSpc>
            </a:pPr>
            <a:r>
              <a:rPr lang="es-AR" sz="2600" b="1" strike="noStrike" spc="-1">
                <a:solidFill>
                  <a:srgbClr val="000000"/>
                </a:solidFill>
                <a:uFill>
                  <a:solidFill>
                    <a:srgbClr val="FFFFFF"/>
                  </a:solidFill>
                </a:uFill>
                <a:latin typeface="Calibri"/>
                <a:ea typeface="Calibri"/>
              </a:rPr>
              <a:t>5 cm</a:t>
            </a:r>
            <a:endParaRPr lang="es-A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628560" y="275760"/>
            <a:ext cx="7886520" cy="1220040"/>
          </a:xfrm>
          <a:prstGeom prst="rect">
            <a:avLst/>
          </a:prstGeom>
          <a:noFill/>
          <a:ln>
            <a:noFill/>
          </a:ln>
        </p:spPr>
        <p:txBody>
          <a:bodyPr anchor="ctr"/>
          <a:lstStyle/>
          <a:p>
            <a:pPr>
              <a:lnSpc>
                <a:spcPct val="90000"/>
              </a:lnSpc>
            </a:pPr>
            <a:r>
              <a:rPr lang="es-AR" sz="4000" b="1" strike="noStrike" spc="-1">
                <a:solidFill>
                  <a:srgbClr val="000000"/>
                </a:solidFill>
                <a:uFill>
                  <a:solidFill>
                    <a:srgbClr val="FFFFFF"/>
                  </a:solidFill>
                </a:uFill>
                <a:latin typeface="Arial"/>
                <a:ea typeface="Arial"/>
              </a:rPr>
              <a:t>JavaScript - Glosario básico</a:t>
            </a:r>
            <a:endParaRPr lang="es-AR" sz="1400" b="0" strike="noStrike" spc="-1">
              <a:solidFill>
                <a:srgbClr val="000000"/>
              </a:solidFill>
              <a:uFill>
                <a:solidFill>
                  <a:srgbClr val="FFFFFF"/>
                </a:solidFill>
              </a:uFill>
              <a:latin typeface="Arial"/>
            </a:endParaRPr>
          </a:p>
        </p:txBody>
      </p:sp>
      <p:sp>
        <p:nvSpPr>
          <p:cNvPr id="322" name="TextShape 2"/>
          <p:cNvSpPr txBox="1"/>
          <p:nvPr/>
        </p:nvSpPr>
        <p:spPr>
          <a:xfrm>
            <a:off x="628560" y="1362600"/>
            <a:ext cx="7886520" cy="5148360"/>
          </a:xfrm>
          <a:prstGeom prst="rect">
            <a:avLst/>
          </a:prstGeom>
          <a:noFill/>
          <a:ln>
            <a:noFill/>
          </a:ln>
        </p:spPr>
        <p:txBody>
          <a:bodyPr/>
          <a:lstStyle/>
          <a:p>
            <a:pPr marL="228600" indent="-240840">
              <a:lnSpc>
                <a:spcPct val="90000"/>
              </a:lnSpc>
              <a:buClr>
                <a:srgbClr val="000000"/>
              </a:buClr>
              <a:buFont typeface="Arial"/>
              <a:buChar char="•"/>
            </a:pPr>
            <a:r>
              <a:rPr lang="es-AR" sz="1800" b="1" strike="noStrike" spc="-1">
                <a:solidFill>
                  <a:srgbClr val="000000"/>
                </a:solidFill>
                <a:uFill>
                  <a:solidFill>
                    <a:srgbClr val="FFFFFF"/>
                  </a:solidFill>
                </a:uFill>
                <a:latin typeface="Arial"/>
                <a:ea typeface="Arial"/>
              </a:rPr>
              <a:t>Script</a:t>
            </a:r>
            <a:r>
              <a:rPr lang="es-AR" sz="1800" b="0" strike="noStrike" spc="-1">
                <a:solidFill>
                  <a:srgbClr val="000000"/>
                </a:solidFill>
                <a:uFill>
                  <a:solidFill>
                    <a:srgbClr val="FFFFFF"/>
                  </a:solidFill>
                </a:uFill>
                <a:latin typeface="Arial"/>
                <a:ea typeface="Arial"/>
              </a:rPr>
              <a:t>: cada uno de los programas, aplicaciones o trozos de código creados con el lenguaje de programación JavaScript. Unas pocas líneas de código forman un script y un archivo de miles de líneas de JavaScript también se considera un script. </a:t>
            </a:r>
            <a:endParaRPr lang="es-AR" sz="1400" b="0" strike="noStrike" spc="-1">
              <a:solidFill>
                <a:srgbClr val="000000"/>
              </a:solidFill>
              <a:uFill>
                <a:solidFill>
                  <a:srgbClr val="FFFFFF"/>
                </a:solidFill>
              </a:uFill>
              <a:latin typeface="Arial"/>
            </a:endParaRPr>
          </a:p>
          <a:p>
            <a:pPr marL="228600" indent="-240840">
              <a:lnSpc>
                <a:spcPct val="90000"/>
              </a:lnSpc>
              <a:buClr>
                <a:srgbClr val="000000"/>
              </a:buClr>
              <a:buFont typeface="Arial"/>
              <a:buChar char="•"/>
            </a:pPr>
            <a:r>
              <a:rPr lang="es-AR" sz="1800" b="1" strike="noStrike" spc="-1">
                <a:solidFill>
                  <a:srgbClr val="000000"/>
                </a:solidFill>
                <a:uFill>
                  <a:solidFill>
                    <a:srgbClr val="FFFFFF"/>
                  </a:solidFill>
                </a:uFill>
                <a:latin typeface="Arial"/>
                <a:ea typeface="Arial"/>
              </a:rPr>
              <a:t>Sentencia:</a:t>
            </a:r>
            <a:r>
              <a:rPr lang="es-AR" sz="1800" b="0" strike="noStrike" spc="-1">
                <a:solidFill>
                  <a:srgbClr val="000000"/>
                </a:solidFill>
                <a:uFill>
                  <a:solidFill>
                    <a:srgbClr val="FFFFFF"/>
                  </a:solidFill>
                </a:uFill>
                <a:latin typeface="Arial"/>
                <a:ea typeface="Arial"/>
              </a:rPr>
              <a:t> cada una de las instrucciones que forman un script.</a:t>
            </a:r>
            <a:endParaRPr lang="es-AR" sz="1400" b="0" strike="noStrike" spc="-1">
              <a:solidFill>
                <a:srgbClr val="000000"/>
              </a:solidFill>
              <a:uFill>
                <a:solidFill>
                  <a:srgbClr val="FFFFFF"/>
                </a:solidFill>
              </a:uFill>
              <a:latin typeface="Arial"/>
            </a:endParaRPr>
          </a:p>
          <a:p>
            <a:pPr marL="228600" indent="-240840">
              <a:lnSpc>
                <a:spcPct val="90000"/>
              </a:lnSpc>
              <a:buClr>
                <a:srgbClr val="000000"/>
              </a:buClr>
              <a:buFont typeface="Arial"/>
              <a:buChar char="•"/>
            </a:pPr>
            <a:r>
              <a:rPr lang="es-AR" sz="1800" b="1" strike="noStrike" spc="-1">
                <a:solidFill>
                  <a:srgbClr val="000000"/>
                </a:solidFill>
                <a:uFill>
                  <a:solidFill>
                    <a:srgbClr val="FFFFFF"/>
                  </a:solidFill>
                </a:uFill>
                <a:latin typeface="Arial"/>
                <a:ea typeface="Arial"/>
              </a:rPr>
              <a:t>Palabras reservadas:</a:t>
            </a:r>
            <a:r>
              <a:rPr lang="es-AR" sz="1800" b="0" strike="noStrike" spc="-1">
                <a:solidFill>
                  <a:srgbClr val="000000"/>
                </a:solidFill>
                <a:uFill>
                  <a:solidFill>
                    <a:srgbClr val="FFFFFF"/>
                  </a:solidFill>
                </a:uFill>
                <a:latin typeface="Arial"/>
                <a:ea typeface="Arial"/>
              </a:rPr>
              <a:t> son las palabras (en inglés) que se utilizan para construir las sentencias de JavaScript y que por tanto no pueden ser utilizadas libremente. Las palabras actualmente reservadas por JavaScript son: </a:t>
            </a:r>
            <a:r>
              <a:rPr lang="es-AR" sz="1800" b="1" strike="noStrike" spc="-1">
                <a:solidFill>
                  <a:srgbClr val="000000"/>
                </a:solidFill>
                <a:uFill>
                  <a:solidFill>
                    <a:srgbClr val="FFFFFF"/>
                  </a:solidFill>
                </a:uFill>
                <a:latin typeface="Arial"/>
                <a:ea typeface="Arial"/>
              </a:rPr>
              <a:t>break, case, catch, continue, default, delete, do, else, finally, for, function, if, in, instanceof, new, return, switch, this, throw, try, typeof, var, void, while, with.</a:t>
            </a:r>
            <a:endParaRPr lang="es-AR" sz="1400" b="0" strike="noStrike" spc="-1">
              <a:solidFill>
                <a:srgbClr val="000000"/>
              </a:solidFill>
              <a:uFill>
                <a:solidFill>
                  <a:srgbClr val="FFFFFF"/>
                </a:solidFill>
              </a:uFill>
              <a:latin typeface="Arial"/>
            </a:endParaRPr>
          </a:p>
        </p:txBody>
      </p:sp>
      <p:sp>
        <p:nvSpPr>
          <p:cNvPr id="323" name="TextShape 3"/>
          <p:cNvSpPr txBox="1"/>
          <p:nvPr/>
        </p:nvSpPr>
        <p:spPr>
          <a:xfrm>
            <a:off x="8587800" y="6575400"/>
            <a:ext cx="556200" cy="364680"/>
          </a:xfrm>
          <a:prstGeom prst="rect">
            <a:avLst/>
          </a:prstGeom>
          <a:noFill/>
          <a:ln>
            <a:noFill/>
          </a:ln>
        </p:spPr>
        <p:txBody>
          <a:bodyPr anchor="ctr"/>
          <a:lstStyle/>
          <a:p>
            <a:pPr algn="r">
              <a:lnSpc>
                <a:spcPct val="100000"/>
              </a:lnSpc>
            </a:pPr>
            <a:fld id="{8BBE1F9E-463D-414D-9F8A-F3BC21C60D94}" type="slidenum">
              <a:rPr lang="es-AR" sz="1200" b="0" strike="noStrike" spc="-1">
                <a:solidFill>
                  <a:srgbClr val="FFFFFF"/>
                </a:solidFill>
                <a:uFill>
                  <a:solidFill>
                    <a:srgbClr val="FFFFFF"/>
                  </a:solidFill>
                </a:uFill>
                <a:latin typeface="Arial"/>
                <a:ea typeface="Arial"/>
              </a:rPr>
              <a:t>6</a:t>
            </a:fld>
            <a:endParaRPr lang="es-AR"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8587800" y="6575400"/>
            <a:ext cx="556200" cy="364680"/>
          </a:xfrm>
          <a:prstGeom prst="rect">
            <a:avLst/>
          </a:prstGeom>
          <a:noFill/>
          <a:ln>
            <a:noFill/>
          </a:ln>
        </p:spPr>
        <p:txBody>
          <a:bodyPr anchor="ctr"/>
          <a:lstStyle/>
          <a:p>
            <a:pPr algn="r">
              <a:lnSpc>
                <a:spcPct val="100000"/>
              </a:lnSpc>
            </a:pPr>
            <a:fld id="{A89460FB-69D0-4F9A-A8DF-9110569F1037}" type="slidenum">
              <a:rPr lang="es-AR" sz="1200" b="0" strike="noStrike" spc="-1">
                <a:solidFill>
                  <a:srgbClr val="FFFFFF"/>
                </a:solidFill>
                <a:uFill>
                  <a:solidFill>
                    <a:srgbClr val="FFFFFF"/>
                  </a:solidFill>
                </a:uFill>
                <a:latin typeface="Arial"/>
                <a:ea typeface="Arial"/>
              </a:rPr>
              <a:t>7</a:t>
            </a:fld>
            <a:endParaRPr lang="es-AR" sz="1400" b="0" strike="noStrike" spc="-1">
              <a:solidFill>
                <a:srgbClr val="000000"/>
              </a:solidFill>
              <a:uFill>
                <a:solidFill>
                  <a:srgbClr val="FFFFFF"/>
                </a:solidFill>
              </a:uFill>
              <a:latin typeface="Times New Roman"/>
            </a:endParaRPr>
          </a:p>
        </p:txBody>
      </p:sp>
      <p:sp>
        <p:nvSpPr>
          <p:cNvPr id="325" name="TextShape 2"/>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Implementando Algoritmos
</a:t>
            </a:r>
            <a:r>
              <a:rPr lang="es-AR" sz="2800" b="0" i="1" strike="noStrike" spc="-1">
                <a:solidFill>
                  <a:srgbClr val="000000"/>
                </a:solidFill>
                <a:uFill>
                  <a:solidFill>
                    <a:srgbClr val="FFFFFF"/>
                  </a:solidFill>
                </a:uFill>
                <a:latin typeface="Arial"/>
                <a:ea typeface="Arial"/>
              </a:rPr>
              <a:t> Ejercicio: Área del Rectángulo 5x10</a:t>
            </a:r>
            <a:endParaRPr lang="es-AR" sz="1400" b="0" strike="noStrike" spc="-1">
              <a:solidFill>
                <a:srgbClr val="000000"/>
              </a:solidFill>
              <a:uFill>
                <a:solidFill>
                  <a:srgbClr val="FFFFFF"/>
                </a:solidFill>
              </a:uFill>
              <a:latin typeface="Arial"/>
            </a:endParaRPr>
          </a:p>
        </p:txBody>
      </p:sp>
      <p:sp>
        <p:nvSpPr>
          <p:cNvPr id="326" name="CustomShape 3"/>
          <p:cNvSpPr/>
          <p:nvPr/>
        </p:nvSpPr>
        <p:spPr>
          <a:xfrm>
            <a:off x="412200" y="1898280"/>
            <a:ext cx="2999520" cy="3646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35000"/>
              </a:lnSpc>
            </a:pPr>
            <a:r>
              <a:rPr lang="es-AR" sz="1800" b="1" strike="noStrike" spc="-1">
                <a:solidFill>
                  <a:srgbClr val="000080"/>
                </a:solidFill>
                <a:uFill>
                  <a:solidFill>
                    <a:srgbClr val="FFFFFF"/>
                  </a:solidFill>
                </a:uFill>
                <a:latin typeface="Calibri"/>
                <a:ea typeface="Calibri"/>
              </a:rPr>
              <a:t>console.log</a:t>
            </a:r>
            <a:r>
              <a:rPr lang="es-AR" sz="1800" b="0" strike="noStrike" spc="-1">
                <a:solidFill>
                  <a:srgbClr val="000000"/>
                </a:solidFill>
                <a:uFill>
                  <a:solidFill>
                    <a:srgbClr val="FFFFFF"/>
                  </a:solidFill>
                </a:uFill>
                <a:latin typeface="Courier New"/>
                <a:ea typeface="Courier New"/>
              </a:rPr>
              <a:t>(</a:t>
            </a:r>
            <a:r>
              <a:rPr lang="es-AR" sz="1800" b="0" strike="noStrike" spc="-1">
                <a:solidFill>
                  <a:srgbClr val="9C5D27"/>
                </a:solidFill>
                <a:uFill>
                  <a:solidFill>
                    <a:srgbClr val="FFFFFF"/>
                  </a:solidFill>
                </a:uFill>
                <a:latin typeface="Courier New"/>
                <a:ea typeface="Courier New"/>
              </a:rPr>
              <a:t>5</a:t>
            </a:r>
            <a:r>
              <a:rPr lang="es-AR" sz="1800" b="0" strike="noStrike" spc="-1">
                <a:solidFill>
                  <a:srgbClr val="777777"/>
                </a:solidFill>
                <a:uFill>
                  <a:solidFill>
                    <a:srgbClr val="FFFFFF"/>
                  </a:solidFill>
                </a:uFill>
                <a:latin typeface="Courier New"/>
                <a:ea typeface="Courier New"/>
              </a:rPr>
              <a:t>*</a:t>
            </a:r>
            <a:r>
              <a:rPr lang="es-AR" sz="1800" b="0" strike="noStrike" spc="-1">
                <a:solidFill>
                  <a:srgbClr val="9C5D27"/>
                </a:solidFill>
                <a:uFill>
                  <a:solidFill>
                    <a:srgbClr val="FFFFFF"/>
                  </a:solidFill>
                </a:uFill>
                <a:latin typeface="Courier New"/>
                <a:ea typeface="Courier New"/>
              </a:rPr>
              <a:t>10</a:t>
            </a:r>
            <a:r>
              <a:rPr lang="es-AR" sz="1800" b="0" strike="noStrike" spc="-1">
                <a:solidFill>
                  <a:srgbClr val="000000"/>
                </a:solidFill>
                <a:uFill>
                  <a:solidFill>
                    <a:srgbClr val="FFFFFF"/>
                  </a:solidFill>
                </a:uFill>
                <a:latin typeface="Courier New"/>
                <a:ea typeface="Courier New"/>
              </a:rPr>
              <a:t>);</a:t>
            </a:r>
            <a:endParaRPr lang="es-AR" sz="1800" b="0" strike="noStrike" spc="-1">
              <a:solidFill>
                <a:srgbClr val="000000"/>
              </a:solidFill>
              <a:uFill>
                <a:solidFill>
                  <a:srgbClr val="FFFFFF"/>
                </a:solidFill>
              </a:uFill>
              <a:latin typeface="Arial"/>
            </a:endParaRPr>
          </a:p>
        </p:txBody>
      </p:sp>
      <p:pic>
        <p:nvPicPr>
          <p:cNvPr id="327" name="Google Shape;282;p31"/>
          <p:cNvPicPr/>
          <p:nvPr/>
        </p:nvPicPr>
        <p:blipFill>
          <a:blip r:embed="rId2"/>
          <a:stretch/>
        </p:blipFill>
        <p:spPr>
          <a:xfrm>
            <a:off x="2914920" y="2582280"/>
            <a:ext cx="6229080" cy="39049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628560" y="275760"/>
            <a:ext cx="7886520" cy="1220040"/>
          </a:xfrm>
          <a:prstGeom prst="rect">
            <a:avLst/>
          </a:prstGeom>
          <a:noFill/>
          <a:ln>
            <a:noFill/>
          </a:ln>
        </p:spPr>
        <p:txBody>
          <a:bodyPr anchor="ctr"/>
          <a:lstStyle/>
          <a:p>
            <a:pPr>
              <a:lnSpc>
                <a:spcPct val="90000"/>
              </a:lnSpc>
            </a:pPr>
            <a:r>
              <a:rPr lang="es-AR" sz="4000" b="1" strike="noStrike" spc="-1">
                <a:solidFill>
                  <a:srgbClr val="000000"/>
                </a:solidFill>
                <a:uFill>
                  <a:solidFill>
                    <a:srgbClr val="FFFFFF"/>
                  </a:solidFill>
                </a:uFill>
                <a:latin typeface="Arial"/>
                <a:ea typeface="Arial"/>
              </a:rPr>
              <a:t>JavaScript - Sintaxis básica</a:t>
            </a:r>
            <a:endParaRPr lang="es-AR" sz="1400" b="0" strike="noStrike" spc="-1">
              <a:solidFill>
                <a:srgbClr val="000000"/>
              </a:solidFill>
              <a:uFill>
                <a:solidFill>
                  <a:srgbClr val="FFFFFF"/>
                </a:solidFill>
              </a:uFill>
              <a:latin typeface="Arial"/>
            </a:endParaRPr>
          </a:p>
        </p:txBody>
      </p:sp>
      <p:sp>
        <p:nvSpPr>
          <p:cNvPr id="334" name="TextShape 2"/>
          <p:cNvSpPr txBox="1"/>
          <p:nvPr/>
        </p:nvSpPr>
        <p:spPr>
          <a:xfrm>
            <a:off x="628560" y="1362600"/>
            <a:ext cx="7886520" cy="5148360"/>
          </a:xfrm>
          <a:prstGeom prst="rect">
            <a:avLst/>
          </a:prstGeom>
          <a:noFill/>
          <a:ln>
            <a:noFill/>
          </a:ln>
        </p:spPr>
        <p:txBody>
          <a:bodyPr/>
          <a:lstStyle/>
          <a:p>
            <a:pPr>
              <a:lnSpc>
                <a:spcPct val="115000"/>
              </a:lnSpc>
            </a:pPr>
            <a:r>
              <a:rPr lang="es-AR" sz="2200" b="0" strike="noStrike" spc="-1">
                <a:solidFill>
                  <a:srgbClr val="212529"/>
                </a:solidFill>
                <a:uFill>
                  <a:solidFill>
                    <a:srgbClr val="FFFFFF"/>
                  </a:solidFill>
                </a:uFill>
                <a:latin typeface="Roboto"/>
                <a:ea typeface="Roboto"/>
              </a:rPr>
              <a:t>Las normas básicas que definen la sintaxis de JavaScript son las siguientes:</a:t>
            </a:r>
            <a:endParaRPr lang="es-AR" sz="1400" b="0" strike="noStrike" spc="-1">
              <a:solidFill>
                <a:srgbClr val="000000"/>
              </a:solidFill>
              <a:uFill>
                <a:solidFill>
                  <a:srgbClr val="FFFFFF"/>
                </a:solidFill>
              </a:uFill>
              <a:latin typeface="Arial"/>
            </a:endParaRPr>
          </a:p>
          <a:p>
            <a:pPr marL="457200" indent="-367920">
              <a:lnSpc>
                <a:spcPct val="115000"/>
              </a:lnSpc>
              <a:buClr>
                <a:srgbClr val="212529"/>
              </a:buClr>
              <a:buFont typeface="Roboto"/>
              <a:buChar char="●"/>
            </a:pPr>
            <a:r>
              <a:rPr lang="es-AR" sz="2200" b="1" strike="noStrike" spc="-1">
                <a:solidFill>
                  <a:srgbClr val="212529"/>
                </a:solidFill>
                <a:uFill>
                  <a:solidFill>
                    <a:srgbClr val="FFFFFF"/>
                  </a:solidFill>
                </a:uFill>
                <a:latin typeface="Roboto"/>
                <a:ea typeface="Roboto"/>
              </a:rPr>
              <a:t>No se tienen en cuenta los espacios en blanco y las nuevas líneas</a:t>
            </a:r>
            <a:endParaRPr lang="es-AR" sz="1400" b="0" strike="noStrike" spc="-1">
              <a:solidFill>
                <a:srgbClr val="000000"/>
              </a:solidFill>
              <a:uFill>
                <a:solidFill>
                  <a:srgbClr val="FFFFFF"/>
                </a:solidFill>
              </a:uFill>
              <a:latin typeface="Arial"/>
            </a:endParaRPr>
          </a:p>
          <a:p>
            <a:pPr marL="457200" indent="-367920">
              <a:lnSpc>
                <a:spcPct val="115000"/>
              </a:lnSpc>
              <a:buClr>
                <a:srgbClr val="212529"/>
              </a:buClr>
              <a:buFont typeface="Roboto"/>
              <a:buChar char="●"/>
            </a:pPr>
            <a:r>
              <a:rPr lang="es-AR" sz="2200" b="1" strike="noStrike" spc="-1">
                <a:solidFill>
                  <a:srgbClr val="212529"/>
                </a:solidFill>
                <a:uFill>
                  <a:solidFill>
                    <a:srgbClr val="FFFFFF"/>
                  </a:solidFill>
                </a:uFill>
                <a:latin typeface="Roboto"/>
                <a:ea typeface="Roboto"/>
              </a:rPr>
              <a:t>Se distinguen las mayúsculas y minúsculas</a:t>
            </a:r>
            <a:r>
              <a:rPr lang="es-AR" sz="2200" b="0" strike="noStrike" spc="-1">
                <a:solidFill>
                  <a:srgbClr val="212529"/>
                </a:solidFill>
                <a:uFill>
                  <a:solidFill>
                    <a:srgbClr val="FFFFFF"/>
                  </a:solidFill>
                </a:uFill>
                <a:latin typeface="Roboto"/>
                <a:ea typeface="Roboto"/>
              </a:rPr>
              <a:t>: La palabra “console” no es lo mismo que “CONSOLE” ni que “ConSolE”</a:t>
            </a:r>
            <a:endParaRPr lang="es-AR" sz="1400" b="0" strike="noStrike" spc="-1">
              <a:solidFill>
                <a:srgbClr val="000000"/>
              </a:solidFill>
              <a:uFill>
                <a:solidFill>
                  <a:srgbClr val="FFFFFF"/>
                </a:solidFill>
              </a:uFill>
              <a:latin typeface="Arial"/>
            </a:endParaRPr>
          </a:p>
          <a:p>
            <a:pPr marL="457200" indent="-367920">
              <a:lnSpc>
                <a:spcPct val="115000"/>
              </a:lnSpc>
              <a:buClr>
                <a:srgbClr val="212529"/>
              </a:buClr>
              <a:buFont typeface="Roboto"/>
              <a:buChar char="●"/>
            </a:pPr>
            <a:r>
              <a:rPr lang="es-AR" sz="2200" b="1" strike="noStrike" spc="-1">
                <a:solidFill>
                  <a:srgbClr val="212529"/>
                </a:solidFill>
                <a:uFill>
                  <a:solidFill>
                    <a:srgbClr val="FFFFFF"/>
                  </a:solidFill>
                </a:uFill>
                <a:latin typeface="Roboto"/>
                <a:ea typeface="Roboto"/>
              </a:rPr>
              <a:t>No es necesario terminar cada sentencia con el carácter de punto y coma (</a:t>
            </a:r>
            <a:r>
              <a:rPr lang="es-AR" sz="2200" b="1" strike="noStrike" spc="-1">
                <a:solidFill>
                  <a:srgbClr val="333333"/>
                </a:solidFill>
                <a:uFill>
                  <a:solidFill>
                    <a:srgbClr val="FFFFFF"/>
                  </a:solidFill>
                </a:uFill>
                <a:latin typeface="Courier New"/>
                <a:ea typeface="Courier New"/>
              </a:rPr>
              <a:t>;</a:t>
            </a:r>
            <a:r>
              <a:rPr lang="es-AR" sz="2200" b="1" strike="noStrike" spc="-1">
                <a:solidFill>
                  <a:srgbClr val="212529"/>
                </a:solidFill>
                <a:uFill>
                  <a:solidFill>
                    <a:srgbClr val="FFFFFF"/>
                  </a:solidFill>
                </a:uFill>
                <a:latin typeface="Roboto"/>
                <a:ea typeface="Roboto"/>
              </a:rPr>
              <a:t>)</a:t>
            </a:r>
            <a:r>
              <a:rPr lang="es-AR" sz="2200" b="0" strike="noStrike" spc="-1">
                <a:solidFill>
                  <a:srgbClr val="212529"/>
                </a:solidFill>
                <a:uFill>
                  <a:solidFill>
                    <a:srgbClr val="FFFFFF"/>
                  </a:solidFill>
                </a:uFill>
                <a:latin typeface="Roboto"/>
                <a:ea typeface="Roboto"/>
              </a:rPr>
              <a:t>. Aunque es conveniente hacerlo para usar todos el mismo estilo de código.</a:t>
            </a:r>
            <a:endParaRPr lang="es-AR" sz="1400" b="0" strike="noStrike" spc="-1">
              <a:solidFill>
                <a:srgbClr val="000000"/>
              </a:solidFill>
              <a:uFill>
                <a:solidFill>
                  <a:srgbClr val="FFFFFF"/>
                </a:solidFill>
              </a:uFill>
              <a:latin typeface="Arial"/>
            </a:endParaRPr>
          </a:p>
        </p:txBody>
      </p:sp>
      <p:sp>
        <p:nvSpPr>
          <p:cNvPr id="335" name="TextShape 3"/>
          <p:cNvSpPr txBox="1"/>
          <p:nvPr/>
        </p:nvSpPr>
        <p:spPr>
          <a:xfrm>
            <a:off x="8587800" y="6575400"/>
            <a:ext cx="556200" cy="364680"/>
          </a:xfrm>
          <a:prstGeom prst="rect">
            <a:avLst/>
          </a:prstGeom>
          <a:noFill/>
          <a:ln>
            <a:noFill/>
          </a:ln>
        </p:spPr>
        <p:txBody>
          <a:bodyPr anchor="ctr"/>
          <a:lstStyle/>
          <a:p>
            <a:pPr algn="r">
              <a:lnSpc>
                <a:spcPct val="100000"/>
              </a:lnSpc>
            </a:pPr>
            <a:fld id="{20723469-F332-4E36-8029-2266B4F0AB57}" type="slidenum">
              <a:rPr lang="es-AR" sz="1200" b="0" strike="noStrike" spc="-1">
                <a:solidFill>
                  <a:srgbClr val="FFFFFF"/>
                </a:solidFill>
                <a:uFill>
                  <a:solidFill>
                    <a:srgbClr val="FFFFFF"/>
                  </a:solidFill>
                </a:uFill>
                <a:latin typeface="Arial"/>
                <a:ea typeface="Arial"/>
              </a:rPr>
              <a:t>8</a:t>
            </a:fld>
            <a:endParaRPr lang="es-AR" sz="1400" b="0" strike="noStrike" spc="-1">
              <a:solidFill>
                <a:srgbClr val="000000"/>
              </a:solidFill>
              <a:uFill>
                <a:solidFill>
                  <a:srgbClr val="FFFFFF"/>
                </a:solidFill>
              </a:u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8587800" y="6575400"/>
            <a:ext cx="556200" cy="364680"/>
          </a:xfrm>
          <a:prstGeom prst="rect">
            <a:avLst/>
          </a:prstGeom>
          <a:noFill/>
          <a:ln>
            <a:noFill/>
          </a:ln>
        </p:spPr>
        <p:txBody>
          <a:bodyPr anchor="ctr"/>
          <a:lstStyle/>
          <a:p>
            <a:pPr algn="r">
              <a:lnSpc>
                <a:spcPct val="100000"/>
              </a:lnSpc>
            </a:pPr>
            <a:fld id="{257204E6-D28B-44FD-92F0-F7A9BFFEA516}" type="slidenum">
              <a:rPr lang="es-AR" sz="1200" b="0" strike="noStrike" spc="-1">
                <a:solidFill>
                  <a:srgbClr val="FFFFFF"/>
                </a:solidFill>
                <a:uFill>
                  <a:solidFill>
                    <a:srgbClr val="FFFFFF"/>
                  </a:solidFill>
                </a:uFill>
                <a:latin typeface="Arial"/>
                <a:ea typeface="Arial"/>
              </a:rPr>
              <a:t>9</a:t>
            </a:fld>
            <a:endParaRPr lang="es-AR" sz="1400" b="0" strike="noStrike" spc="-1">
              <a:solidFill>
                <a:srgbClr val="000000"/>
              </a:solidFill>
              <a:uFill>
                <a:solidFill>
                  <a:srgbClr val="FFFFFF"/>
                </a:solidFill>
              </a:uFill>
              <a:latin typeface="Times New Roman"/>
            </a:endParaRPr>
          </a:p>
        </p:txBody>
      </p:sp>
      <p:sp>
        <p:nvSpPr>
          <p:cNvPr id="337" name="CustomShape 2"/>
          <p:cNvSpPr/>
          <p:nvPr/>
        </p:nvSpPr>
        <p:spPr>
          <a:xfrm>
            <a:off x="358920" y="1944720"/>
            <a:ext cx="8622720" cy="47188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0000"/>
              </a:buClr>
              <a:buFont typeface="Arial"/>
              <a:buChar char="•"/>
            </a:pPr>
            <a:r>
              <a:rPr lang="es-AR" sz="2800" b="0" strike="noStrike" spc="-1">
                <a:solidFill>
                  <a:srgbClr val="000000"/>
                </a:solidFill>
                <a:uFill>
                  <a:solidFill>
                    <a:srgbClr val="FFFFFF"/>
                  </a:solidFill>
                </a:uFill>
                <a:latin typeface="Arial"/>
                <a:ea typeface="Arial"/>
              </a:rPr>
              <a:t>Para cada uno de los siguientes puntos describa los </a:t>
            </a:r>
            <a:r>
              <a:rPr lang="es-AR" sz="2800" b="1" strike="noStrike" spc="-1">
                <a:solidFill>
                  <a:srgbClr val="000000"/>
                </a:solidFill>
                <a:uFill>
                  <a:solidFill>
                    <a:srgbClr val="FFFFFF"/>
                  </a:solidFill>
                </a:uFill>
                <a:latin typeface="Arial"/>
                <a:ea typeface="Arial"/>
              </a:rPr>
              <a:t>elementos del algoritmo</a:t>
            </a:r>
            <a:r>
              <a:rPr lang="es-AR" sz="2800" b="0" strike="noStrike" spc="-1">
                <a:solidFill>
                  <a:srgbClr val="000000"/>
                </a:solidFill>
                <a:uFill>
                  <a:solidFill>
                    <a:srgbClr val="FFFFFF"/>
                  </a:solidFill>
                </a:uFill>
                <a:latin typeface="Arial"/>
                <a:ea typeface="Arial"/>
              </a:rPr>
              <a:t> (entrada, proceso, salida)</a:t>
            </a:r>
            <a:endParaRPr lang="es-AR" sz="1800" b="0" strike="noStrike" spc="-1">
              <a:solidFill>
                <a:srgbClr val="000000"/>
              </a:solidFill>
              <a:uFill>
                <a:solidFill>
                  <a:srgbClr val="FFFFFF"/>
                </a:solidFill>
              </a:uFill>
              <a:latin typeface="Arial"/>
            </a:endParaRPr>
          </a:p>
          <a:p>
            <a:pPr marL="914400" lvl="1" indent="-456840">
              <a:lnSpc>
                <a:spcPct val="9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Sumar 2 números</a:t>
            </a:r>
            <a:endParaRPr lang="es-AR" sz="1800" b="0" strike="noStrike" spc="-1">
              <a:solidFill>
                <a:srgbClr val="000000"/>
              </a:solidFill>
              <a:uFill>
                <a:solidFill>
                  <a:srgbClr val="FFFFFF"/>
                </a:solidFill>
              </a:uFill>
              <a:latin typeface="Arial"/>
            </a:endParaRPr>
          </a:p>
          <a:p>
            <a:pPr marL="914400" lvl="1" indent="-456840">
              <a:lnSpc>
                <a:spcPct val="9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Preparar una tarta de frutillas</a:t>
            </a:r>
            <a:endParaRPr lang="es-AR" sz="1800" b="0" strike="noStrike" spc="-1">
              <a:solidFill>
                <a:srgbClr val="000000"/>
              </a:solidFill>
              <a:uFill>
                <a:solidFill>
                  <a:srgbClr val="FFFFFF"/>
                </a:solidFill>
              </a:uFill>
              <a:latin typeface="Arial"/>
            </a:endParaRPr>
          </a:p>
          <a:p>
            <a:pPr marL="914400" lvl="1" indent="-456840">
              <a:lnSpc>
                <a:spcPct val="9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Tomar la presión sanguínea</a:t>
            </a:r>
            <a:endParaRPr lang="es-AR" sz="1800" b="0" strike="noStrike" spc="-1">
              <a:solidFill>
                <a:srgbClr val="000000"/>
              </a:solidFill>
              <a:uFill>
                <a:solidFill>
                  <a:srgbClr val="FFFFFF"/>
                </a:solidFill>
              </a:uFill>
              <a:latin typeface="Arial"/>
            </a:endParaRPr>
          </a:p>
          <a:p>
            <a:pPr marL="914400" lvl="1" indent="-456840">
              <a:lnSpc>
                <a:spcPct val="90000"/>
              </a:lnSpc>
              <a:buClr>
                <a:srgbClr val="000000"/>
              </a:buClr>
              <a:buFont typeface="Calibri"/>
              <a:buAutoNum type="arabicPeriod"/>
            </a:pPr>
            <a:r>
              <a:rPr lang="es-AR" sz="2400" b="0" strike="noStrike" spc="-1">
                <a:solidFill>
                  <a:srgbClr val="000000"/>
                </a:solidFill>
                <a:uFill>
                  <a:solidFill>
                    <a:srgbClr val="FFFFFF"/>
                  </a:solidFill>
                </a:uFill>
                <a:latin typeface="Arial"/>
                <a:ea typeface="Arial"/>
              </a:rPr>
              <a:t>Llenar una cajita de huevos con 5 huevos que están dentro de una bolsa</a:t>
            </a: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685800" indent="-75960">
              <a:lnSpc>
                <a:spcPct val="90000"/>
              </a:lnSpc>
            </a:pPr>
            <a:endParaRPr lang="es-AR" sz="1800" b="0" strike="noStrike" spc="-1">
              <a:solidFill>
                <a:srgbClr val="000000"/>
              </a:solidFill>
              <a:uFill>
                <a:solidFill>
                  <a:srgbClr val="FFFFFF"/>
                </a:solidFill>
              </a:uFill>
              <a:latin typeface="Arial"/>
            </a:endParaRPr>
          </a:p>
          <a:p>
            <a:pPr marL="228600" indent="-50400">
              <a:lnSpc>
                <a:spcPct val="90000"/>
              </a:lnSpc>
            </a:pPr>
            <a:endParaRPr lang="es-AR" sz="1800" b="0" strike="noStrike" spc="-1">
              <a:solidFill>
                <a:srgbClr val="000000"/>
              </a:solidFill>
              <a:uFill>
                <a:solidFill>
                  <a:srgbClr val="FFFFFF"/>
                </a:solidFill>
              </a:uFill>
              <a:latin typeface="Arial"/>
            </a:endParaRPr>
          </a:p>
        </p:txBody>
      </p:sp>
      <p:sp>
        <p:nvSpPr>
          <p:cNvPr id="338" name="TextShape 3"/>
          <p:cNvSpPr txBox="1"/>
          <p:nvPr/>
        </p:nvSpPr>
        <p:spPr>
          <a:xfrm>
            <a:off x="628560" y="275760"/>
            <a:ext cx="7886520" cy="1220040"/>
          </a:xfrm>
          <a:prstGeom prst="rect">
            <a:avLst/>
          </a:prstGeom>
          <a:noFill/>
          <a:ln>
            <a:noFill/>
          </a:ln>
        </p:spPr>
        <p:txBody>
          <a:bodyPr anchor="ctr"/>
          <a:lstStyle/>
          <a:p>
            <a:pPr algn="ctr">
              <a:lnSpc>
                <a:spcPct val="90000"/>
              </a:lnSpc>
            </a:pPr>
            <a:r>
              <a:rPr lang="es-AR" sz="4000" b="1" strike="noStrike" spc="-1">
                <a:solidFill>
                  <a:srgbClr val="000000"/>
                </a:solidFill>
                <a:uFill>
                  <a:solidFill>
                    <a:srgbClr val="FFFFFF"/>
                  </a:solidFill>
                </a:uFill>
                <a:latin typeface="Arial"/>
                <a:ea typeface="Arial"/>
              </a:rPr>
              <a:t>Elementos de un Algoritmo
</a:t>
            </a:r>
            <a:r>
              <a:rPr lang="es-AR" sz="2800" b="0" i="1" strike="noStrike" spc="-1">
                <a:solidFill>
                  <a:srgbClr val="000000"/>
                </a:solidFill>
                <a:uFill>
                  <a:solidFill>
                    <a:srgbClr val="FFFFFF"/>
                  </a:solidFill>
                </a:uFill>
                <a:latin typeface="Arial"/>
                <a:ea typeface="Arial"/>
              </a:rPr>
              <a:t>Ejercicios</a:t>
            </a:r>
            <a:endParaRPr lang="es-AR" sz="1400" b="0" strike="noStrike" spc="-1">
              <a:solidFill>
                <a:srgbClr val="000000"/>
              </a:solidFill>
              <a:uFill>
                <a:solidFill>
                  <a:srgbClr val="FFFFFF"/>
                </a:solidFill>
              </a:uFill>
              <a:latin typeface="Arial"/>
            </a:endParaRPr>
          </a:p>
        </p:txBody>
      </p:sp>
      <p:pic>
        <p:nvPicPr>
          <p:cNvPr id="339" name="Google Shape;308;p34"/>
          <p:cNvPicPr/>
          <p:nvPr/>
        </p:nvPicPr>
        <p:blipFill>
          <a:blip r:embed="rId3"/>
          <a:stretch/>
        </p:blipFill>
        <p:spPr>
          <a:xfrm>
            <a:off x="7086600" y="4883040"/>
            <a:ext cx="1708920" cy="17802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1908</Words>
  <Application>Microsoft Office PowerPoint</Application>
  <PresentationFormat>Presentación en pantalla (4:3)</PresentationFormat>
  <Paragraphs>400</Paragraphs>
  <Slides>36</Slides>
  <Notes>15</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36</vt:i4>
      </vt:variant>
    </vt:vector>
  </HeadingPairs>
  <TitlesOfParts>
    <vt:vector size="51" baseType="lpstr">
      <vt:lpstr>Arial</vt:lpstr>
      <vt:lpstr>Calibri</vt:lpstr>
      <vt:lpstr>Consolas</vt:lpstr>
      <vt:lpstr>Courier New</vt:lpstr>
      <vt:lpstr>DejaVu Sans</vt:lpstr>
      <vt:lpstr>Proxima Nova</vt:lpstr>
      <vt:lpstr>Roboto</vt:lpstr>
      <vt:lpstr>Source Code Pro</vt:lpstr>
      <vt:lpstr>Symbol</vt:lpstr>
      <vt:lpstr>Times New Roman</vt:lpstr>
      <vt:lpstr>Wingdings</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Mariela Gonzalez</cp:lastModifiedBy>
  <cp:revision>3</cp:revision>
  <dcterms:modified xsi:type="dcterms:W3CDTF">2019-04-11T20:53:01Z</dcterms:modified>
  <dc:language>es-AR</dc:language>
</cp:coreProperties>
</file>