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35.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6.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1.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3.xml.rels" ContentType="application/vnd.openxmlformats-package.relationships+xml"/>
  <Override PartName="/ppt/notesSlides/_rels/notesSlide3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media/image3.png" ContentType="image/png"/>
  <Override PartName="/ppt/media/image28.png" ContentType="image/png"/>
  <Override PartName="/ppt/media/image1.jpeg" ContentType="image/jpeg"/>
  <Override PartName="/ppt/media/image2.png" ContentType="image/png"/>
  <Override PartName="/ppt/media/image4.jpeg" ContentType="image/jpeg"/>
  <Override PartName="/ppt/media/image5.png" ContentType="image/png"/>
  <Override PartName="/ppt/media/image6.png" ContentType="image/png"/>
  <Override PartName="/ppt/media/image9.png" ContentType="image/png"/>
  <Override PartName="/ppt/media/image31.png" ContentType="image/png"/>
  <Override PartName="/ppt/media/image7.jpeg" ContentType="image/jpeg"/>
  <Override PartName="/ppt/media/image8.png" ContentType="image/png"/>
  <Override PartName="/ppt/media/image10.jpeg" ContentType="image/jpeg"/>
  <Override PartName="/ppt/media/image11.png" ContentType="image/png"/>
  <Override PartName="/ppt/media/image12.png" ContentType="image/png"/>
  <Override PartName="/ppt/media/image19.png" ContentType="image/png"/>
  <Override PartName="/ppt/media/image13.jpeg" ContentType="image/jpeg"/>
  <Override PartName="/ppt/media/image14.png" ContentType="image/png"/>
  <Override PartName="/ppt/media/image15.png" ContentType="image/png"/>
  <Override PartName="/ppt/media/image16.jpeg" ContentType="image/jpeg"/>
  <Override PartName="/ppt/media/image17.png" ContentType="image/png"/>
  <Override PartName="/ppt/media/image18.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36.jpeg" ContentType="image/jpe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media/image32.png" ContentType="image/png"/>
  <Override PartName="/ppt/media/image33.png" ContentType="image/png"/>
  <Override PartName="/ppt/media/image34.png" ContentType="image/png"/>
  <Override PartName="/ppt/media/image35.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756000" y="5078520"/>
            <a:ext cx="6047640" cy="4811040"/>
          </a:xfrm>
          <a:prstGeom prst="rect">
            <a:avLst/>
          </a:prstGeom>
        </p:spPr>
        <p:txBody>
          <a:bodyPr lIns="0" rIns="0" tIns="0" bIns="0"/>
          <a:p>
            <a:r>
              <a:rPr b="0" lang="es-AR" sz="2000" spc="-1" strike="noStrike">
                <a:solidFill>
                  <a:srgbClr val="000000"/>
                </a:solidFill>
                <a:uFill>
                  <a:solidFill>
                    <a:srgbClr val="ffffff"/>
                  </a:solidFill>
                </a:uFill>
                <a:latin typeface="Arial"/>
              </a:rPr>
              <a:t>Click to edit the notes format</a:t>
            </a:r>
            <a:endParaRPr b="0" lang="es-AR" sz="2000" spc="-1" strike="noStrike">
              <a:solidFill>
                <a:srgbClr val="000000"/>
              </a:solidFill>
              <a:uFill>
                <a:solidFill>
                  <a:srgbClr val="ffffff"/>
                </a:solidFill>
              </a:uFill>
              <a:latin typeface="Arial"/>
            </a:endParaRPr>
          </a:p>
        </p:txBody>
      </p:sp>
      <p:sp>
        <p:nvSpPr>
          <p:cNvPr id="274" name="PlaceHolder 2"/>
          <p:cNvSpPr>
            <a:spLocks noGrp="1"/>
          </p:cNvSpPr>
          <p:nvPr>
            <p:ph type="hdr"/>
          </p:nvPr>
        </p:nvSpPr>
        <p:spPr>
          <a:xfrm>
            <a:off x="0" y="0"/>
            <a:ext cx="3280680" cy="534240"/>
          </a:xfrm>
          <a:prstGeom prst="rect">
            <a:avLst/>
          </a:prstGeom>
        </p:spPr>
        <p:txBody>
          <a:bodyPr lIns="0" rIns="0" tIns="0" bIns="0"/>
          <a:p>
            <a:r>
              <a:rPr b="0" lang="es-AR" sz="1400" spc="-1" strike="noStrike">
                <a:solidFill>
                  <a:srgbClr val="000000"/>
                </a:solidFill>
                <a:uFill>
                  <a:solidFill>
                    <a:srgbClr val="ffffff"/>
                  </a:solidFill>
                </a:uFill>
                <a:latin typeface="Times New Roman"/>
              </a:rPr>
              <a:t>&lt;header&gt;</a:t>
            </a:r>
            <a:endParaRPr b="0" lang="es-AR" sz="1400" spc="-1" strike="noStrike">
              <a:solidFill>
                <a:srgbClr val="000000"/>
              </a:solidFill>
              <a:uFill>
                <a:solidFill>
                  <a:srgbClr val="ffffff"/>
                </a:solidFill>
              </a:uFill>
              <a:latin typeface="Times New Roman"/>
            </a:endParaRPr>
          </a:p>
        </p:txBody>
      </p:sp>
      <p:sp>
        <p:nvSpPr>
          <p:cNvPr id="275" name="PlaceHolder 3"/>
          <p:cNvSpPr>
            <a:spLocks noGrp="1"/>
          </p:cNvSpPr>
          <p:nvPr>
            <p:ph type="dt"/>
          </p:nvPr>
        </p:nvSpPr>
        <p:spPr>
          <a:xfrm>
            <a:off x="4278960" y="0"/>
            <a:ext cx="3280680" cy="534240"/>
          </a:xfrm>
          <a:prstGeom prst="rect">
            <a:avLst/>
          </a:prstGeom>
        </p:spPr>
        <p:txBody>
          <a:bodyPr lIns="0" rIns="0" tIns="0" bIns="0"/>
          <a:p>
            <a:pPr algn="r"/>
            <a:r>
              <a:rPr b="0" lang="es-AR" sz="1400" spc="-1" strike="noStrike">
                <a:solidFill>
                  <a:srgbClr val="000000"/>
                </a:solidFill>
                <a:uFill>
                  <a:solidFill>
                    <a:srgbClr val="ffffff"/>
                  </a:solidFill>
                </a:uFill>
                <a:latin typeface="Times New Roman"/>
              </a:rPr>
              <a:t>&lt;date/time&gt;</a:t>
            </a:r>
            <a:endParaRPr b="0" lang="es-AR" sz="1400" spc="-1" strike="noStrike">
              <a:solidFill>
                <a:srgbClr val="000000"/>
              </a:solidFill>
              <a:uFill>
                <a:solidFill>
                  <a:srgbClr val="ffffff"/>
                </a:solidFill>
              </a:uFill>
              <a:latin typeface="Times New Roman"/>
            </a:endParaRPr>
          </a:p>
        </p:txBody>
      </p:sp>
      <p:sp>
        <p:nvSpPr>
          <p:cNvPr id="276" name="PlaceHolder 4"/>
          <p:cNvSpPr>
            <a:spLocks noGrp="1"/>
          </p:cNvSpPr>
          <p:nvPr>
            <p:ph type="ftr"/>
          </p:nvPr>
        </p:nvSpPr>
        <p:spPr>
          <a:xfrm>
            <a:off x="0" y="10157400"/>
            <a:ext cx="3280680" cy="534240"/>
          </a:xfrm>
          <a:prstGeom prst="rect">
            <a:avLst/>
          </a:prstGeom>
        </p:spPr>
        <p:txBody>
          <a:bodyPr lIns="0" rIns="0" tIns="0" bIns="0" anchor="b"/>
          <a:p>
            <a:r>
              <a:rPr b="0" lang="es-AR" sz="1400" spc="-1" strike="noStrike">
                <a:solidFill>
                  <a:srgbClr val="000000"/>
                </a:solidFill>
                <a:uFill>
                  <a:solidFill>
                    <a:srgbClr val="ffffff"/>
                  </a:solidFill>
                </a:uFill>
                <a:latin typeface="Times New Roman"/>
              </a:rPr>
              <a:t>&lt;footer&gt;</a:t>
            </a:r>
            <a:endParaRPr b="0" lang="es-AR" sz="1400" spc="-1" strike="noStrike">
              <a:solidFill>
                <a:srgbClr val="000000"/>
              </a:solidFill>
              <a:uFill>
                <a:solidFill>
                  <a:srgbClr val="ffffff"/>
                </a:solidFill>
              </a:uFill>
              <a:latin typeface="Times New Roman"/>
            </a:endParaRPr>
          </a:p>
        </p:txBody>
      </p:sp>
      <p:sp>
        <p:nvSpPr>
          <p:cNvPr id="277" name="PlaceHolder 5"/>
          <p:cNvSpPr>
            <a:spLocks noGrp="1"/>
          </p:cNvSpPr>
          <p:nvPr>
            <p:ph type="sldNum"/>
          </p:nvPr>
        </p:nvSpPr>
        <p:spPr>
          <a:xfrm>
            <a:off x="4278960" y="10157400"/>
            <a:ext cx="3280680" cy="534240"/>
          </a:xfrm>
          <a:prstGeom prst="rect">
            <a:avLst/>
          </a:prstGeom>
        </p:spPr>
        <p:txBody>
          <a:bodyPr lIns="0" rIns="0" tIns="0" bIns="0" anchor="b"/>
          <a:p>
            <a:pPr algn="r"/>
            <a:fld id="{908BE293-7FC3-4313-B854-5FC726014875}"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PlaceHolder 1"/>
          <p:cNvSpPr>
            <a:spLocks noGrp="1"/>
          </p:cNvSpPr>
          <p:nvPr>
            <p:ph type="body"/>
          </p:nvPr>
        </p:nvSpPr>
        <p:spPr>
          <a:xfrm>
            <a:off x="685800" y="4400640"/>
            <a:ext cx="5486040" cy="3600360"/>
          </a:xfrm>
          <a:prstGeom prst="rect">
            <a:avLst/>
          </a:prstGeom>
        </p:spPr>
        <p:txBody>
          <a:bodyPr/>
          <a:p>
            <a:pPr>
              <a:lnSpc>
                <a:spcPct val="100000"/>
              </a:lnSpc>
            </a:pPr>
            <a:endParaRPr b="0" lang="es-AR" sz="2000" spc="-1" strike="noStrike">
              <a:solidFill>
                <a:srgbClr val="000000"/>
              </a:solidFill>
              <a:uFill>
                <a:solidFill>
                  <a:srgbClr val="ffffff"/>
                </a:solidFill>
              </a:uFill>
              <a:latin typeface="Arial"/>
            </a:endParaRPr>
          </a:p>
          <a:p>
            <a:pPr>
              <a:lnSpc>
                <a:spcPct val="100000"/>
              </a:lnSpc>
            </a:pPr>
            <a:endParaRPr b="0" lang="es-AR" sz="2000" spc="-1" strike="noStrike">
              <a:solidFill>
                <a:srgbClr val="000000"/>
              </a:solidFill>
              <a:uFill>
                <a:solidFill>
                  <a:srgbClr val="ffffff"/>
                </a:solidFill>
              </a:uFill>
              <a:latin typeface="Arial"/>
            </a:endParaRPr>
          </a:p>
        </p:txBody>
      </p:sp>
      <p:sp>
        <p:nvSpPr>
          <p:cNvPr id="508" name="TextShape 2"/>
          <p:cNvSpPr txBox="1"/>
          <p:nvPr/>
        </p:nvSpPr>
        <p:spPr>
          <a:xfrm>
            <a:off x="3884760" y="8685360"/>
            <a:ext cx="2971440" cy="458280"/>
          </a:xfrm>
          <a:prstGeom prst="rect">
            <a:avLst/>
          </a:prstGeom>
          <a:noFill/>
          <a:ln>
            <a:noFill/>
          </a:ln>
        </p:spPr>
        <p:txBody>
          <a:bodyPr anchor="b"/>
          <a:p>
            <a:pPr algn="r">
              <a:lnSpc>
                <a:spcPct val="100000"/>
              </a:lnSpc>
            </a:pPr>
            <a:fld id="{0F9584F6-2642-4A2D-9214-568953904812}"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body"/>
          </p:nvPr>
        </p:nvSpPr>
        <p:spPr>
          <a:xfrm>
            <a:off x="685800" y="4400640"/>
            <a:ext cx="5486040" cy="360000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510" name="TextShape 2"/>
          <p:cNvSpPr txBox="1"/>
          <p:nvPr/>
        </p:nvSpPr>
        <p:spPr>
          <a:xfrm>
            <a:off x="3884760" y="8685360"/>
            <a:ext cx="2971440" cy="458280"/>
          </a:xfrm>
          <a:prstGeom prst="rect">
            <a:avLst/>
          </a:prstGeom>
          <a:noFill/>
          <a:ln>
            <a:noFill/>
          </a:ln>
        </p:spPr>
        <p:txBody>
          <a:bodyPr anchor="b"/>
          <a:p>
            <a:pPr algn="r">
              <a:lnSpc>
                <a:spcPct val="100000"/>
              </a:lnSpc>
            </a:pPr>
            <a:fld id="{C708A595-73FC-4BC6-B6D7-026F2836A3BD}"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body"/>
          </p:nvPr>
        </p:nvSpPr>
        <p:spPr>
          <a:xfrm>
            <a:off x="685800" y="4400640"/>
            <a:ext cx="5486040" cy="360036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512" name="TextShape 2"/>
          <p:cNvSpPr txBox="1"/>
          <p:nvPr/>
        </p:nvSpPr>
        <p:spPr>
          <a:xfrm>
            <a:off x="3884760" y="8685360"/>
            <a:ext cx="2971440" cy="458280"/>
          </a:xfrm>
          <a:prstGeom prst="rect">
            <a:avLst/>
          </a:prstGeom>
          <a:noFill/>
          <a:ln>
            <a:noFill/>
          </a:ln>
        </p:spPr>
        <p:txBody>
          <a:bodyPr anchor="b"/>
          <a:p>
            <a:pPr algn="r">
              <a:lnSpc>
                <a:spcPct val="100000"/>
              </a:lnSpc>
            </a:pPr>
            <a:fld id="{6AB5EA69-7E10-45B5-AF30-77E7BA02C776}"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body"/>
          </p:nvPr>
        </p:nvSpPr>
        <p:spPr>
          <a:xfrm>
            <a:off x="685800" y="4400640"/>
            <a:ext cx="5486040" cy="360036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514" name="TextShape 2"/>
          <p:cNvSpPr txBox="1"/>
          <p:nvPr/>
        </p:nvSpPr>
        <p:spPr>
          <a:xfrm>
            <a:off x="3884760" y="8685360"/>
            <a:ext cx="2971440" cy="458280"/>
          </a:xfrm>
          <a:prstGeom prst="rect">
            <a:avLst/>
          </a:prstGeom>
          <a:noFill/>
          <a:ln>
            <a:noFill/>
          </a:ln>
        </p:spPr>
        <p:txBody>
          <a:bodyPr anchor="b"/>
          <a:p>
            <a:pPr algn="r">
              <a:lnSpc>
                <a:spcPct val="100000"/>
              </a:lnSpc>
            </a:pPr>
            <a:fld id="{DC6BEB7F-CC20-4711-A97A-3899295D856E}"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body"/>
          </p:nvPr>
        </p:nvSpPr>
        <p:spPr>
          <a:xfrm>
            <a:off x="685800" y="4400640"/>
            <a:ext cx="5486040" cy="360000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516" name="TextShape 2"/>
          <p:cNvSpPr txBox="1"/>
          <p:nvPr/>
        </p:nvSpPr>
        <p:spPr>
          <a:xfrm>
            <a:off x="3884760" y="8685360"/>
            <a:ext cx="2971440" cy="458280"/>
          </a:xfrm>
          <a:prstGeom prst="rect">
            <a:avLst/>
          </a:prstGeom>
          <a:noFill/>
          <a:ln>
            <a:noFill/>
          </a:ln>
        </p:spPr>
        <p:txBody>
          <a:bodyPr anchor="b"/>
          <a:p>
            <a:pPr algn="r">
              <a:lnSpc>
                <a:spcPct val="100000"/>
              </a:lnSpc>
            </a:pPr>
            <a:fld id="{F8A2BF60-429E-4BF7-8B02-6B456BA15171}"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body"/>
          </p:nvPr>
        </p:nvSpPr>
        <p:spPr>
          <a:xfrm>
            <a:off x="685800" y="4400640"/>
            <a:ext cx="5486040" cy="360036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518" name="TextShape 2"/>
          <p:cNvSpPr txBox="1"/>
          <p:nvPr/>
        </p:nvSpPr>
        <p:spPr>
          <a:xfrm>
            <a:off x="3884760" y="8685360"/>
            <a:ext cx="2971440" cy="458280"/>
          </a:xfrm>
          <a:prstGeom prst="rect">
            <a:avLst/>
          </a:prstGeom>
          <a:noFill/>
          <a:ln>
            <a:noFill/>
          </a:ln>
        </p:spPr>
        <p:txBody>
          <a:bodyPr anchor="b"/>
          <a:p>
            <a:pPr algn="r">
              <a:lnSpc>
                <a:spcPct val="100000"/>
              </a:lnSpc>
            </a:pPr>
            <a:fld id="{C75F90E7-80FE-47BB-AD67-C0DC82373265}"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body"/>
          </p:nvPr>
        </p:nvSpPr>
        <p:spPr>
          <a:xfrm>
            <a:off x="685800" y="4400640"/>
            <a:ext cx="5486040" cy="360000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496" name="TextShape 2"/>
          <p:cNvSpPr txBox="1"/>
          <p:nvPr/>
        </p:nvSpPr>
        <p:spPr>
          <a:xfrm>
            <a:off x="3884760" y="8685360"/>
            <a:ext cx="2971440" cy="458280"/>
          </a:xfrm>
          <a:prstGeom prst="rect">
            <a:avLst/>
          </a:prstGeom>
          <a:noFill/>
          <a:ln>
            <a:noFill/>
          </a:ln>
        </p:spPr>
        <p:txBody>
          <a:bodyPr anchor="b"/>
          <a:p>
            <a:pPr algn="r">
              <a:lnSpc>
                <a:spcPct val="100000"/>
              </a:lnSpc>
            </a:pPr>
            <a:fld id="{BDB20A07-E158-4E71-A5CE-F67C8A0BA2DA}"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body"/>
          </p:nvPr>
        </p:nvSpPr>
        <p:spPr>
          <a:xfrm>
            <a:off x="685800" y="4400640"/>
            <a:ext cx="5486040" cy="360036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520" name="TextShape 2"/>
          <p:cNvSpPr txBox="1"/>
          <p:nvPr/>
        </p:nvSpPr>
        <p:spPr>
          <a:xfrm>
            <a:off x="3884760" y="8685360"/>
            <a:ext cx="2971440" cy="458280"/>
          </a:xfrm>
          <a:prstGeom prst="rect">
            <a:avLst/>
          </a:prstGeom>
          <a:noFill/>
          <a:ln>
            <a:noFill/>
          </a:ln>
        </p:spPr>
        <p:txBody>
          <a:bodyPr anchor="b"/>
          <a:p>
            <a:pPr algn="r">
              <a:lnSpc>
                <a:spcPct val="100000"/>
              </a:lnSpc>
            </a:pPr>
            <a:fld id="{29F8380D-16CD-423D-9686-537A644153C1}"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body"/>
          </p:nvPr>
        </p:nvSpPr>
        <p:spPr>
          <a:xfrm>
            <a:off x="685800" y="4400640"/>
            <a:ext cx="5486040" cy="360036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522" name="TextShape 2"/>
          <p:cNvSpPr txBox="1"/>
          <p:nvPr/>
        </p:nvSpPr>
        <p:spPr>
          <a:xfrm>
            <a:off x="3884760" y="8685360"/>
            <a:ext cx="2971440" cy="458280"/>
          </a:xfrm>
          <a:prstGeom prst="rect">
            <a:avLst/>
          </a:prstGeom>
          <a:noFill/>
          <a:ln>
            <a:noFill/>
          </a:ln>
        </p:spPr>
        <p:txBody>
          <a:bodyPr anchor="b"/>
          <a:p>
            <a:pPr algn="r">
              <a:lnSpc>
                <a:spcPct val="100000"/>
              </a:lnSpc>
            </a:pPr>
            <a:fld id="{F344D8DB-A221-4C88-80CE-2A5ECA520DD6}"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body"/>
          </p:nvPr>
        </p:nvSpPr>
        <p:spPr>
          <a:xfrm>
            <a:off x="685800" y="4400640"/>
            <a:ext cx="5486040" cy="360000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498" name="TextShape 2"/>
          <p:cNvSpPr txBox="1"/>
          <p:nvPr/>
        </p:nvSpPr>
        <p:spPr>
          <a:xfrm>
            <a:off x="3884760" y="8685360"/>
            <a:ext cx="2971440" cy="458280"/>
          </a:xfrm>
          <a:prstGeom prst="rect">
            <a:avLst/>
          </a:prstGeom>
          <a:noFill/>
          <a:ln>
            <a:noFill/>
          </a:ln>
        </p:spPr>
        <p:txBody>
          <a:bodyPr anchor="b"/>
          <a:p>
            <a:pPr algn="r">
              <a:lnSpc>
                <a:spcPct val="100000"/>
              </a:lnSpc>
            </a:pPr>
            <a:fld id="{81916E5C-9F1D-4600-BC49-A2C2487DF948}"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body"/>
          </p:nvPr>
        </p:nvSpPr>
        <p:spPr>
          <a:xfrm>
            <a:off x="685800" y="4400640"/>
            <a:ext cx="5486040" cy="360000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524" name="TextShape 2"/>
          <p:cNvSpPr txBox="1"/>
          <p:nvPr/>
        </p:nvSpPr>
        <p:spPr>
          <a:xfrm>
            <a:off x="3884760" y="8685360"/>
            <a:ext cx="2971440" cy="458280"/>
          </a:xfrm>
          <a:prstGeom prst="rect">
            <a:avLst/>
          </a:prstGeom>
          <a:noFill/>
          <a:ln>
            <a:noFill/>
          </a:ln>
        </p:spPr>
        <p:txBody>
          <a:bodyPr anchor="b"/>
          <a:p>
            <a:pPr algn="r">
              <a:lnSpc>
                <a:spcPct val="100000"/>
              </a:lnSpc>
            </a:pPr>
            <a:fld id="{74F7EA6D-ECCB-4DC5-8D2C-51549C2DE303}"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body"/>
          </p:nvPr>
        </p:nvSpPr>
        <p:spPr>
          <a:xfrm>
            <a:off x="685800" y="4400640"/>
            <a:ext cx="5486040" cy="360000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500" name="TextShape 2"/>
          <p:cNvSpPr txBox="1"/>
          <p:nvPr/>
        </p:nvSpPr>
        <p:spPr>
          <a:xfrm>
            <a:off x="3884760" y="8685360"/>
            <a:ext cx="2971440" cy="458280"/>
          </a:xfrm>
          <a:prstGeom prst="rect">
            <a:avLst/>
          </a:prstGeom>
          <a:noFill/>
          <a:ln>
            <a:noFill/>
          </a:ln>
        </p:spPr>
        <p:txBody>
          <a:bodyPr anchor="b"/>
          <a:p>
            <a:pPr algn="r">
              <a:lnSpc>
                <a:spcPct val="100000"/>
              </a:lnSpc>
            </a:pPr>
            <a:fld id="{D67349AF-15DB-4EF8-A91A-B0A3D64C4B23}"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type="body"/>
          </p:nvPr>
        </p:nvSpPr>
        <p:spPr>
          <a:xfrm>
            <a:off x="685800" y="4400640"/>
            <a:ext cx="5486040" cy="360000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502" name="TextShape 2"/>
          <p:cNvSpPr txBox="1"/>
          <p:nvPr/>
        </p:nvSpPr>
        <p:spPr>
          <a:xfrm>
            <a:off x="3884760" y="8685360"/>
            <a:ext cx="2971440" cy="458280"/>
          </a:xfrm>
          <a:prstGeom prst="rect">
            <a:avLst/>
          </a:prstGeom>
          <a:noFill/>
          <a:ln>
            <a:noFill/>
          </a:ln>
        </p:spPr>
        <p:txBody>
          <a:bodyPr anchor="b"/>
          <a:p>
            <a:pPr algn="r">
              <a:lnSpc>
                <a:spcPct val="100000"/>
              </a:lnSpc>
            </a:pPr>
            <a:fld id="{F8B74B6A-FD3C-4614-8FCE-F228D78EAF8E}"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body"/>
          </p:nvPr>
        </p:nvSpPr>
        <p:spPr>
          <a:xfrm>
            <a:off x="685800" y="4400640"/>
            <a:ext cx="5486040" cy="360000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504" name="TextShape 2"/>
          <p:cNvSpPr txBox="1"/>
          <p:nvPr/>
        </p:nvSpPr>
        <p:spPr>
          <a:xfrm>
            <a:off x="3884760" y="8685360"/>
            <a:ext cx="2971440" cy="458280"/>
          </a:xfrm>
          <a:prstGeom prst="rect">
            <a:avLst/>
          </a:prstGeom>
          <a:noFill/>
          <a:ln>
            <a:noFill/>
          </a:ln>
        </p:spPr>
        <p:txBody>
          <a:bodyPr anchor="b"/>
          <a:p>
            <a:pPr algn="r">
              <a:lnSpc>
                <a:spcPct val="100000"/>
              </a:lnSpc>
            </a:pPr>
            <a:fld id="{EA71CB32-BC0C-4F07-A822-48EAF10ED7B9}"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body"/>
          </p:nvPr>
        </p:nvSpPr>
        <p:spPr>
          <a:xfrm>
            <a:off x="685800" y="4400640"/>
            <a:ext cx="5486040" cy="360036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506" name="TextShape 2"/>
          <p:cNvSpPr txBox="1"/>
          <p:nvPr/>
        </p:nvSpPr>
        <p:spPr>
          <a:xfrm>
            <a:off x="3884760" y="8685360"/>
            <a:ext cx="2971440" cy="458280"/>
          </a:xfrm>
          <a:prstGeom prst="rect">
            <a:avLst/>
          </a:prstGeom>
          <a:noFill/>
          <a:ln>
            <a:noFill/>
          </a:ln>
        </p:spPr>
        <p:txBody>
          <a:bodyPr anchor="b"/>
          <a:p>
            <a:pPr algn="r">
              <a:lnSpc>
                <a:spcPct val="100000"/>
              </a:lnSpc>
            </a:pPr>
            <a:fld id="{0B59358D-7BB3-472C-B3B2-E18D9E7021C9}"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28560" y="153072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8"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9" name="PlaceHolder 5"/>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pic>
        <p:nvPicPr>
          <p:cNvPr id="43" name="" descr=""/>
          <p:cNvPicPr/>
          <p:nvPr/>
        </p:nvPicPr>
        <p:blipFill>
          <a:blip r:embed="rId2"/>
          <a:stretch/>
        </p:blipFill>
        <p:spPr>
          <a:xfrm>
            <a:off x="1450800" y="1530720"/>
            <a:ext cx="6241680" cy="4980240"/>
          </a:xfrm>
          <a:prstGeom prst="rect">
            <a:avLst/>
          </a:prstGeom>
          <a:ln>
            <a:noFill/>
          </a:ln>
        </p:spPr>
      </p:pic>
      <p:pic>
        <p:nvPicPr>
          <p:cNvPr id="44" name="" descr=""/>
          <p:cNvPicPr/>
          <p:nvPr/>
        </p:nvPicPr>
        <p:blipFill>
          <a:blip r:embed="rId3"/>
          <a:stretch/>
        </p:blipFill>
        <p:spPr>
          <a:xfrm>
            <a:off x="1450800" y="1530720"/>
            <a:ext cx="6241680" cy="49802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58" name="PlaceHolder 2"/>
          <p:cNvSpPr>
            <a:spLocks noGrp="1"/>
          </p:cNvSpPr>
          <p:nvPr>
            <p:ph type="subTitle"/>
          </p:nvPr>
        </p:nvSpPr>
        <p:spPr>
          <a:xfrm>
            <a:off x="628560" y="1530720"/>
            <a:ext cx="7886520" cy="498024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628560" y="275760"/>
            <a:ext cx="7886520" cy="565668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2" name="PlaceHolder 2"/>
          <p:cNvSpPr>
            <a:spLocks noGrp="1"/>
          </p:cNvSpPr>
          <p:nvPr>
            <p:ph type="subTitle"/>
          </p:nvPr>
        </p:nvSpPr>
        <p:spPr>
          <a:xfrm>
            <a:off x="628560" y="1530720"/>
            <a:ext cx="7886520" cy="498024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77" name="PlaceHolder 4"/>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628560" y="153072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84"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85" name="PlaceHolder 5"/>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pic>
        <p:nvPicPr>
          <p:cNvPr id="89" name="" descr=""/>
          <p:cNvPicPr/>
          <p:nvPr/>
        </p:nvPicPr>
        <p:blipFill>
          <a:blip r:embed="rId2"/>
          <a:stretch/>
        </p:blipFill>
        <p:spPr>
          <a:xfrm>
            <a:off x="1450800" y="1530720"/>
            <a:ext cx="6241680" cy="4980240"/>
          </a:xfrm>
          <a:prstGeom prst="rect">
            <a:avLst/>
          </a:prstGeom>
          <a:ln>
            <a:noFill/>
          </a:ln>
        </p:spPr>
      </p:pic>
      <p:pic>
        <p:nvPicPr>
          <p:cNvPr id="90" name="" descr=""/>
          <p:cNvPicPr/>
          <p:nvPr/>
        </p:nvPicPr>
        <p:blipFill>
          <a:blip r:embed="rId3"/>
          <a:stretch/>
        </p:blipFill>
        <p:spPr>
          <a:xfrm>
            <a:off x="1450800" y="1530720"/>
            <a:ext cx="6241680" cy="49802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04" name="PlaceHolder 2"/>
          <p:cNvSpPr>
            <a:spLocks noGrp="1"/>
          </p:cNvSpPr>
          <p:nvPr>
            <p:ph type="subTitle"/>
          </p:nvPr>
        </p:nvSpPr>
        <p:spPr>
          <a:xfrm>
            <a:off x="628560" y="1530720"/>
            <a:ext cx="7886520" cy="498024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628560" y="275760"/>
            <a:ext cx="7886520" cy="565668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15" name="PlaceHolder 4"/>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19"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23" name="PlaceHolder 4"/>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628560" y="153072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26" name="PlaceHolder 3"/>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31" name="PlaceHolder 5"/>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33"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34" name="PlaceHolder 3"/>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pic>
        <p:nvPicPr>
          <p:cNvPr id="135" name="" descr=""/>
          <p:cNvPicPr/>
          <p:nvPr/>
        </p:nvPicPr>
        <p:blipFill>
          <a:blip r:embed="rId2"/>
          <a:stretch/>
        </p:blipFill>
        <p:spPr>
          <a:xfrm>
            <a:off x="1450800" y="1530720"/>
            <a:ext cx="6241680" cy="4980240"/>
          </a:xfrm>
          <a:prstGeom prst="rect">
            <a:avLst/>
          </a:prstGeom>
          <a:ln>
            <a:noFill/>
          </a:ln>
        </p:spPr>
      </p:pic>
      <p:pic>
        <p:nvPicPr>
          <p:cNvPr id="136" name="" descr=""/>
          <p:cNvPicPr/>
          <p:nvPr/>
        </p:nvPicPr>
        <p:blipFill>
          <a:blip r:embed="rId3"/>
          <a:stretch/>
        </p:blipFill>
        <p:spPr>
          <a:xfrm>
            <a:off x="1450800" y="1530720"/>
            <a:ext cx="6241680" cy="49802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49" name="PlaceHolder 2"/>
          <p:cNvSpPr>
            <a:spLocks noGrp="1"/>
          </p:cNvSpPr>
          <p:nvPr>
            <p:ph type="subTitle"/>
          </p:nvPr>
        </p:nvSpPr>
        <p:spPr>
          <a:xfrm>
            <a:off x="628560" y="1530720"/>
            <a:ext cx="7886520" cy="498024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51"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53"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54" name="PlaceHolder 3"/>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28560" y="275760"/>
            <a:ext cx="7886520" cy="565668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58"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59" name="PlaceHolder 3"/>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60" name="PlaceHolder 4"/>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62"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63"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64"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66"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67"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68" name="PlaceHolder 4"/>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70" name="PlaceHolder 2"/>
          <p:cNvSpPr>
            <a:spLocks noGrp="1"/>
          </p:cNvSpPr>
          <p:nvPr>
            <p:ph type="body"/>
          </p:nvPr>
        </p:nvSpPr>
        <p:spPr>
          <a:xfrm>
            <a:off x="628560" y="153072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71" name="PlaceHolder 3"/>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73"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74"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75"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76" name="PlaceHolder 5"/>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78"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79" name="PlaceHolder 3"/>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pic>
        <p:nvPicPr>
          <p:cNvPr id="180" name="" descr=""/>
          <p:cNvPicPr/>
          <p:nvPr/>
        </p:nvPicPr>
        <p:blipFill>
          <a:blip r:embed="rId2"/>
          <a:stretch/>
        </p:blipFill>
        <p:spPr>
          <a:xfrm>
            <a:off x="1450800" y="1530720"/>
            <a:ext cx="6241680" cy="4980240"/>
          </a:xfrm>
          <a:prstGeom prst="rect">
            <a:avLst/>
          </a:prstGeom>
          <a:ln>
            <a:noFill/>
          </a:ln>
        </p:spPr>
      </p:pic>
      <p:pic>
        <p:nvPicPr>
          <p:cNvPr id="181" name="" descr=""/>
          <p:cNvPicPr/>
          <p:nvPr/>
        </p:nvPicPr>
        <p:blipFill>
          <a:blip r:embed="rId3"/>
          <a:stretch/>
        </p:blipFill>
        <p:spPr>
          <a:xfrm>
            <a:off x="1450800" y="1530720"/>
            <a:ext cx="6241680" cy="498024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94" name="PlaceHolder 2"/>
          <p:cNvSpPr>
            <a:spLocks noGrp="1"/>
          </p:cNvSpPr>
          <p:nvPr>
            <p:ph type="subTitle"/>
          </p:nvPr>
        </p:nvSpPr>
        <p:spPr>
          <a:xfrm>
            <a:off x="628560" y="1530720"/>
            <a:ext cx="7886520" cy="498024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96"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98"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99" name="PlaceHolder 3"/>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628560" y="275760"/>
            <a:ext cx="7886520" cy="565668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03"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04" name="PlaceHolder 3"/>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05" name="PlaceHolder 4"/>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07"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08"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09"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11"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12"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13" name="PlaceHolder 4"/>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15" name="PlaceHolder 2"/>
          <p:cNvSpPr>
            <a:spLocks noGrp="1"/>
          </p:cNvSpPr>
          <p:nvPr>
            <p:ph type="body"/>
          </p:nvPr>
        </p:nvSpPr>
        <p:spPr>
          <a:xfrm>
            <a:off x="628560" y="153072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16" name="PlaceHolder 3"/>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18"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19"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20"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21" name="PlaceHolder 5"/>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28560" y="275760"/>
            <a:ext cx="7886520" cy="565668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23"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24" name="PlaceHolder 3"/>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pic>
        <p:nvPicPr>
          <p:cNvPr id="225" name="" descr=""/>
          <p:cNvPicPr/>
          <p:nvPr/>
        </p:nvPicPr>
        <p:blipFill>
          <a:blip r:embed="rId2"/>
          <a:stretch/>
        </p:blipFill>
        <p:spPr>
          <a:xfrm>
            <a:off x="1450800" y="1530720"/>
            <a:ext cx="6241680" cy="4980240"/>
          </a:xfrm>
          <a:prstGeom prst="rect">
            <a:avLst/>
          </a:prstGeom>
          <a:ln>
            <a:noFill/>
          </a:ln>
        </p:spPr>
      </p:pic>
      <p:pic>
        <p:nvPicPr>
          <p:cNvPr id="226" name="" descr=""/>
          <p:cNvPicPr/>
          <p:nvPr/>
        </p:nvPicPr>
        <p:blipFill>
          <a:blip r:embed="rId3"/>
          <a:stretch/>
        </p:blipFill>
        <p:spPr>
          <a:xfrm>
            <a:off x="1450800" y="1530720"/>
            <a:ext cx="6241680" cy="498024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40" name="PlaceHolder 2"/>
          <p:cNvSpPr>
            <a:spLocks noGrp="1"/>
          </p:cNvSpPr>
          <p:nvPr>
            <p:ph type="subTitle"/>
          </p:nvPr>
        </p:nvSpPr>
        <p:spPr>
          <a:xfrm>
            <a:off x="628560" y="1530720"/>
            <a:ext cx="7886520" cy="498024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42"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44"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45" name="PlaceHolder 3"/>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628560" y="275760"/>
            <a:ext cx="7886520" cy="565668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49"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50" name="PlaceHolder 3"/>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51" name="PlaceHolder 4"/>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53"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54"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55"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57"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58"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59" name="PlaceHolder 4"/>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61" name="PlaceHolder 2"/>
          <p:cNvSpPr>
            <a:spLocks noGrp="1"/>
          </p:cNvSpPr>
          <p:nvPr>
            <p:ph type="body"/>
          </p:nvPr>
        </p:nvSpPr>
        <p:spPr>
          <a:xfrm>
            <a:off x="628560" y="153072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62" name="PlaceHolder 3"/>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64"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65"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66"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67" name="PlaceHolder 5"/>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69"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70" name="PlaceHolder 3"/>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pic>
        <p:nvPicPr>
          <p:cNvPr id="271" name="" descr=""/>
          <p:cNvPicPr/>
          <p:nvPr/>
        </p:nvPicPr>
        <p:blipFill>
          <a:blip r:embed="rId2"/>
          <a:stretch/>
        </p:blipFill>
        <p:spPr>
          <a:xfrm>
            <a:off x="1450800" y="1530720"/>
            <a:ext cx="6241680" cy="4980240"/>
          </a:xfrm>
          <a:prstGeom prst="rect">
            <a:avLst/>
          </a:prstGeom>
          <a:ln>
            <a:noFill/>
          </a:ln>
        </p:spPr>
      </p:pic>
      <p:pic>
        <p:nvPicPr>
          <p:cNvPr id="272" name="" descr=""/>
          <p:cNvPicPr/>
          <p:nvPr/>
        </p:nvPicPr>
        <p:blipFill>
          <a:blip r:embed="rId3"/>
          <a:stretch/>
        </p:blipFill>
        <p:spPr>
          <a:xfrm>
            <a:off x="1450800" y="1530720"/>
            <a:ext cx="6241680" cy="498024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6.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H="1">
            <a:off x="8439840" y="6615000"/>
            <a:ext cx="703080" cy="285480"/>
          </a:xfrm>
          <a:prstGeom prst="snip1Rect">
            <a:avLst>
              <a:gd name="adj" fmla="val 50000"/>
            </a:avLst>
          </a:prstGeom>
          <a:solidFill>
            <a:srgbClr val="0195d6"/>
          </a:solidFill>
          <a:ln>
            <a:noFill/>
          </a:ln>
        </p:spPr>
        <p:style>
          <a:lnRef idx="0"/>
          <a:fillRef idx="0"/>
          <a:effectRef idx="0"/>
          <a:fontRef idx="minor"/>
        </p:style>
      </p:sp>
      <p:pic>
        <p:nvPicPr>
          <p:cNvPr id="1" name="Google Shape;13;p1" descr=""/>
          <p:cNvPicPr/>
          <p:nvPr/>
        </p:nvPicPr>
        <p:blipFill>
          <a:blip r:embed="rId2"/>
          <a:srcRect l="86161" t="0" r="0" b="0"/>
          <a:stretch/>
        </p:blipFill>
        <p:spPr>
          <a:xfrm>
            <a:off x="0" y="6754320"/>
            <a:ext cx="9143640" cy="146520"/>
          </a:xfrm>
          <a:prstGeom prst="rect">
            <a:avLst/>
          </a:prstGeom>
          <a:ln>
            <a:noFill/>
          </a:ln>
        </p:spPr>
      </p:pic>
      <p:sp>
        <p:nvSpPr>
          <p:cNvPr id="2" name="CustomShape 2"/>
          <p:cNvSpPr/>
          <p:nvPr/>
        </p:nvSpPr>
        <p:spPr>
          <a:xfrm>
            <a:off x="1026720" y="360"/>
            <a:ext cx="8116920" cy="24228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3" name="CustomShape 3"/>
          <p:cNvSpPr/>
          <p:nvPr/>
        </p:nvSpPr>
        <p:spPr>
          <a:xfrm flipH="1" rot="10800000">
            <a:off x="1097280" y="480600"/>
            <a:ext cx="1097640" cy="479880"/>
          </a:xfrm>
          <a:prstGeom prst="snip1Rect">
            <a:avLst>
              <a:gd name="adj" fmla="val 50000"/>
            </a:avLst>
          </a:prstGeom>
          <a:solidFill>
            <a:srgbClr val="0195d6"/>
          </a:solidFill>
          <a:ln>
            <a:noFill/>
          </a:ln>
        </p:spPr>
        <p:style>
          <a:lnRef idx="0"/>
          <a:fillRef idx="0"/>
          <a:effectRef idx="0"/>
          <a:fontRef idx="minor"/>
        </p:style>
      </p:sp>
      <p:sp>
        <p:nvSpPr>
          <p:cNvPr id="4" name="CustomShape 4"/>
          <p:cNvSpPr/>
          <p:nvPr/>
        </p:nvSpPr>
        <p:spPr>
          <a:xfrm flipH="1" rot="10800000">
            <a:off x="2222280" y="2301840"/>
            <a:ext cx="2220480" cy="2301120"/>
          </a:xfrm>
          <a:prstGeom prst="snip1Rect">
            <a:avLst>
              <a:gd name="adj" fmla="val 50000"/>
            </a:avLst>
          </a:prstGeom>
          <a:solidFill>
            <a:srgbClr val="0195d6"/>
          </a:solidFill>
          <a:ln>
            <a:noFill/>
          </a:ln>
        </p:spPr>
        <p:style>
          <a:lnRef idx="0"/>
          <a:fillRef idx="0"/>
          <a:effectRef idx="0"/>
          <a:fontRef idx="minor"/>
        </p:style>
      </p:sp>
      <p:sp>
        <p:nvSpPr>
          <p:cNvPr id="5" name="CustomShape 5"/>
          <p:cNvSpPr/>
          <p:nvPr/>
        </p:nvSpPr>
        <p:spPr>
          <a:xfrm>
            <a:off x="1028160" y="0"/>
            <a:ext cx="8116920" cy="124704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6" name="CustomShape 6"/>
          <p:cNvSpPr/>
          <p:nvPr/>
        </p:nvSpPr>
        <p:spPr>
          <a:xfrm rot="10800000">
            <a:off x="8116200" y="6858000"/>
            <a:ext cx="8116920" cy="178344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7" name="CustomShape 7"/>
          <p:cNvSpPr/>
          <p:nvPr/>
        </p:nvSpPr>
        <p:spPr>
          <a:xfrm flipH="1">
            <a:off x="6794640" y="4051440"/>
            <a:ext cx="2347920" cy="2804400"/>
          </a:xfrm>
          <a:prstGeom prst="snip1Rect">
            <a:avLst>
              <a:gd name="adj" fmla="val 50000"/>
            </a:avLst>
          </a:prstGeom>
          <a:solidFill>
            <a:srgbClr val="0195d6"/>
          </a:solidFill>
          <a:ln>
            <a:noFill/>
          </a:ln>
        </p:spPr>
        <p:style>
          <a:lnRef idx="0"/>
          <a:fillRef idx="0"/>
          <a:effectRef idx="0"/>
          <a:fontRef idx="minor"/>
        </p:style>
      </p:sp>
      <p:sp>
        <p:nvSpPr>
          <p:cNvPr id="8" name="CustomShape 8"/>
          <p:cNvSpPr/>
          <p:nvPr/>
        </p:nvSpPr>
        <p:spPr>
          <a:xfrm>
            <a:off x="1986120" y="1997640"/>
            <a:ext cx="4983840" cy="2129760"/>
          </a:xfrm>
          <a:prstGeom prst="rect">
            <a:avLst/>
          </a:prstGeom>
          <a:noFill/>
          <a:ln>
            <a:noFill/>
          </a:ln>
        </p:spPr>
        <p:style>
          <a:lnRef idx="0"/>
          <a:fillRef idx="0"/>
          <a:effectRef idx="0"/>
          <a:fontRef idx="minor"/>
        </p:style>
        <p:txBody>
          <a:bodyPr tIns="91440" bIns="91440" anchor="ctr"/>
          <a:p>
            <a:pPr algn="ctr">
              <a:lnSpc>
                <a:spcPct val="100000"/>
              </a:lnSpc>
            </a:pPr>
            <a:r>
              <a:rPr b="1" lang="es-AR" sz="6000" spc="-1" strike="noStrike">
                <a:solidFill>
                  <a:srgbClr val="4472c4"/>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a:p>
            <a:pPr algn="ctr">
              <a:lnSpc>
                <a:spcPct val="100000"/>
              </a:lnSpc>
            </a:pPr>
            <a:r>
              <a:rPr b="1" lang="es-AR" sz="6000" spc="-1" strike="noStrike">
                <a:solidFill>
                  <a:srgbClr val="4472c4"/>
                </a:solidFill>
                <a:uFill>
                  <a:solidFill>
                    <a:srgbClr val="ffffff"/>
                  </a:solidFill>
                </a:uFill>
                <a:latin typeface="Arial"/>
                <a:ea typeface="Arial"/>
              </a:rPr>
              <a:t>Programador </a:t>
            </a:r>
            <a:endParaRPr b="0" lang="es-AR" sz="1800" spc="-1" strike="noStrike">
              <a:solidFill>
                <a:srgbClr val="000000"/>
              </a:solidFill>
              <a:uFill>
                <a:solidFill>
                  <a:srgbClr val="ffffff"/>
                </a:solidFill>
              </a:uFill>
              <a:latin typeface="Arial"/>
            </a:endParaRPr>
          </a:p>
          <a:p>
            <a:pPr algn="ctr">
              <a:lnSpc>
                <a:spcPct val="100000"/>
              </a:lnSpc>
            </a:pPr>
            <a:r>
              <a:rPr b="1" lang="es-AR" sz="6000" spc="-1" strike="noStrike">
                <a:solidFill>
                  <a:srgbClr val="4472c4"/>
                </a:solidFill>
                <a:uFill>
                  <a:solidFill>
                    <a:srgbClr val="ffffff"/>
                  </a:solidFill>
                </a:uFill>
                <a:latin typeface="Arial"/>
                <a:ea typeface="Arial"/>
              </a:rPr>
              <a:t>full-stack</a:t>
            </a:r>
            <a:endParaRPr b="0" lang="es-AR" sz="1800" spc="-1" strike="noStrike">
              <a:solidFill>
                <a:srgbClr val="000000"/>
              </a:solidFill>
              <a:uFill>
                <a:solidFill>
                  <a:srgbClr val="ffffff"/>
                </a:solidFill>
              </a:uFill>
              <a:latin typeface="Arial"/>
            </a:endParaRPr>
          </a:p>
        </p:txBody>
      </p:sp>
      <p:sp>
        <p:nvSpPr>
          <p:cNvPr id="9" name="PlaceHolder 9"/>
          <p:cNvSpPr>
            <a:spLocks noGrp="1"/>
          </p:cNvSpPr>
          <p:nvPr>
            <p:ph type="title"/>
          </p:nvPr>
        </p:nvSpPr>
        <p:spPr>
          <a:xfrm>
            <a:off x="92520" y="0"/>
            <a:ext cx="8961840" cy="807120"/>
          </a:xfrm>
          <a:prstGeom prst="rect">
            <a:avLst/>
          </a:prstGeom>
        </p:spPr>
        <p:txBody>
          <a:bodyPr anchor="b"/>
          <a:p>
            <a:pPr algn="ctr">
              <a:lnSpc>
                <a:spcPct val="90000"/>
              </a:lnSpc>
            </a:pPr>
            <a:r>
              <a:rPr b="1" lang="es-AR" sz="4800" spc="-1" strike="noStrike">
                <a:solidFill>
                  <a:srgbClr val="ffffff"/>
                </a:solidFill>
                <a:uFill>
                  <a:solidFill>
                    <a:srgbClr val="ffffff"/>
                  </a:solidFill>
                </a:uFill>
                <a:latin typeface="Arial"/>
              </a:rPr>
              <a:t>Click to edit the title text format</a:t>
            </a:r>
            <a:endParaRPr b="1" lang="es-AR" sz="4800" spc="-1" strike="noStrike">
              <a:solidFill>
                <a:srgbClr val="ffffff"/>
              </a:solidFill>
              <a:uFill>
                <a:solidFill>
                  <a:srgbClr val="ffffff"/>
                </a:solidFill>
              </a:uFill>
              <a:latin typeface="Arial"/>
              <a:ea typeface="Arial"/>
            </a:endParaRPr>
          </a:p>
        </p:txBody>
      </p:sp>
      <p:sp>
        <p:nvSpPr>
          <p:cNvPr id="10" name="PlaceHolder 10"/>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s-AR" sz="1400" spc="-1" strike="noStrike">
                <a:solidFill>
                  <a:srgbClr val="000000"/>
                </a:solidFill>
                <a:uFill>
                  <a:solidFill>
                    <a:srgbClr val="ffffff"/>
                  </a:solidFill>
                </a:uFill>
                <a:latin typeface="Arial"/>
              </a:rPr>
              <a:t>Click to edit the outline text format</a:t>
            </a:r>
            <a:endParaRPr b="0" lang="es-AR"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AR" sz="1400" spc="-1" strike="noStrike">
                <a:solidFill>
                  <a:srgbClr val="000000"/>
                </a:solidFill>
                <a:uFill>
                  <a:solidFill>
                    <a:srgbClr val="ffffff"/>
                  </a:solidFill>
                </a:uFill>
                <a:latin typeface="Arial"/>
              </a:rPr>
              <a:t>Second Outline Level</a:t>
            </a:r>
            <a:endParaRPr b="0" lang="es-AR"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AR" sz="1400" spc="-1" strike="noStrike">
                <a:solidFill>
                  <a:srgbClr val="000000"/>
                </a:solidFill>
                <a:uFill>
                  <a:solidFill>
                    <a:srgbClr val="ffffff"/>
                  </a:solidFill>
                </a:uFill>
                <a:latin typeface="Arial"/>
              </a:rPr>
              <a:t>Third Outline Level</a:t>
            </a:r>
            <a:endParaRPr b="0" lang="es-AR"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AR" sz="1400" spc="-1" strike="noStrike">
                <a:solidFill>
                  <a:srgbClr val="000000"/>
                </a:solidFill>
                <a:uFill>
                  <a:solidFill>
                    <a:srgbClr val="ffffff"/>
                  </a:solidFill>
                </a:uFill>
                <a:latin typeface="Arial"/>
              </a:rPr>
              <a:t>Fourth Outline Level</a:t>
            </a:r>
            <a:endParaRPr b="0" lang="es-AR"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Fifth Outline Level</a:t>
            </a:r>
            <a:endParaRPr b="0" lang="es-AR"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Sixth Outline Level</a:t>
            </a:r>
            <a:endParaRPr b="0" lang="es-AR"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Seventh Outline Level</a:t>
            </a:r>
            <a:endParaRPr b="0" lang="es-AR"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flipH="1">
            <a:off x="8439840" y="6615000"/>
            <a:ext cx="703080" cy="285480"/>
          </a:xfrm>
          <a:prstGeom prst="snip1Rect">
            <a:avLst>
              <a:gd name="adj" fmla="val 50000"/>
            </a:avLst>
          </a:prstGeom>
          <a:solidFill>
            <a:srgbClr val="0195d6"/>
          </a:solidFill>
          <a:ln>
            <a:noFill/>
          </a:ln>
        </p:spPr>
        <p:style>
          <a:lnRef idx="0"/>
          <a:fillRef idx="0"/>
          <a:effectRef idx="0"/>
          <a:fontRef idx="minor"/>
        </p:style>
      </p:sp>
      <p:pic>
        <p:nvPicPr>
          <p:cNvPr id="46" name="Google Shape;13;p1" descr=""/>
          <p:cNvPicPr/>
          <p:nvPr/>
        </p:nvPicPr>
        <p:blipFill>
          <a:blip r:embed="rId2"/>
          <a:srcRect l="86161" t="0" r="0" b="0"/>
          <a:stretch/>
        </p:blipFill>
        <p:spPr>
          <a:xfrm>
            <a:off x="0" y="6754320"/>
            <a:ext cx="9143640" cy="146520"/>
          </a:xfrm>
          <a:prstGeom prst="rect">
            <a:avLst/>
          </a:prstGeom>
          <a:ln>
            <a:noFill/>
          </a:ln>
        </p:spPr>
      </p:pic>
      <p:sp>
        <p:nvSpPr>
          <p:cNvPr id="47" name="CustomShape 2"/>
          <p:cNvSpPr/>
          <p:nvPr/>
        </p:nvSpPr>
        <p:spPr>
          <a:xfrm>
            <a:off x="1026720" y="360"/>
            <a:ext cx="8116920" cy="24228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48" name="CustomShape 3"/>
          <p:cNvSpPr/>
          <p:nvPr/>
        </p:nvSpPr>
        <p:spPr>
          <a:xfrm flipH="1" rot="10800000">
            <a:off x="1097280" y="480600"/>
            <a:ext cx="1097640" cy="479880"/>
          </a:xfrm>
          <a:prstGeom prst="snip1Rect">
            <a:avLst>
              <a:gd name="adj" fmla="val 50000"/>
            </a:avLst>
          </a:prstGeom>
          <a:solidFill>
            <a:srgbClr val="0195d6"/>
          </a:solidFill>
          <a:ln>
            <a:noFill/>
          </a:ln>
        </p:spPr>
        <p:style>
          <a:lnRef idx="0"/>
          <a:fillRef idx="0"/>
          <a:effectRef idx="0"/>
          <a:fontRef idx="minor"/>
        </p:style>
      </p:sp>
      <p:sp>
        <p:nvSpPr>
          <p:cNvPr id="49" name="CustomShape 4"/>
          <p:cNvSpPr/>
          <p:nvPr/>
        </p:nvSpPr>
        <p:spPr>
          <a:xfrm>
            <a:off x="0" y="6755040"/>
            <a:ext cx="9143640" cy="145800"/>
          </a:xfrm>
          <a:prstGeom prst="rect">
            <a:avLst/>
          </a:prstGeom>
          <a:solidFill>
            <a:srgbClr val="1dc1dc"/>
          </a:solidFill>
          <a:ln>
            <a:noFill/>
          </a:ln>
        </p:spPr>
        <p:style>
          <a:lnRef idx="0"/>
          <a:fillRef idx="0"/>
          <a:effectRef idx="0"/>
          <a:fontRef idx="minor"/>
        </p:style>
      </p:sp>
      <p:sp>
        <p:nvSpPr>
          <p:cNvPr id="50" name="CustomShape 5"/>
          <p:cNvSpPr/>
          <p:nvPr/>
        </p:nvSpPr>
        <p:spPr>
          <a:xfrm flipH="1">
            <a:off x="8439840" y="6615000"/>
            <a:ext cx="703080" cy="285480"/>
          </a:xfrm>
          <a:prstGeom prst="snip1Rect">
            <a:avLst>
              <a:gd name="adj" fmla="val 50000"/>
            </a:avLst>
          </a:prstGeom>
          <a:solidFill>
            <a:srgbClr val="1dc1dc"/>
          </a:solidFill>
          <a:ln>
            <a:noFill/>
          </a:ln>
        </p:spPr>
        <p:style>
          <a:lnRef idx="0"/>
          <a:fillRef idx="0"/>
          <a:effectRef idx="0"/>
          <a:fontRef idx="minor"/>
        </p:style>
      </p:sp>
      <p:sp>
        <p:nvSpPr>
          <p:cNvPr id="51" name="PlaceHolder 6"/>
          <p:cNvSpPr>
            <a:spLocks noGrp="1"/>
          </p:cNvSpPr>
          <p:nvPr>
            <p:ph type="title"/>
          </p:nvPr>
        </p:nvSpPr>
        <p:spPr>
          <a:xfrm>
            <a:off x="628560" y="275760"/>
            <a:ext cx="7886520" cy="1220040"/>
          </a:xfrm>
          <a:prstGeom prst="rect">
            <a:avLst/>
          </a:prstGeom>
        </p:spPr>
        <p:txBody>
          <a:bodyPr anchor="ctr"/>
          <a:p>
            <a:pPr algn="ctr">
              <a:lnSpc>
                <a:spcPct val="90000"/>
              </a:lnSpc>
            </a:pPr>
            <a:r>
              <a:rPr b="0" lang="es-AR" sz="4000" spc="-1" strike="noStrike">
                <a:solidFill>
                  <a:srgbClr val="000000"/>
                </a:solidFill>
                <a:uFill>
                  <a:solidFill>
                    <a:srgbClr val="ffffff"/>
                  </a:solidFill>
                </a:uFill>
                <a:latin typeface="Arial"/>
              </a:rPr>
              <a:t>Click to edit the title text format</a:t>
            </a:r>
            <a:endParaRPr b="0" lang="es-AR" sz="4000" spc="-1" strike="noStrike">
              <a:solidFill>
                <a:srgbClr val="000000"/>
              </a:solidFill>
              <a:uFill>
                <a:solidFill>
                  <a:srgbClr val="ffffff"/>
                </a:solidFill>
              </a:uFill>
              <a:latin typeface="Arial"/>
              <a:ea typeface="Arial"/>
            </a:endParaRPr>
          </a:p>
        </p:txBody>
      </p:sp>
      <p:sp>
        <p:nvSpPr>
          <p:cNvPr id="52" name="PlaceHolder 7"/>
          <p:cNvSpPr>
            <a:spLocks noGrp="1"/>
          </p:cNvSpPr>
          <p:nvPr>
            <p:ph type="sldNum"/>
          </p:nvPr>
        </p:nvSpPr>
        <p:spPr>
          <a:xfrm>
            <a:off x="8587800" y="6575400"/>
            <a:ext cx="556200" cy="364680"/>
          </a:xfrm>
          <a:prstGeom prst="rect">
            <a:avLst/>
          </a:prstGeom>
        </p:spPr>
        <p:txBody>
          <a:bodyPr anchor="ctr"/>
          <a:p>
            <a:pPr algn="r">
              <a:lnSpc>
                <a:spcPct val="100000"/>
              </a:lnSpc>
            </a:pPr>
            <a:fld id="{96DC3F19-B148-4461-9993-FB52718161C1}"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53" name="CustomShape 8"/>
          <p:cNvSpPr/>
          <p:nvPr/>
        </p:nvSpPr>
        <p:spPr>
          <a:xfrm>
            <a:off x="1026720" y="360"/>
            <a:ext cx="8116920" cy="242280"/>
          </a:xfrm>
          <a:prstGeom prst="rect">
            <a:avLst/>
          </a:prstGeom>
          <a:solidFill>
            <a:srgbClr val="1dc1dc"/>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54" name="CustomShape 9"/>
          <p:cNvSpPr/>
          <p:nvPr/>
        </p:nvSpPr>
        <p:spPr>
          <a:xfrm flipH="1" rot="10800000">
            <a:off x="1097280" y="480600"/>
            <a:ext cx="1097640" cy="479880"/>
          </a:xfrm>
          <a:prstGeom prst="snip1Rect">
            <a:avLst>
              <a:gd name="adj" fmla="val 50000"/>
            </a:avLst>
          </a:prstGeom>
          <a:solidFill>
            <a:srgbClr val="1dc1dc"/>
          </a:solidFill>
          <a:ln>
            <a:noFill/>
          </a:ln>
        </p:spPr>
        <p:style>
          <a:lnRef idx="0"/>
          <a:fillRef idx="0"/>
          <a:effectRef idx="0"/>
          <a:fontRef idx="minor"/>
        </p:style>
      </p:sp>
      <p:sp>
        <p:nvSpPr>
          <p:cNvPr id="55" name="CustomShape 10"/>
          <p:cNvSpPr/>
          <p:nvPr/>
        </p:nvSpPr>
        <p:spPr>
          <a:xfrm>
            <a:off x="60480" y="34560"/>
            <a:ext cx="916200" cy="432000"/>
          </a:xfrm>
          <a:prstGeom prst="rect">
            <a:avLst/>
          </a:prstGeom>
          <a:noFill/>
          <a:ln>
            <a:noFill/>
          </a:ln>
        </p:spPr>
        <p:style>
          <a:lnRef idx="0"/>
          <a:fillRef idx="0"/>
          <a:effectRef idx="0"/>
          <a:fontRef idx="minor"/>
        </p:style>
        <p:txBody>
          <a:bodyPr tIns="91440" bIns="91440" anchor="ctr"/>
          <a:p>
            <a:pPr algn="ctr">
              <a:lnSpc>
                <a:spcPct val="100000"/>
              </a:lnSpc>
            </a:pPr>
            <a:r>
              <a:rPr b="1" lang="es-AR" sz="2400" spc="-1" strike="noStrike">
                <a:solidFill>
                  <a:srgbClr val="ffffff"/>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p:txBody>
      </p:sp>
      <p:sp>
        <p:nvSpPr>
          <p:cNvPr id="56" name="PlaceHolder 11"/>
          <p:cNvSpPr>
            <a:spLocks noGrp="1"/>
          </p:cNvSpPr>
          <p:nvPr>
            <p:ph type="body"/>
          </p:nvPr>
        </p:nvSpPr>
        <p:spPr>
          <a:xfrm>
            <a:off x="628560" y="1530720"/>
            <a:ext cx="7886520" cy="4980240"/>
          </a:xfrm>
          <a:prstGeom prst="rect">
            <a:avLst/>
          </a:prstGeom>
        </p:spPr>
        <p:txBody>
          <a:bodyPr/>
          <a:p>
            <a:pPr marL="432000" indent="-324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Click to edit the outline text format</a:t>
            </a:r>
            <a:endParaRPr b="0" lang="es-AR" sz="2800" spc="-1" strike="noStrike">
              <a:solidFill>
                <a:srgbClr val="000000"/>
              </a:solidFill>
              <a:uFill>
                <a:solidFill>
                  <a:srgbClr val="ffffff"/>
                </a:solidFill>
              </a:uFill>
              <a:latin typeface="Arial"/>
              <a:ea typeface="Arial"/>
            </a:endParaRPr>
          </a:p>
          <a:p>
            <a:pPr lvl="1" marL="864000" indent="-324000">
              <a:lnSpc>
                <a:spcPct val="90000"/>
              </a:lnSpc>
              <a:buClr>
                <a:srgbClr val="000000"/>
              </a:buClr>
              <a:buSzPct val="75000"/>
              <a:buFont typeface="Symbol" charset="2"/>
              <a:buChar char=""/>
            </a:pPr>
            <a:r>
              <a:rPr b="0" lang="es-AR" sz="2800" spc="-1" strike="noStrike">
                <a:solidFill>
                  <a:srgbClr val="000000"/>
                </a:solidFill>
                <a:uFill>
                  <a:solidFill>
                    <a:srgbClr val="ffffff"/>
                  </a:solidFill>
                </a:uFill>
                <a:latin typeface="Arial"/>
              </a:rPr>
              <a:t>Second Outline Level</a:t>
            </a:r>
            <a:endParaRPr b="0" lang="es-AR" sz="2800" spc="-1" strike="noStrike">
              <a:solidFill>
                <a:srgbClr val="000000"/>
              </a:solidFill>
              <a:uFill>
                <a:solidFill>
                  <a:srgbClr val="ffffff"/>
                </a:solidFill>
              </a:uFill>
              <a:latin typeface="Arial"/>
              <a:ea typeface="Arial"/>
            </a:endParaRPr>
          </a:p>
          <a:p>
            <a:pPr lvl="2" marL="1296000" indent="-288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Third Outline Level</a:t>
            </a:r>
            <a:endParaRPr b="0" lang="es-AR" sz="2800" spc="-1" strike="noStrike">
              <a:solidFill>
                <a:srgbClr val="000000"/>
              </a:solidFill>
              <a:uFill>
                <a:solidFill>
                  <a:srgbClr val="ffffff"/>
                </a:solidFill>
              </a:uFill>
              <a:latin typeface="Arial"/>
              <a:ea typeface="Arial"/>
            </a:endParaRPr>
          </a:p>
          <a:p>
            <a:pPr lvl="3" marL="1728000" indent="-216000">
              <a:lnSpc>
                <a:spcPct val="90000"/>
              </a:lnSpc>
              <a:buClr>
                <a:srgbClr val="000000"/>
              </a:buClr>
              <a:buSzPct val="75000"/>
              <a:buFont typeface="Symbol" charset="2"/>
              <a:buChar char=""/>
            </a:pPr>
            <a:r>
              <a:rPr b="0" lang="es-AR" sz="2800" spc="-1" strike="noStrike">
                <a:solidFill>
                  <a:srgbClr val="000000"/>
                </a:solidFill>
                <a:uFill>
                  <a:solidFill>
                    <a:srgbClr val="ffffff"/>
                  </a:solidFill>
                </a:uFill>
                <a:latin typeface="Arial"/>
              </a:rPr>
              <a:t>Fourth Outline Level</a:t>
            </a:r>
            <a:endParaRPr b="0" lang="es-AR" sz="2800" spc="-1" strike="noStrike">
              <a:solidFill>
                <a:srgbClr val="000000"/>
              </a:solidFill>
              <a:uFill>
                <a:solidFill>
                  <a:srgbClr val="ffffff"/>
                </a:solidFill>
              </a:uFill>
              <a:latin typeface="Arial"/>
              <a:ea typeface="Arial"/>
            </a:endParaRPr>
          </a:p>
          <a:p>
            <a:pPr lvl="4" marL="2160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Fifth Outline Level</a:t>
            </a:r>
            <a:endParaRPr b="0" lang="es-AR" sz="2800" spc="-1" strike="noStrike">
              <a:solidFill>
                <a:srgbClr val="000000"/>
              </a:solidFill>
              <a:uFill>
                <a:solidFill>
                  <a:srgbClr val="ffffff"/>
                </a:solidFill>
              </a:uFill>
              <a:latin typeface="Arial"/>
              <a:ea typeface="Arial"/>
            </a:endParaRPr>
          </a:p>
          <a:p>
            <a:pPr lvl="5" marL="2592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Sixth Outline Level</a:t>
            </a:r>
            <a:endParaRPr b="0" lang="es-AR" sz="2800" spc="-1" strike="noStrike">
              <a:solidFill>
                <a:srgbClr val="000000"/>
              </a:solidFill>
              <a:uFill>
                <a:solidFill>
                  <a:srgbClr val="ffffff"/>
                </a:solidFill>
              </a:uFill>
              <a:latin typeface="Arial"/>
              <a:ea typeface="Arial"/>
            </a:endParaRPr>
          </a:p>
          <a:p>
            <a:pPr lvl="6" marL="3024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Seventh Outline Level</a:t>
            </a:r>
            <a:endParaRPr b="0" lang="es-AR" sz="2800" spc="-1" strike="noStrike">
              <a:solidFill>
                <a:srgbClr val="000000"/>
              </a:solidFill>
              <a:uFill>
                <a:solidFill>
                  <a:srgbClr val="ffffff"/>
                </a:solidFill>
              </a:uFill>
              <a:latin typeface="Arial"/>
              <a:ea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flipH="1">
            <a:off x="8439840" y="6615000"/>
            <a:ext cx="703080" cy="285480"/>
          </a:xfrm>
          <a:prstGeom prst="snip1Rect">
            <a:avLst>
              <a:gd name="adj" fmla="val 50000"/>
            </a:avLst>
          </a:prstGeom>
          <a:solidFill>
            <a:srgbClr val="0195d6"/>
          </a:solidFill>
          <a:ln>
            <a:noFill/>
          </a:ln>
        </p:spPr>
        <p:style>
          <a:lnRef idx="0"/>
          <a:fillRef idx="0"/>
          <a:effectRef idx="0"/>
          <a:fontRef idx="minor"/>
        </p:style>
      </p:sp>
      <p:pic>
        <p:nvPicPr>
          <p:cNvPr id="92" name="Google Shape;13;p1" descr=""/>
          <p:cNvPicPr/>
          <p:nvPr/>
        </p:nvPicPr>
        <p:blipFill>
          <a:blip r:embed="rId2"/>
          <a:srcRect l="86161" t="0" r="0" b="0"/>
          <a:stretch/>
        </p:blipFill>
        <p:spPr>
          <a:xfrm>
            <a:off x="0" y="6754320"/>
            <a:ext cx="9143640" cy="146520"/>
          </a:xfrm>
          <a:prstGeom prst="rect">
            <a:avLst/>
          </a:prstGeom>
          <a:ln>
            <a:noFill/>
          </a:ln>
        </p:spPr>
      </p:pic>
      <p:sp>
        <p:nvSpPr>
          <p:cNvPr id="93" name="CustomShape 2"/>
          <p:cNvSpPr/>
          <p:nvPr/>
        </p:nvSpPr>
        <p:spPr>
          <a:xfrm>
            <a:off x="1026720" y="360"/>
            <a:ext cx="8116920" cy="24228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94" name="CustomShape 3"/>
          <p:cNvSpPr/>
          <p:nvPr/>
        </p:nvSpPr>
        <p:spPr>
          <a:xfrm flipH="1" rot="10800000">
            <a:off x="1097280" y="480600"/>
            <a:ext cx="1097640" cy="479880"/>
          </a:xfrm>
          <a:prstGeom prst="snip1Rect">
            <a:avLst>
              <a:gd name="adj" fmla="val 50000"/>
            </a:avLst>
          </a:prstGeom>
          <a:solidFill>
            <a:srgbClr val="0195d6"/>
          </a:solidFill>
          <a:ln>
            <a:noFill/>
          </a:ln>
        </p:spPr>
        <p:style>
          <a:lnRef idx="0"/>
          <a:fillRef idx="0"/>
          <a:effectRef idx="0"/>
          <a:fontRef idx="minor"/>
        </p:style>
      </p:sp>
      <p:sp>
        <p:nvSpPr>
          <p:cNvPr id="95" name="CustomShape 4"/>
          <p:cNvSpPr/>
          <p:nvPr/>
        </p:nvSpPr>
        <p:spPr>
          <a:xfrm>
            <a:off x="0" y="6755040"/>
            <a:ext cx="9143640" cy="145800"/>
          </a:xfrm>
          <a:prstGeom prst="rect">
            <a:avLst/>
          </a:prstGeom>
          <a:solidFill>
            <a:srgbClr val="f25b2c"/>
          </a:solidFill>
          <a:ln>
            <a:noFill/>
          </a:ln>
        </p:spPr>
        <p:style>
          <a:lnRef idx="0"/>
          <a:fillRef idx="0"/>
          <a:effectRef idx="0"/>
          <a:fontRef idx="minor"/>
        </p:style>
      </p:sp>
      <p:sp>
        <p:nvSpPr>
          <p:cNvPr id="96" name="CustomShape 5"/>
          <p:cNvSpPr/>
          <p:nvPr/>
        </p:nvSpPr>
        <p:spPr>
          <a:xfrm flipH="1">
            <a:off x="8439840" y="6615000"/>
            <a:ext cx="703080" cy="285480"/>
          </a:xfrm>
          <a:prstGeom prst="snip1Rect">
            <a:avLst>
              <a:gd name="adj" fmla="val 50000"/>
            </a:avLst>
          </a:prstGeom>
          <a:solidFill>
            <a:srgbClr val="f25b2c"/>
          </a:solidFill>
          <a:ln>
            <a:noFill/>
          </a:ln>
        </p:spPr>
        <p:style>
          <a:lnRef idx="0"/>
          <a:fillRef idx="0"/>
          <a:effectRef idx="0"/>
          <a:fontRef idx="minor"/>
        </p:style>
      </p:sp>
      <p:sp>
        <p:nvSpPr>
          <p:cNvPr id="97" name="PlaceHolder 6"/>
          <p:cNvSpPr>
            <a:spLocks noGrp="1"/>
          </p:cNvSpPr>
          <p:nvPr>
            <p:ph type="sldNum"/>
          </p:nvPr>
        </p:nvSpPr>
        <p:spPr>
          <a:xfrm>
            <a:off x="8587800" y="6575400"/>
            <a:ext cx="556200" cy="364680"/>
          </a:xfrm>
          <a:prstGeom prst="rect">
            <a:avLst/>
          </a:prstGeom>
        </p:spPr>
        <p:txBody>
          <a:bodyPr anchor="ctr"/>
          <a:p>
            <a:pPr algn="r">
              <a:lnSpc>
                <a:spcPct val="100000"/>
              </a:lnSpc>
            </a:pPr>
            <a:fld id="{1CD1BEF5-0ACB-473D-ACD7-D2A04961477E}"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98" name="PlaceHolder 7"/>
          <p:cNvSpPr>
            <a:spLocks noGrp="1"/>
          </p:cNvSpPr>
          <p:nvPr>
            <p:ph type="title"/>
          </p:nvPr>
        </p:nvSpPr>
        <p:spPr>
          <a:xfrm>
            <a:off x="628560" y="275760"/>
            <a:ext cx="7886520" cy="1220040"/>
          </a:xfrm>
          <a:prstGeom prst="rect">
            <a:avLst/>
          </a:prstGeom>
        </p:spPr>
        <p:txBody>
          <a:bodyPr anchor="ctr"/>
          <a:p>
            <a:pPr algn="ctr">
              <a:lnSpc>
                <a:spcPct val="90000"/>
              </a:lnSpc>
            </a:pPr>
            <a:r>
              <a:rPr b="0" lang="es-AR" sz="4000" spc="-1" strike="noStrike">
                <a:solidFill>
                  <a:srgbClr val="000000"/>
                </a:solidFill>
                <a:uFill>
                  <a:solidFill>
                    <a:srgbClr val="ffffff"/>
                  </a:solidFill>
                </a:uFill>
                <a:latin typeface="Arial"/>
              </a:rPr>
              <a:t>Click to edit the title text format</a:t>
            </a:r>
            <a:endParaRPr b="0" lang="es-AR" sz="4000" spc="-1" strike="noStrike">
              <a:solidFill>
                <a:srgbClr val="000000"/>
              </a:solidFill>
              <a:uFill>
                <a:solidFill>
                  <a:srgbClr val="ffffff"/>
                </a:solidFill>
              </a:uFill>
              <a:latin typeface="Arial"/>
              <a:ea typeface="Arial"/>
            </a:endParaRPr>
          </a:p>
        </p:txBody>
      </p:sp>
      <p:sp>
        <p:nvSpPr>
          <p:cNvPr id="99" name="CustomShape 8"/>
          <p:cNvSpPr/>
          <p:nvPr/>
        </p:nvSpPr>
        <p:spPr>
          <a:xfrm>
            <a:off x="1026720" y="360"/>
            <a:ext cx="8116920" cy="242280"/>
          </a:xfrm>
          <a:prstGeom prst="rect">
            <a:avLst/>
          </a:prstGeom>
          <a:solidFill>
            <a:srgbClr val="f25b2c"/>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nSpc>
                <a:spcPct val="100000"/>
              </a:lnSpc>
            </a:pPr>
            <a:endParaRPr b="0" lang="es-AR" sz="1800" spc="-1" strike="noStrike">
              <a:solidFill>
                <a:srgbClr val="000000"/>
              </a:solidFill>
              <a:uFill>
                <a:solidFill>
                  <a:srgbClr val="ffffff"/>
                </a:solidFill>
              </a:uFill>
              <a:latin typeface="Arial"/>
            </a:endParaRPr>
          </a:p>
        </p:txBody>
      </p:sp>
      <p:sp>
        <p:nvSpPr>
          <p:cNvPr id="100" name="CustomShape 9"/>
          <p:cNvSpPr/>
          <p:nvPr/>
        </p:nvSpPr>
        <p:spPr>
          <a:xfrm flipH="1" rot="10800000">
            <a:off x="1097280" y="480600"/>
            <a:ext cx="1097640" cy="479880"/>
          </a:xfrm>
          <a:prstGeom prst="snip1Rect">
            <a:avLst>
              <a:gd name="adj" fmla="val 50000"/>
            </a:avLst>
          </a:prstGeom>
          <a:solidFill>
            <a:srgbClr val="f25b2c"/>
          </a:solidFill>
          <a:ln>
            <a:noFill/>
          </a:ln>
        </p:spPr>
        <p:style>
          <a:lnRef idx="0"/>
          <a:fillRef idx="0"/>
          <a:effectRef idx="0"/>
          <a:fontRef idx="minor"/>
        </p:style>
      </p:sp>
      <p:sp>
        <p:nvSpPr>
          <p:cNvPr id="101" name="CustomShape 10"/>
          <p:cNvSpPr/>
          <p:nvPr/>
        </p:nvSpPr>
        <p:spPr>
          <a:xfrm>
            <a:off x="60480" y="34560"/>
            <a:ext cx="916200" cy="432000"/>
          </a:xfrm>
          <a:prstGeom prst="rect">
            <a:avLst/>
          </a:prstGeom>
          <a:noFill/>
          <a:ln>
            <a:noFill/>
          </a:ln>
        </p:spPr>
        <p:style>
          <a:lnRef idx="0"/>
          <a:fillRef idx="0"/>
          <a:effectRef idx="0"/>
          <a:fontRef idx="minor"/>
        </p:style>
        <p:txBody>
          <a:bodyPr tIns="91440" bIns="91440" anchor="ctr"/>
          <a:p>
            <a:pPr algn="ctr">
              <a:lnSpc>
                <a:spcPct val="100000"/>
              </a:lnSpc>
            </a:pPr>
            <a:r>
              <a:rPr b="1" lang="es-AR" sz="2400" spc="-1" strike="noStrike">
                <a:solidFill>
                  <a:srgbClr val="ffffff"/>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p:txBody>
      </p:sp>
      <p:sp>
        <p:nvSpPr>
          <p:cNvPr id="102" name="PlaceHolder 11"/>
          <p:cNvSpPr>
            <a:spLocks noGrp="1"/>
          </p:cNvSpPr>
          <p:nvPr>
            <p:ph type="body"/>
          </p:nvPr>
        </p:nvSpPr>
        <p:spPr>
          <a:xfrm>
            <a:off x="628560" y="1530720"/>
            <a:ext cx="7886520" cy="4980240"/>
          </a:xfrm>
          <a:prstGeom prst="rect">
            <a:avLst/>
          </a:prstGeom>
        </p:spPr>
        <p:txBody>
          <a:bodyPr/>
          <a:p>
            <a:pPr marL="432000" indent="-324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Click to edit the outline text format</a:t>
            </a:r>
            <a:endParaRPr b="0" lang="es-AR" sz="2800" spc="-1" strike="noStrike">
              <a:solidFill>
                <a:srgbClr val="000000"/>
              </a:solidFill>
              <a:uFill>
                <a:solidFill>
                  <a:srgbClr val="ffffff"/>
                </a:solidFill>
              </a:uFill>
              <a:latin typeface="Arial"/>
              <a:ea typeface="Arial"/>
            </a:endParaRPr>
          </a:p>
          <a:p>
            <a:pPr lvl="1" marL="864000" indent="-324000">
              <a:lnSpc>
                <a:spcPct val="90000"/>
              </a:lnSpc>
              <a:buClr>
                <a:srgbClr val="000000"/>
              </a:buClr>
              <a:buSzPct val="75000"/>
              <a:buFont typeface="Symbol" charset="2"/>
              <a:buChar char=""/>
            </a:pPr>
            <a:r>
              <a:rPr b="0" lang="es-AR" sz="2800" spc="-1" strike="noStrike">
                <a:solidFill>
                  <a:srgbClr val="000000"/>
                </a:solidFill>
                <a:uFill>
                  <a:solidFill>
                    <a:srgbClr val="ffffff"/>
                  </a:solidFill>
                </a:uFill>
                <a:latin typeface="Arial"/>
              </a:rPr>
              <a:t>Second Outline Level</a:t>
            </a:r>
            <a:endParaRPr b="0" lang="es-AR" sz="2800" spc="-1" strike="noStrike">
              <a:solidFill>
                <a:srgbClr val="000000"/>
              </a:solidFill>
              <a:uFill>
                <a:solidFill>
                  <a:srgbClr val="ffffff"/>
                </a:solidFill>
              </a:uFill>
              <a:latin typeface="Arial"/>
              <a:ea typeface="Arial"/>
            </a:endParaRPr>
          </a:p>
          <a:p>
            <a:pPr lvl="2" marL="1296000" indent="-288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Third Outline Level</a:t>
            </a:r>
            <a:endParaRPr b="0" lang="es-AR" sz="2800" spc="-1" strike="noStrike">
              <a:solidFill>
                <a:srgbClr val="000000"/>
              </a:solidFill>
              <a:uFill>
                <a:solidFill>
                  <a:srgbClr val="ffffff"/>
                </a:solidFill>
              </a:uFill>
              <a:latin typeface="Arial"/>
              <a:ea typeface="Arial"/>
            </a:endParaRPr>
          </a:p>
          <a:p>
            <a:pPr lvl="3" marL="1728000" indent="-216000">
              <a:lnSpc>
                <a:spcPct val="90000"/>
              </a:lnSpc>
              <a:buClr>
                <a:srgbClr val="000000"/>
              </a:buClr>
              <a:buSzPct val="75000"/>
              <a:buFont typeface="Symbol" charset="2"/>
              <a:buChar char=""/>
            </a:pPr>
            <a:r>
              <a:rPr b="0" lang="es-AR" sz="2800" spc="-1" strike="noStrike">
                <a:solidFill>
                  <a:srgbClr val="000000"/>
                </a:solidFill>
                <a:uFill>
                  <a:solidFill>
                    <a:srgbClr val="ffffff"/>
                  </a:solidFill>
                </a:uFill>
                <a:latin typeface="Arial"/>
              </a:rPr>
              <a:t>Fourth Outline Level</a:t>
            </a:r>
            <a:endParaRPr b="0" lang="es-AR" sz="2800" spc="-1" strike="noStrike">
              <a:solidFill>
                <a:srgbClr val="000000"/>
              </a:solidFill>
              <a:uFill>
                <a:solidFill>
                  <a:srgbClr val="ffffff"/>
                </a:solidFill>
              </a:uFill>
              <a:latin typeface="Arial"/>
              <a:ea typeface="Arial"/>
            </a:endParaRPr>
          </a:p>
          <a:p>
            <a:pPr lvl="4" marL="2160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Fifth Outline Level</a:t>
            </a:r>
            <a:endParaRPr b="0" lang="es-AR" sz="2800" spc="-1" strike="noStrike">
              <a:solidFill>
                <a:srgbClr val="000000"/>
              </a:solidFill>
              <a:uFill>
                <a:solidFill>
                  <a:srgbClr val="ffffff"/>
                </a:solidFill>
              </a:uFill>
              <a:latin typeface="Arial"/>
              <a:ea typeface="Arial"/>
            </a:endParaRPr>
          </a:p>
          <a:p>
            <a:pPr lvl="5" marL="2592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Sixth Outline Level</a:t>
            </a:r>
            <a:endParaRPr b="0" lang="es-AR" sz="2800" spc="-1" strike="noStrike">
              <a:solidFill>
                <a:srgbClr val="000000"/>
              </a:solidFill>
              <a:uFill>
                <a:solidFill>
                  <a:srgbClr val="ffffff"/>
                </a:solidFill>
              </a:uFill>
              <a:latin typeface="Arial"/>
              <a:ea typeface="Arial"/>
            </a:endParaRPr>
          </a:p>
          <a:p>
            <a:pPr lvl="6" marL="3024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Seventh Outline Level</a:t>
            </a:r>
            <a:endParaRPr b="0" lang="es-AR" sz="2800" spc="-1" strike="noStrike">
              <a:solidFill>
                <a:srgbClr val="000000"/>
              </a:solidFill>
              <a:uFill>
                <a:solidFill>
                  <a:srgbClr val="ffffff"/>
                </a:solidFill>
              </a:uFill>
              <a:latin typeface="Arial"/>
              <a:ea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CustomShape 1"/>
          <p:cNvSpPr/>
          <p:nvPr/>
        </p:nvSpPr>
        <p:spPr>
          <a:xfrm flipH="1">
            <a:off x="8439840" y="6615000"/>
            <a:ext cx="703080" cy="285480"/>
          </a:xfrm>
          <a:prstGeom prst="snip1Rect">
            <a:avLst>
              <a:gd name="adj" fmla="val 50000"/>
            </a:avLst>
          </a:prstGeom>
          <a:solidFill>
            <a:srgbClr val="0195d6"/>
          </a:solidFill>
          <a:ln>
            <a:noFill/>
          </a:ln>
        </p:spPr>
        <p:style>
          <a:lnRef idx="0"/>
          <a:fillRef idx="0"/>
          <a:effectRef idx="0"/>
          <a:fontRef idx="minor"/>
        </p:style>
      </p:sp>
      <p:pic>
        <p:nvPicPr>
          <p:cNvPr id="138" name="Google Shape;13;p1" descr=""/>
          <p:cNvPicPr/>
          <p:nvPr/>
        </p:nvPicPr>
        <p:blipFill>
          <a:blip r:embed="rId2"/>
          <a:srcRect l="86161" t="0" r="0" b="0"/>
          <a:stretch/>
        </p:blipFill>
        <p:spPr>
          <a:xfrm>
            <a:off x="0" y="6754320"/>
            <a:ext cx="9143640" cy="146520"/>
          </a:xfrm>
          <a:prstGeom prst="rect">
            <a:avLst/>
          </a:prstGeom>
          <a:ln>
            <a:noFill/>
          </a:ln>
        </p:spPr>
      </p:pic>
      <p:sp>
        <p:nvSpPr>
          <p:cNvPr id="139" name="CustomShape 2"/>
          <p:cNvSpPr/>
          <p:nvPr/>
        </p:nvSpPr>
        <p:spPr>
          <a:xfrm>
            <a:off x="1026720" y="360"/>
            <a:ext cx="8116920" cy="24228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140" name="CustomShape 3"/>
          <p:cNvSpPr/>
          <p:nvPr/>
        </p:nvSpPr>
        <p:spPr>
          <a:xfrm flipH="1" rot="10800000">
            <a:off x="1097280" y="480600"/>
            <a:ext cx="1097640" cy="479880"/>
          </a:xfrm>
          <a:prstGeom prst="snip1Rect">
            <a:avLst>
              <a:gd name="adj" fmla="val 50000"/>
            </a:avLst>
          </a:prstGeom>
          <a:solidFill>
            <a:srgbClr val="0195d6"/>
          </a:solidFill>
          <a:ln>
            <a:noFill/>
          </a:ln>
        </p:spPr>
        <p:style>
          <a:lnRef idx="0"/>
          <a:fillRef idx="0"/>
          <a:effectRef idx="0"/>
          <a:fontRef idx="minor"/>
        </p:style>
      </p:sp>
      <p:sp>
        <p:nvSpPr>
          <p:cNvPr id="141" name="CustomShape 4"/>
          <p:cNvSpPr/>
          <p:nvPr/>
        </p:nvSpPr>
        <p:spPr>
          <a:xfrm flipH="1" rot="10800000">
            <a:off x="2222280" y="2301840"/>
            <a:ext cx="2220480" cy="2301120"/>
          </a:xfrm>
          <a:prstGeom prst="snip1Rect">
            <a:avLst>
              <a:gd name="adj" fmla="val 50000"/>
            </a:avLst>
          </a:prstGeom>
          <a:solidFill>
            <a:srgbClr val="f25b2c"/>
          </a:solidFill>
          <a:ln>
            <a:noFill/>
          </a:ln>
        </p:spPr>
        <p:style>
          <a:lnRef idx="0"/>
          <a:fillRef idx="0"/>
          <a:effectRef idx="0"/>
          <a:fontRef idx="minor"/>
        </p:style>
      </p:sp>
      <p:sp>
        <p:nvSpPr>
          <p:cNvPr id="142" name="CustomShape 5"/>
          <p:cNvSpPr/>
          <p:nvPr/>
        </p:nvSpPr>
        <p:spPr>
          <a:xfrm>
            <a:off x="1028160" y="0"/>
            <a:ext cx="8116920" cy="1247040"/>
          </a:xfrm>
          <a:prstGeom prst="rect">
            <a:avLst/>
          </a:prstGeom>
          <a:solidFill>
            <a:srgbClr val="f25b2c"/>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143" name="CustomShape 6"/>
          <p:cNvSpPr/>
          <p:nvPr/>
        </p:nvSpPr>
        <p:spPr>
          <a:xfrm rot="10800000">
            <a:off x="8116200" y="6858000"/>
            <a:ext cx="8116920" cy="1783440"/>
          </a:xfrm>
          <a:prstGeom prst="rect">
            <a:avLst/>
          </a:prstGeom>
          <a:solidFill>
            <a:srgbClr val="f25b2c"/>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144" name="CustomShape 7"/>
          <p:cNvSpPr/>
          <p:nvPr/>
        </p:nvSpPr>
        <p:spPr>
          <a:xfrm flipH="1">
            <a:off x="6794640" y="4051440"/>
            <a:ext cx="2347920" cy="2804400"/>
          </a:xfrm>
          <a:prstGeom prst="snip1Rect">
            <a:avLst>
              <a:gd name="adj" fmla="val 50000"/>
            </a:avLst>
          </a:prstGeom>
          <a:solidFill>
            <a:srgbClr val="f25b2c"/>
          </a:solidFill>
          <a:ln>
            <a:noFill/>
          </a:ln>
        </p:spPr>
        <p:style>
          <a:lnRef idx="0"/>
          <a:fillRef idx="0"/>
          <a:effectRef idx="0"/>
          <a:fontRef idx="minor"/>
        </p:style>
      </p:sp>
      <p:sp>
        <p:nvSpPr>
          <p:cNvPr id="145" name="CustomShape 8"/>
          <p:cNvSpPr/>
          <p:nvPr/>
        </p:nvSpPr>
        <p:spPr>
          <a:xfrm>
            <a:off x="1986120" y="1997640"/>
            <a:ext cx="4983840" cy="2129760"/>
          </a:xfrm>
          <a:prstGeom prst="rect">
            <a:avLst/>
          </a:prstGeom>
          <a:noFill/>
          <a:ln>
            <a:noFill/>
          </a:ln>
        </p:spPr>
        <p:style>
          <a:lnRef idx="0"/>
          <a:fillRef idx="0"/>
          <a:effectRef idx="0"/>
          <a:fontRef idx="minor"/>
        </p:style>
        <p:txBody>
          <a:bodyPr tIns="91440" bIns="91440" anchor="ctr"/>
          <a:p>
            <a:pPr algn="ctr">
              <a:lnSpc>
                <a:spcPct val="100000"/>
              </a:lnSpc>
            </a:pPr>
            <a:r>
              <a:rPr b="1" lang="es-AR" sz="6000" spc="-1" strike="noStrike">
                <a:solidFill>
                  <a:srgbClr val="4472c4"/>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a:p>
            <a:pPr algn="ctr">
              <a:lnSpc>
                <a:spcPct val="100000"/>
              </a:lnSpc>
            </a:pPr>
            <a:r>
              <a:rPr b="1" lang="es-AR" sz="6000" spc="-1" strike="noStrike">
                <a:solidFill>
                  <a:srgbClr val="4472c4"/>
                </a:solidFill>
                <a:uFill>
                  <a:solidFill>
                    <a:srgbClr val="ffffff"/>
                  </a:solidFill>
                </a:uFill>
                <a:latin typeface="Arial"/>
                <a:ea typeface="Arial"/>
              </a:rPr>
              <a:t>Programador </a:t>
            </a:r>
            <a:endParaRPr b="0" lang="es-AR" sz="1800" spc="-1" strike="noStrike">
              <a:solidFill>
                <a:srgbClr val="000000"/>
              </a:solidFill>
              <a:uFill>
                <a:solidFill>
                  <a:srgbClr val="ffffff"/>
                </a:solidFill>
              </a:uFill>
              <a:latin typeface="Arial"/>
            </a:endParaRPr>
          </a:p>
          <a:p>
            <a:pPr algn="ctr">
              <a:lnSpc>
                <a:spcPct val="100000"/>
              </a:lnSpc>
            </a:pPr>
            <a:r>
              <a:rPr b="1" lang="es-AR" sz="6000" spc="-1" strike="noStrike">
                <a:solidFill>
                  <a:srgbClr val="4472c4"/>
                </a:solidFill>
                <a:uFill>
                  <a:solidFill>
                    <a:srgbClr val="ffffff"/>
                  </a:solidFill>
                </a:uFill>
                <a:latin typeface="Arial"/>
                <a:ea typeface="Arial"/>
              </a:rPr>
              <a:t>full-stack</a:t>
            </a:r>
            <a:endParaRPr b="0" lang="es-AR" sz="1800" spc="-1" strike="noStrike">
              <a:solidFill>
                <a:srgbClr val="000000"/>
              </a:solidFill>
              <a:uFill>
                <a:solidFill>
                  <a:srgbClr val="ffffff"/>
                </a:solidFill>
              </a:uFill>
              <a:latin typeface="Arial"/>
            </a:endParaRPr>
          </a:p>
        </p:txBody>
      </p:sp>
      <p:sp>
        <p:nvSpPr>
          <p:cNvPr id="146" name="PlaceHolder 9"/>
          <p:cNvSpPr>
            <a:spLocks noGrp="1"/>
          </p:cNvSpPr>
          <p:nvPr>
            <p:ph type="title"/>
          </p:nvPr>
        </p:nvSpPr>
        <p:spPr>
          <a:xfrm>
            <a:off x="0" y="0"/>
            <a:ext cx="9143640" cy="807120"/>
          </a:xfrm>
          <a:prstGeom prst="rect">
            <a:avLst/>
          </a:prstGeom>
        </p:spPr>
        <p:txBody>
          <a:bodyPr anchor="b"/>
          <a:p>
            <a:pPr algn="ctr">
              <a:lnSpc>
                <a:spcPct val="90000"/>
              </a:lnSpc>
            </a:pPr>
            <a:r>
              <a:rPr b="1" lang="es-AR" sz="4800" spc="-1" strike="noStrike">
                <a:solidFill>
                  <a:srgbClr val="ffffff"/>
                </a:solidFill>
                <a:uFill>
                  <a:solidFill>
                    <a:srgbClr val="ffffff"/>
                  </a:solidFill>
                </a:uFill>
                <a:latin typeface="Arial"/>
              </a:rPr>
              <a:t>Click to edit the title text format</a:t>
            </a:r>
            <a:endParaRPr b="1" lang="es-AR" sz="4800" spc="-1" strike="noStrike">
              <a:solidFill>
                <a:srgbClr val="ffffff"/>
              </a:solidFill>
              <a:uFill>
                <a:solidFill>
                  <a:srgbClr val="ffffff"/>
                </a:solidFill>
              </a:uFill>
              <a:latin typeface="Arial"/>
              <a:ea typeface="Arial"/>
            </a:endParaRPr>
          </a:p>
        </p:txBody>
      </p:sp>
      <p:sp>
        <p:nvSpPr>
          <p:cNvPr id="147" name="PlaceHolder 10"/>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s-AR" sz="1400" spc="-1" strike="noStrike">
                <a:solidFill>
                  <a:srgbClr val="000000"/>
                </a:solidFill>
                <a:uFill>
                  <a:solidFill>
                    <a:srgbClr val="ffffff"/>
                  </a:solidFill>
                </a:uFill>
                <a:latin typeface="Arial"/>
              </a:rPr>
              <a:t>Click to edit the outline text format</a:t>
            </a:r>
            <a:endParaRPr b="0" lang="es-AR"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AR" sz="1400" spc="-1" strike="noStrike">
                <a:solidFill>
                  <a:srgbClr val="000000"/>
                </a:solidFill>
                <a:uFill>
                  <a:solidFill>
                    <a:srgbClr val="ffffff"/>
                  </a:solidFill>
                </a:uFill>
                <a:latin typeface="Arial"/>
              </a:rPr>
              <a:t>Second Outline Level</a:t>
            </a:r>
            <a:endParaRPr b="0" lang="es-AR"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AR" sz="1400" spc="-1" strike="noStrike">
                <a:solidFill>
                  <a:srgbClr val="000000"/>
                </a:solidFill>
                <a:uFill>
                  <a:solidFill>
                    <a:srgbClr val="ffffff"/>
                  </a:solidFill>
                </a:uFill>
                <a:latin typeface="Arial"/>
              </a:rPr>
              <a:t>Third Outline Level</a:t>
            </a:r>
            <a:endParaRPr b="0" lang="es-AR"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AR" sz="1400" spc="-1" strike="noStrike">
                <a:solidFill>
                  <a:srgbClr val="000000"/>
                </a:solidFill>
                <a:uFill>
                  <a:solidFill>
                    <a:srgbClr val="ffffff"/>
                  </a:solidFill>
                </a:uFill>
                <a:latin typeface="Arial"/>
              </a:rPr>
              <a:t>Fourth Outline Level</a:t>
            </a:r>
            <a:endParaRPr b="0" lang="es-AR"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Fifth Outline Level</a:t>
            </a:r>
            <a:endParaRPr b="0" lang="es-AR"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Sixth Outline Level</a:t>
            </a:r>
            <a:endParaRPr b="0" lang="es-AR"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Seventh Outline Level</a:t>
            </a:r>
            <a:endParaRPr b="0" lang="es-AR"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2" name="CustomShape 1"/>
          <p:cNvSpPr/>
          <p:nvPr/>
        </p:nvSpPr>
        <p:spPr>
          <a:xfrm flipH="1">
            <a:off x="8439840" y="6615000"/>
            <a:ext cx="703080" cy="285480"/>
          </a:xfrm>
          <a:prstGeom prst="snip1Rect">
            <a:avLst>
              <a:gd name="adj" fmla="val 50000"/>
            </a:avLst>
          </a:prstGeom>
          <a:solidFill>
            <a:srgbClr val="0195d6"/>
          </a:solidFill>
          <a:ln>
            <a:noFill/>
          </a:ln>
        </p:spPr>
        <p:style>
          <a:lnRef idx="0"/>
          <a:fillRef idx="0"/>
          <a:effectRef idx="0"/>
          <a:fontRef idx="minor"/>
        </p:style>
      </p:sp>
      <p:pic>
        <p:nvPicPr>
          <p:cNvPr id="183" name="Google Shape;13;p1" descr=""/>
          <p:cNvPicPr/>
          <p:nvPr/>
        </p:nvPicPr>
        <p:blipFill>
          <a:blip r:embed="rId2"/>
          <a:srcRect l="86161" t="0" r="0" b="0"/>
          <a:stretch/>
        </p:blipFill>
        <p:spPr>
          <a:xfrm>
            <a:off x="0" y="6754320"/>
            <a:ext cx="9143640" cy="146520"/>
          </a:xfrm>
          <a:prstGeom prst="rect">
            <a:avLst/>
          </a:prstGeom>
          <a:ln>
            <a:noFill/>
          </a:ln>
        </p:spPr>
      </p:pic>
      <p:sp>
        <p:nvSpPr>
          <p:cNvPr id="184" name="CustomShape 2"/>
          <p:cNvSpPr/>
          <p:nvPr/>
        </p:nvSpPr>
        <p:spPr>
          <a:xfrm>
            <a:off x="1026720" y="360"/>
            <a:ext cx="8116920" cy="24228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185" name="CustomShape 3"/>
          <p:cNvSpPr/>
          <p:nvPr/>
        </p:nvSpPr>
        <p:spPr>
          <a:xfrm flipH="1" rot="10800000">
            <a:off x="1097280" y="480600"/>
            <a:ext cx="1097640" cy="479880"/>
          </a:xfrm>
          <a:prstGeom prst="snip1Rect">
            <a:avLst>
              <a:gd name="adj" fmla="val 50000"/>
            </a:avLst>
          </a:prstGeom>
          <a:solidFill>
            <a:srgbClr val="0195d6"/>
          </a:solidFill>
          <a:ln>
            <a:noFill/>
          </a:ln>
        </p:spPr>
        <p:style>
          <a:lnRef idx="0"/>
          <a:fillRef idx="0"/>
          <a:effectRef idx="0"/>
          <a:fontRef idx="minor"/>
        </p:style>
      </p:sp>
      <p:sp>
        <p:nvSpPr>
          <p:cNvPr id="186" name="CustomShape 4"/>
          <p:cNvSpPr/>
          <p:nvPr/>
        </p:nvSpPr>
        <p:spPr>
          <a:xfrm flipH="1" rot="10800000">
            <a:off x="2222280" y="2301840"/>
            <a:ext cx="2220480" cy="2301120"/>
          </a:xfrm>
          <a:prstGeom prst="snip1Rect">
            <a:avLst>
              <a:gd name="adj" fmla="val 50000"/>
            </a:avLst>
          </a:prstGeom>
          <a:solidFill>
            <a:srgbClr val="ef3449"/>
          </a:solidFill>
          <a:ln>
            <a:noFill/>
          </a:ln>
        </p:spPr>
        <p:style>
          <a:lnRef idx="0"/>
          <a:fillRef idx="0"/>
          <a:effectRef idx="0"/>
          <a:fontRef idx="minor"/>
        </p:style>
      </p:sp>
      <p:sp>
        <p:nvSpPr>
          <p:cNvPr id="187" name="CustomShape 5"/>
          <p:cNvSpPr/>
          <p:nvPr/>
        </p:nvSpPr>
        <p:spPr>
          <a:xfrm>
            <a:off x="1028160" y="0"/>
            <a:ext cx="8116920" cy="1247040"/>
          </a:xfrm>
          <a:prstGeom prst="rect">
            <a:avLst/>
          </a:prstGeom>
          <a:solidFill>
            <a:srgbClr val="ef3449"/>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188" name="CustomShape 6"/>
          <p:cNvSpPr/>
          <p:nvPr/>
        </p:nvSpPr>
        <p:spPr>
          <a:xfrm rot="10800000">
            <a:off x="8116200" y="6858000"/>
            <a:ext cx="8116920" cy="1783440"/>
          </a:xfrm>
          <a:prstGeom prst="rect">
            <a:avLst/>
          </a:prstGeom>
          <a:solidFill>
            <a:srgbClr val="ef3449"/>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189" name="CustomShape 7"/>
          <p:cNvSpPr/>
          <p:nvPr/>
        </p:nvSpPr>
        <p:spPr>
          <a:xfrm flipH="1">
            <a:off x="6794640" y="4051440"/>
            <a:ext cx="2347920" cy="2804400"/>
          </a:xfrm>
          <a:prstGeom prst="snip1Rect">
            <a:avLst>
              <a:gd name="adj" fmla="val 50000"/>
            </a:avLst>
          </a:prstGeom>
          <a:solidFill>
            <a:srgbClr val="ef3449"/>
          </a:solidFill>
          <a:ln>
            <a:noFill/>
          </a:ln>
        </p:spPr>
        <p:style>
          <a:lnRef idx="0"/>
          <a:fillRef idx="0"/>
          <a:effectRef idx="0"/>
          <a:fontRef idx="minor"/>
        </p:style>
      </p:sp>
      <p:sp>
        <p:nvSpPr>
          <p:cNvPr id="190" name="CustomShape 8"/>
          <p:cNvSpPr/>
          <p:nvPr/>
        </p:nvSpPr>
        <p:spPr>
          <a:xfrm>
            <a:off x="1986120" y="1997640"/>
            <a:ext cx="4983840" cy="2129760"/>
          </a:xfrm>
          <a:prstGeom prst="rect">
            <a:avLst/>
          </a:prstGeom>
          <a:noFill/>
          <a:ln>
            <a:noFill/>
          </a:ln>
        </p:spPr>
        <p:style>
          <a:lnRef idx="0"/>
          <a:fillRef idx="0"/>
          <a:effectRef idx="0"/>
          <a:fontRef idx="minor"/>
        </p:style>
        <p:txBody>
          <a:bodyPr tIns="91440" bIns="91440" anchor="ctr"/>
          <a:p>
            <a:pPr algn="ctr">
              <a:lnSpc>
                <a:spcPct val="100000"/>
              </a:lnSpc>
            </a:pPr>
            <a:r>
              <a:rPr b="1" lang="es-AR" sz="6000" spc="-1" strike="noStrike">
                <a:solidFill>
                  <a:srgbClr val="4472c4"/>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a:p>
            <a:pPr algn="ctr">
              <a:lnSpc>
                <a:spcPct val="100000"/>
              </a:lnSpc>
            </a:pPr>
            <a:r>
              <a:rPr b="1" lang="es-AR" sz="6000" spc="-1" strike="noStrike">
                <a:solidFill>
                  <a:srgbClr val="4472c4"/>
                </a:solidFill>
                <a:uFill>
                  <a:solidFill>
                    <a:srgbClr val="ffffff"/>
                  </a:solidFill>
                </a:uFill>
                <a:latin typeface="Arial"/>
                <a:ea typeface="Arial"/>
              </a:rPr>
              <a:t>Programador </a:t>
            </a:r>
            <a:endParaRPr b="0" lang="es-AR" sz="1800" spc="-1" strike="noStrike">
              <a:solidFill>
                <a:srgbClr val="000000"/>
              </a:solidFill>
              <a:uFill>
                <a:solidFill>
                  <a:srgbClr val="ffffff"/>
                </a:solidFill>
              </a:uFill>
              <a:latin typeface="Arial"/>
            </a:endParaRPr>
          </a:p>
          <a:p>
            <a:pPr algn="ctr">
              <a:lnSpc>
                <a:spcPct val="100000"/>
              </a:lnSpc>
            </a:pPr>
            <a:r>
              <a:rPr b="1" lang="es-AR" sz="6000" spc="-1" strike="noStrike">
                <a:solidFill>
                  <a:srgbClr val="4472c4"/>
                </a:solidFill>
                <a:uFill>
                  <a:solidFill>
                    <a:srgbClr val="ffffff"/>
                  </a:solidFill>
                </a:uFill>
                <a:latin typeface="Arial"/>
                <a:ea typeface="Arial"/>
              </a:rPr>
              <a:t>full-stack</a:t>
            </a:r>
            <a:endParaRPr b="0" lang="es-AR" sz="1800" spc="-1" strike="noStrike">
              <a:solidFill>
                <a:srgbClr val="000000"/>
              </a:solidFill>
              <a:uFill>
                <a:solidFill>
                  <a:srgbClr val="ffffff"/>
                </a:solidFill>
              </a:uFill>
              <a:latin typeface="Arial"/>
            </a:endParaRPr>
          </a:p>
        </p:txBody>
      </p:sp>
      <p:sp>
        <p:nvSpPr>
          <p:cNvPr id="191" name="PlaceHolder 9"/>
          <p:cNvSpPr>
            <a:spLocks noGrp="1"/>
          </p:cNvSpPr>
          <p:nvPr>
            <p:ph type="title"/>
          </p:nvPr>
        </p:nvSpPr>
        <p:spPr>
          <a:xfrm>
            <a:off x="0" y="0"/>
            <a:ext cx="9143640" cy="807120"/>
          </a:xfrm>
          <a:prstGeom prst="rect">
            <a:avLst/>
          </a:prstGeom>
        </p:spPr>
        <p:txBody>
          <a:bodyPr anchor="b"/>
          <a:p>
            <a:pPr algn="ctr">
              <a:lnSpc>
                <a:spcPct val="90000"/>
              </a:lnSpc>
            </a:pPr>
            <a:r>
              <a:rPr b="1" lang="es-AR" sz="4800" spc="-1" strike="noStrike">
                <a:solidFill>
                  <a:srgbClr val="ffffff"/>
                </a:solidFill>
                <a:uFill>
                  <a:solidFill>
                    <a:srgbClr val="ffffff"/>
                  </a:solidFill>
                </a:uFill>
                <a:latin typeface="Arial"/>
              </a:rPr>
              <a:t>Click to edit the title text format</a:t>
            </a:r>
            <a:endParaRPr b="1" lang="es-AR" sz="4800" spc="-1" strike="noStrike">
              <a:solidFill>
                <a:srgbClr val="ffffff"/>
              </a:solidFill>
              <a:uFill>
                <a:solidFill>
                  <a:srgbClr val="ffffff"/>
                </a:solidFill>
              </a:uFill>
              <a:latin typeface="Arial"/>
              <a:ea typeface="Arial"/>
            </a:endParaRPr>
          </a:p>
        </p:txBody>
      </p:sp>
      <p:sp>
        <p:nvSpPr>
          <p:cNvPr id="192" name="PlaceHolder 10"/>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s-AR" sz="1400" spc="-1" strike="noStrike">
                <a:solidFill>
                  <a:srgbClr val="000000"/>
                </a:solidFill>
                <a:uFill>
                  <a:solidFill>
                    <a:srgbClr val="ffffff"/>
                  </a:solidFill>
                </a:uFill>
                <a:latin typeface="Arial"/>
              </a:rPr>
              <a:t>Click to edit the outline text format</a:t>
            </a:r>
            <a:endParaRPr b="0" lang="es-AR"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AR" sz="1400" spc="-1" strike="noStrike">
                <a:solidFill>
                  <a:srgbClr val="000000"/>
                </a:solidFill>
                <a:uFill>
                  <a:solidFill>
                    <a:srgbClr val="ffffff"/>
                  </a:solidFill>
                </a:uFill>
                <a:latin typeface="Arial"/>
              </a:rPr>
              <a:t>Second Outline Level</a:t>
            </a:r>
            <a:endParaRPr b="0" lang="es-AR"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AR" sz="1400" spc="-1" strike="noStrike">
                <a:solidFill>
                  <a:srgbClr val="000000"/>
                </a:solidFill>
                <a:uFill>
                  <a:solidFill>
                    <a:srgbClr val="ffffff"/>
                  </a:solidFill>
                </a:uFill>
                <a:latin typeface="Arial"/>
              </a:rPr>
              <a:t>Third Outline Level</a:t>
            </a:r>
            <a:endParaRPr b="0" lang="es-AR"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AR" sz="1400" spc="-1" strike="noStrike">
                <a:solidFill>
                  <a:srgbClr val="000000"/>
                </a:solidFill>
                <a:uFill>
                  <a:solidFill>
                    <a:srgbClr val="ffffff"/>
                  </a:solidFill>
                </a:uFill>
                <a:latin typeface="Arial"/>
              </a:rPr>
              <a:t>Fourth Outline Level</a:t>
            </a:r>
            <a:endParaRPr b="0" lang="es-AR"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Fifth Outline Level</a:t>
            </a:r>
            <a:endParaRPr b="0" lang="es-AR"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Sixth Outline Level</a:t>
            </a:r>
            <a:endParaRPr b="0" lang="es-AR"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Seventh Outline Level</a:t>
            </a:r>
            <a:endParaRPr b="0" lang="es-AR"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7" name="CustomShape 1"/>
          <p:cNvSpPr/>
          <p:nvPr/>
        </p:nvSpPr>
        <p:spPr>
          <a:xfrm flipH="1">
            <a:off x="8439840" y="6615000"/>
            <a:ext cx="703080" cy="285480"/>
          </a:xfrm>
          <a:prstGeom prst="snip1Rect">
            <a:avLst>
              <a:gd name="adj" fmla="val 50000"/>
            </a:avLst>
          </a:prstGeom>
          <a:solidFill>
            <a:srgbClr val="0195d6"/>
          </a:solidFill>
          <a:ln>
            <a:noFill/>
          </a:ln>
        </p:spPr>
        <p:style>
          <a:lnRef idx="0"/>
          <a:fillRef idx="0"/>
          <a:effectRef idx="0"/>
          <a:fontRef idx="minor"/>
        </p:style>
      </p:sp>
      <p:pic>
        <p:nvPicPr>
          <p:cNvPr id="228" name="Google Shape;13;p1" descr=""/>
          <p:cNvPicPr/>
          <p:nvPr/>
        </p:nvPicPr>
        <p:blipFill>
          <a:blip r:embed="rId2"/>
          <a:srcRect l="86161" t="0" r="0" b="0"/>
          <a:stretch/>
        </p:blipFill>
        <p:spPr>
          <a:xfrm>
            <a:off x="0" y="6754320"/>
            <a:ext cx="9143640" cy="146520"/>
          </a:xfrm>
          <a:prstGeom prst="rect">
            <a:avLst/>
          </a:prstGeom>
          <a:ln>
            <a:noFill/>
          </a:ln>
        </p:spPr>
      </p:pic>
      <p:sp>
        <p:nvSpPr>
          <p:cNvPr id="229" name="CustomShape 2"/>
          <p:cNvSpPr/>
          <p:nvPr/>
        </p:nvSpPr>
        <p:spPr>
          <a:xfrm>
            <a:off x="1026720" y="360"/>
            <a:ext cx="8116920" cy="24228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230" name="CustomShape 3"/>
          <p:cNvSpPr/>
          <p:nvPr/>
        </p:nvSpPr>
        <p:spPr>
          <a:xfrm flipH="1" rot="10800000">
            <a:off x="1097280" y="480600"/>
            <a:ext cx="1097640" cy="479880"/>
          </a:xfrm>
          <a:prstGeom prst="snip1Rect">
            <a:avLst>
              <a:gd name="adj" fmla="val 50000"/>
            </a:avLst>
          </a:prstGeom>
          <a:solidFill>
            <a:srgbClr val="0195d6"/>
          </a:solidFill>
          <a:ln>
            <a:noFill/>
          </a:ln>
        </p:spPr>
        <p:style>
          <a:lnRef idx="0"/>
          <a:fillRef idx="0"/>
          <a:effectRef idx="0"/>
          <a:fontRef idx="minor"/>
        </p:style>
      </p:sp>
      <p:sp>
        <p:nvSpPr>
          <p:cNvPr id="231" name="PlaceHolder 4"/>
          <p:cNvSpPr>
            <a:spLocks noGrp="1"/>
          </p:cNvSpPr>
          <p:nvPr>
            <p:ph type="title"/>
          </p:nvPr>
        </p:nvSpPr>
        <p:spPr>
          <a:xfrm>
            <a:off x="628560" y="275760"/>
            <a:ext cx="7886520" cy="1220040"/>
          </a:xfrm>
          <a:prstGeom prst="rect">
            <a:avLst/>
          </a:prstGeom>
        </p:spPr>
        <p:txBody>
          <a:bodyPr anchor="ctr"/>
          <a:p>
            <a:pPr algn="ctr">
              <a:lnSpc>
                <a:spcPct val="90000"/>
              </a:lnSpc>
            </a:pPr>
            <a:r>
              <a:rPr b="0" lang="es-AR" sz="4000" spc="-1" strike="noStrike">
                <a:solidFill>
                  <a:srgbClr val="000000"/>
                </a:solidFill>
                <a:uFill>
                  <a:solidFill>
                    <a:srgbClr val="ffffff"/>
                  </a:solidFill>
                </a:uFill>
                <a:latin typeface="Arial"/>
              </a:rPr>
              <a:t>Click to edit the title text format</a:t>
            </a:r>
            <a:endParaRPr b="0" lang="es-AR" sz="4000" spc="-1" strike="noStrike">
              <a:solidFill>
                <a:srgbClr val="000000"/>
              </a:solidFill>
              <a:uFill>
                <a:solidFill>
                  <a:srgbClr val="ffffff"/>
                </a:solidFill>
              </a:uFill>
              <a:latin typeface="Arial"/>
              <a:ea typeface="Arial"/>
            </a:endParaRPr>
          </a:p>
        </p:txBody>
      </p:sp>
      <p:sp>
        <p:nvSpPr>
          <p:cNvPr id="232" name="CustomShape 5"/>
          <p:cNvSpPr/>
          <p:nvPr/>
        </p:nvSpPr>
        <p:spPr>
          <a:xfrm>
            <a:off x="1026720" y="360"/>
            <a:ext cx="8116920" cy="242280"/>
          </a:xfrm>
          <a:prstGeom prst="rect">
            <a:avLst/>
          </a:prstGeom>
          <a:solidFill>
            <a:srgbClr val="ef3449"/>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233" name="CustomShape 6"/>
          <p:cNvSpPr/>
          <p:nvPr/>
        </p:nvSpPr>
        <p:spPr>
          <a:xfrm flipH="1" rot="10800000">
            <a:off x="1097280" y="480600"/>
            <a:ext cx="1097640" cy="479880"/>
          </a:xfrm>
          <a:prstGeom prst="snip1Rect">
            <a:avLst>
              <a:gd name="adj" fmla="val 50000"/>
            </a:avLst>
          </a:prstGeom>
          <a:solidFill>
            <a:srgbClr val="ef3449"/>
          </a:solidFill>
          <a:ln>
            <a:noFill/>
          </a:ln>
        </p:spPr>
        <p:style>
          <a:lnRef idx="0"/>
          <a:fillRef idx="0"/>
          <a:effectRef idx="0"/>
          <a:fontRef idx="minor"/>
        </p:style>
      </p:sp>
      <p:sp>
        <p:nvSpPr>
          <p:cNvPr id="234" name="CustomShape 7"/>
          <p:cNvSpPr/>
          <p:nvPr/>
        </p:nvSpPr>
        <p:spPr>
          <a:xfrm>
            <a:off x="60480" y="34560"/>
            <a:ext cx="916200" cy="432000"/>
          </a:xfrm>
          <a:prstGeom prst="rect">
            <a:avLst/>
          </a:prstGeom>
          <a:noFill/>
          <a:ln>
            <a:noFill/>
          </a:ln>
        </p:spPr>
        <p:style>
          <a:lnRef idx="0"/>
          <a:fillRef idx="0"/>
          <a:effectRef idx="0"/>
          <a:fontRef idx="minor"/>
        </p:style>
        <p:txBody>
          <a:bodyPr tIns="91440" bIns="91440" anchor="ctr"/>
          <a:p>
            <a:pPr algn="ctr">
              <a:lnSpc>
                <a:spcPct val="100000"/>
              </a:lnSpc>
            </a:pPr>
            <a:r>
              <a:rPr b="1" lang="es-AR" sz="2400" spc="-1" strike="noStrike">
                <a:solidFill>
                  <a:srgbClr val="ffffff"/>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p:txBody>
      </p:sp>
      <p:sp>
        <p:nvSpPr>
          <p:cNvPr id="235" name="CustomShape 8"/>
          <p:cNvSpPr/>
          <p:nvPr/>
        </p:nvSpPr>
        <p:spPr>
          <a:xfrm>
            <a:off x="0" y="6755040"/>
            <a:ext cx="9143640" cy="145800"/>
          </a:xfrm>
          <a:prstGeom prst="rect">
            <a:avLst/>
          </a:prstGeom>
          <a:solidFill>
            <a:srgbClr val="ef3449"/>
          </a:solidFill>
          <a:ln>
            <a:noFill/>
          </a:ln>
        </p:spPr>
        <p:style>
          <a:lnRef idx="0"/>
          <a:fillRef idx="0"/>
          <a:effectRef idx="0"/>
          <a:fontRef idx="minor"/>
        </p:style>
      </p:sp>
      <p:sp>
        <p:nvSpPr>
          <p:cNvPr id="236" name="CustomShape 9"/>
          <p:cNvSpPr/>
          <p:nvPr/>
        </p:nvSpPr>
        <p:spPr>
          <a:xfrm flipH="1">
            <a:off x="8439840" y="6615000"/>
            <a:ext cx="703080" cy="285480"/>
          </a:xfrm>
          <a:prstGeom prst="snip1Rect">
            <a:avLst>
              <a:gd name="adj" fmla="val 50000"/>
            </a:avLst>
          </a:prstGeom>
          <a:solidFill>
            <a:srgbClr val="ef3449"/>
          </a:solidFill>
          <a:ln>
            <a:noFill/>
          </a:ln>
        </p:spPr>
        <p:style>
          <a:lnRef idx="0"/>
          <a:fillRef idx="0"/>
          <a:effectRef idx="0"/>
          <a:fontRef idx="minor"/>
        </p:style>
      </p:sp>
      <p:sp>
        <p:nvSpPr>
          <p:cNvPr id="237" name="PlaceHolder 10"/>
          <p:cNvSpPr>
            <a:spLocks noGrp="1"/>
          </p:cNvSpPr>
          <p:nvPr>
            <p:ph type="sldNum"/>
          </p:nvPr>
        </p:nvSpPr>
        <p:spPr>
          <a:xfrm>
            <a:off x="8515440" y="6575400"/>
            <a:ext cx="628560" cy="364680"/>
          </a:xfrm>
          <a:prstGeom prst="rect">
            <a:avLst/>
          </a:prstGeom>
        </p:spPr>
        <p:txBody>
          <a:bodyPr anchor="ctr"/>
          <a:p>
            <a:pPr algn="r">
              <a:lnSpc>
                <a:spcPct val="100000"/>
              </a:lnSpc>
            </a:pPr>
            <a:fld id="{0027511B-0BD9-497F-9AA9-20D6E9E9D64C}"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238" name="PlaceHolder 11"/>
          <p:cNvSpPr>
            <a:spLocks noGrp="1"/>
          </p:cNvSpPr>
          <p:nvPr>
            <p:ph type="body"/>
          </p:nvPr>
        </p:nvSpPr>
        <p:spPr>
          <a:xfrm>
            <a:off x="628560" y="1530720"/>
            <a:ext cx="7886520" cy="4980240"/>
          </a:xfrm>
          <a:prstGeom prst="rect">
            <a:avLst/>
          </a:prstGeom>
        </p:spPr>
        <p:txBody>
          <a:bodyPr/>
          <a:p>
            <a:pPr marL="432000" indent="-324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Click to edit the outline text format</a:t>
            </a:r>
            <a:endParaRPr b="0" lang="es-AR" sz="2800" spc="-1" strike="noStrike">
              <a:solidFill>
                <a:srgbClr val="000000"/>
              </a:solidFill>
              <a:uFill>
                <a:solidFill>
                  <a:srgbClr val="ffffff"/>
                </a:solidFill>
              </a:uFill>
              <a:latin typeface="Arial"/>
              <a:ea typeface="Arial"/>
            </a:endParaRPr>
          </a:p>
          <a:p>
            <a:pPr lvl="1" marL="864000" indent="-324000">
              <a:lnSpc>
                <a:spcPct val="90000"/>
              </a:lnSpc>
              <a:buClr>
                <a:srgbClr val="000000"/>
              </a:buClr>
              <a:buSzPct val="75000"/>
              <a:buFont typeface="Symbol" charset="2"/>
              <a:buChar char=""/>
            </a:pPr>
            <a:r>
              <a:rPr b="0" lang="es-AR" sz="2800" spc="-1" strike="noStrike">
                <a:solidFill>
                  <a:srgbClr val="000000"/>
                </a:solidFill>
                <a:uFill>
                  <a:solidFill>
                    <a:srgbClr val="ffffff"/>
                  </a:solidFill>
                </a:uFill>
                <a:latin typeface="Arial"/>
              </a:rPr>
              <a:t>Second Outline Level</a:t>
            </a:r>
            <a:endParaRPr b="0" lang="es-AR" sz="2800" spc="-1" strike="noStrike">
              <a:solidFill>
                <a:srgbClr val="000000"/>
              </a:solidFill>
              <a:uFill>
                <a:solidFill>
                  <a:srgbClr val="ffffff"/>
                </a:solidFill>
              </a:uFill>
              <a:latin typeface="Arial"/>
              <a:ea typeface="Arial"/>
            </a:endParaRPr>
          </a:p>
          <a:p>
            <a:pPr lvl="2" marL="1296000" indent="-288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Third Outline Level</a:t>
            </a:r>
            <a:endParaRPr b="0" lang="es-AR" sz="2800" spc="-1" strike="noStrike">
              <a:solidFill>
                <a:srgbClr val="000000"/>
              </a:solidFill>
              <a:uFill>
                <a:solidFill>
                  <a:srgbClr val="ffffff"/>
                </a:solidFill>
              </a:uFill>
              <a:latin typeface="Arial"/>
              <a:ea typeface="Arial"/>
            </a:endParaRPr>
          </a:p>
          <a:p>
            <a:pPr lvl="3" marL="1728000" indent="-216000">
              <a:lnSpc>
                <a:spcPct val="90000"/>
              </a:lnSpc>
              <a:buClr>
                <a:srgbClr val="000000"/>
              </a:buClr>
              <a:buSzPct val="75000"/>
              <a:buFont typeface="Symbol" charset="2"/>
              <a:buChar char=""/>
            </a:pPr>
            <a:r>
              <a:rPr b="0" lang="es-AR" sz="2800" spc="-1" strike="noStrike">
                <a:solidFill>
                  <a:srgbClr val="000000"/>
                </a:solidFill>
                <a:uFill>
                  <a:solidFill>
                    <a:srgbClr val="ffffff"/>
                  </a:solidFill>
                </a:uFill>
                <a:latin typeface="Arial"/>
              </a:rPr>
              <a:t>Fourth Outline Level</a:t>
            </a:r>
            <a:endParaRPr b="0" lang="es-AR" sz="2800" spc="-1" strike="noStrike">
              <a:solidFill>
                <a:srgbClr val="000000"/>
              </a:solidFill>
              <a:uFill>
                <a:solidFill>
                  <a:srgbClr val="ffffff"/>
                </a:solidFill>
              </a:uFill>
              <a:latin typeface="Arial"/>
              <a:ea typeface="Arial"/>
            </a:endParaRPr>
          </a:p>
          <a:p>
            <a:pPr lvl="4" marL="2160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Fifth Outline Level</a:t>
            </a:r>
            <a:endParaRPr b="0" lang="es-AR" sz="2800" spc="-1" strike="noStrike">
              <a:solidFill>
                <a:srgbClr val="000000"/>
              </a:solidFill>
              <a:uFill>
                <a:solidFill>
                  <a:srgbClr val="ffffff"/>
                </a:solidFill>
              </a:uFill>
              <a:latin typeface="Arial"/>
              <a:ea typeface="Arial"/>
            </a:endParaRPr>
          </a:p>
          <a:p>
            <a:pPr lvl="5" marL="2592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Sixth Outline Level</a:t>
            </a:r>
            <a:endParaRPr b="0" lang="es-AR" sz="2800" spc="-1" strike="noStrike">
              <a:solidFill>
                <a:srgbClr val="000000"/>
              </a:solidFill>
              <a:uFill>
                <a:solidFill>
                  <a:srgbClr val="ffffff"/>
                </a:solidFill>
              </a:uFill>
              <a:latin typeface="Arial"/>
              <a:ea typeface="Arial"/>
            </a:endParaRPr>
          </a:p>
          <a:p>
            <a:pPr lvl="6" marL="3024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Seventh Outline Level</a:t>
            </a:r>
            <a:endParaRPr b="0" lang="es-AR" sz="2800" spc="-1" strike="noStrike">
              <a:solidFill>
                <a:srgbClr val="000000"/>
              </a:solidFill>
              <a:uFill>
                <a:solidFill>
                  <a:srgbClr val="ffffff"/>
                </a:solidFill>
              </a:uFill>
              <a:latin typeface="Arial"/>
              <a:ea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slideLayout" Target="../slideLayouts/slideLayout13.xml"/><Relationship Id="rId7"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slideLayout" Target="../slideLayouts/slideLayout13.xml"/><Relationship Id="rId7"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92520" y="0"/>
            <a:ext cx="8961840" cy="807120"/>
          </a:xfrm>
          <a:prstGeom prst="rect">
            <a:avLst/>
          </a:prstGeom>
          <a:noFill/>
          <a:ln>
            <a:noFill/>
          </a:ln>
        </p:spPr>
        <p:txBody>
          <a:bodyPr anchor="b"/>
          <a:p>
            <a:pPr algn="ctr">
              <a:lnSpc>
                <a:spcPct val="90000"/>
              </a:lnSpc>
            </a:pPr>
            <a:r>
              <a:rPr b="1" lang="es-AR" sz="4800" spc="-1" strike="noStrike">
                <a:solidFill>
                  <a:srgbClr val="ffffff"/>
                </a:solidFill>
                <a:uFill>
                  <a:solidFill>
                    <a:srgbClr val="ffffff"/>
                  </a:solidFill>
                </a:uFill>
                <a:latin typeface="Arial"/>
                <a:ea typeface="Arial"/>
              </a:rPr>
              <a:t>Técnicas de Programación</a:t>
            </a:r>
            <a:endParaRPr b="0" lang="es-AR" sz="1400" spc="-1" strike="noStrike">
              <a:solidFill>
                <a:srgbClr val="000000"/>
              </a:solidFill>
              <a:uFill>
                <a:solidFill>
                  <a:srgbClr val="ffffff"/>
                </a:solidFill>
              </a:uFill>
              <a:latin typeface="Arial"/>
            </a:endParaRPr>
          </a:p>
        </p:txBody>
      </p:sp>
      <p:sp>
        <p:nvSpPr>
          <p:cNvPr id="279" name="TextShape 2"/>
          <p:cNvSpPr txBox="1"/>
          <p:nvPr/>
        </p:nvSpPr>
        <p:spPr>
          <a:xfrm>
            <a:off x="0" y="5416200"/>
            <a:ext cx="9146520" cy="549720"/>
          </a:xfrm>
          <a:prstGeom prst="rect">
            <a:avLst/>
          </a:prstGeom>
          <a:noFill/>
          <a:ln>
            <a:noFill/>
          </a:ln>
        </p:spPr>
        <p:txBody>
          <a:bodyPr/>
          <a:p>
            <a:pPr algn="ctr">
              <a:lnSpc>
                <a:spcPct val="90000"/>
              </a:lnSpc>
            </a:pPr>
            <a:r>
              <a:rPr b="1" i="1" lang="es-AR" sz="3200" spc="-1" strike="noStrike">
                <a:solidFill>
                  <a:srgbClr val="ffffff"/>
                </a:solidFill>
                <a:uFill>
                  <a:solidFill>
                    <a:srgbClr val="ffffff"/>
                  </a:solidFill>
                </a:uFill>
                <a:latin typeface="Arial"/>
                <a:ea typeface="Arial"/>
              </a:rPr>
              <a:t>Algoritmos Secuenciales</a:t>
            </a:r>
            <a:endParaRPr b="0" lang="es-AR"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8587800" y="6575400"/>
            <a:ext cx="556200" cy="364680"/>
          </a:xfrm>
          <a:prstGeom prst="rect">
            <a:avLst/>
          </a:prstGeom>
          <a:noFill/>
          <a:ln>
            <a:noFill/>
          </a:ln>
        </p:spPr>
        <p:txBody>
          <a:bodyPr anchor="ctr"/>
          <a:p>
            <a:pPr algn="r">
              <a:lnSpc>
                <a:spcPct val="100000"/>
              </a:lnSpc>
            </a:pPr>
            <a:fld id="{ED6F63E2-2B58-440E-B2CB-80533F223077}"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29"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Implementando Algoritmos</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Ejercicio: Área del Rectángulo 5x10</a:t>
            </a:r>
            <a:endParaRPr b="0" lang="es-AR" sz="1400" spc="-1" strike="noStrike">
              <a:solidFill>
                <a:srgbClr val="000000"/>
              </a:solidFill>
              <a:uFill>
                <a:solidFill>
                  <a:srgbClr val="ffffff"/>
                </a:solidFill>
              </a:uFill>
              <a:latin typeface="Arial"/>
            </a:endParaRPr>
          </a:p>
        </p:txBody>
      </p:sp>
      <p:sp>
        <p:nvSpPr>
          <p:cNvPr id="330" name="CustomShape 3"/>
          <p:cNvSpPr/>
          <p:nvPr/>
        </p:nvSpPr>
        <p:spPr>
          <a:xfrm>
            <a:off x="1993320" y="2120400"/>
            <a:ext cx="6378120" cy="1422720"/>
          </a:xfrm>
          <a:prstGeom prst="rect">
            <a:avLst/>
          </a:prstGeom>
          <a:noFill/>
          <a:ln>
            <a:noFill/>
          </a:ln>
        </p:spPr>
        <p:style>
          <a:lnRef idx="0"/>
          <a:fillRef idx="0"/>
          <a:effectRef idx="0"/>
          <a:fontRef idx="minor"/>
        </p:style>
        <p:txBody>
          <a:bodyPr lIns="93240" rIns="93240" tIns="93240" bIns="93240" anchor="ctr"/>
          <a:p>
            <a:pPr>
              <a:lnSpc>
                <a:spcPct val="90000"/>
              </a:lnSpc>
            </a:pPr>
            <a:r>
              <a:rPr b="1" lang="es-AR" sz="3100" spc="-1" strike="noStrike">
                <a:solidFill>
                  <a:srgbClr val="000000"/>
                </a:solidFill>
                <a:uFill>
                  <a:solidFill>
                    <a:srgbClr val="ffffff"/>
                  </a:solidFill>
                </a:uFill>
                <a:latin typeface="Arial"/>
                <a:ea typeface="Arial"/>
              </a:rPr>
              <a:t>Una letra mal escrita puede hacer que la computadora no entienda el programa!</a:t>
            </a:r>
            <a:endParaRPr b="0" lang="es-AR" sz="1800" spc="-1" strike="noStrike">
              <a:solidFill>
                <a:srgbClr val="000000"/>
              </a:solidFill>
              <a:uFill>
                <a:solidFill>
                  <a:srgbClr val="ffffff"/>
                </a:solidFill>
              </a:uFill>
              <a:latin typeface="Arial"/>
            </a:endParaRPr>
          </a:p>
        </p:txBody>
      </p:sp>
      <p:pic>
        <p:nvPicPr>
          <p:cNvPr id="331" name="Google Shape;290;p32" descr=""/>
          <p:cNvPicPr/>
          <p:nvPr/>
        </p:nvPicPr>
        <p:blipFill>
          <a:blip r:embed="rId1"/>
          <a:stretch/>
        </p:blipFill>
        <p:spPr>
          <a:xfrm>
            <a:off x="297360" y="2169360"/>
            <a:ext cx="1245600" cy="1245600"/>
          </a:xfrm>
          <a:prstGeom prst="rect">
            <a:avLst/>
          </a:prstGeom>
          <a:ln>
            <a:noFill/>
          </a:ln>
        </p:spPr>
      </p:pic>
      <p:sp>
        <p:nvSpPr>
          <p:cNvPr id="332" name="CustomShape 4"/>
          <p:cNvSpPr/>
          <p:nvPr/>
        </p:nvSpPr>
        <p:spPr>
          <a:xfrm>
            <a:off x="421200" y="3885120"/>
            <a:ext cx="8093520" cy="2300760"/>
          </a:xfrm>
          <a:prstGeom prst="cloudCallout">
            <a:avLst>
              <a:gd name="adj1" fmla="val -20833"/>
              <a:gd name="adj2" fmla="val 62500"/>
            </a:avLst>
          </a:prstGeom>
          <a:solidFill>
            <a:srgbClr val="f3f3f3"/>
          </a:solidFill>
          <a:ln w="9360">
            <a:solidFill>
              <a:schemeClr val="dk2"/>
            </a:solidFill>
            <a:round/>
          </a:ln>
        </p:spPr>
        <p:style>
          <a:lnRef idx="0"/>
          <a:fillRef idx="0"/>
          <a:effectRef idx="0"/>
          <a:fontRef idx="minor"/>
        </p:style>
        <p:txBody>
          <a:bodyPr tIns="91440" bIns="91440" anchor="ctr"/>
          <a:p>
            <a:pPr algn="ctr">
              <a:lnSpc>
                <a:spcPct val="100000"/>
              </a:lnSpc>
            </a:pPr>
            <a:r>
              <a:rPr b="1" lang="es-AR" sz="2400" spc="-1" strike="noStrike">
                <a:solidFill>
                  <a:srgbClr val="000000"/>
                </a:solidFill>
                <a:uFill>
                  <a:solidFill>
                    <a:srgbClr val="ffffff"/>
                  </a:solidFill>
                </a:uFill>
                <a:latin typeface="Calibri"/>
                <a:ea typeface="Calibri"/>
              </a:rPr>
              <a:t>Debo aprender su idioma e incluso ser cuidadoso de escribirlo bien</a:t>
            </a:r>
            <a:endParaRPr b="0" lang="es-AR"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628560" y="275760"/>
            <a:ext cx="7886520" cy="1220040"/>
          </a:xfrm>
          <a:prstGeom prst="rect">
            <a:avLst/>
          </a:prstGeom>
          <a:noFill/>
          <a:ln>
            <a:noFill/>
          </a:ln>
        </p:spPr>
        <p:txBody>
          <a:bodyPr anchor="ctr"/>
          <a:p>
            <a:pPr>
              <a:lnSpc>
                <a:spcPct val="90000"/>
              </a:lnSpc>
            </a:pPr>
            <a:r>
              <a:rPr b="1" lang="es-AR" sz="4000" spc="-1" strike="noStrike">
                <a:solidFill>
                  <a:srgbClr val="000000"/>
                </a:solidFill>
                <a:uFill>
                  <a:solidFill>
                    <a:srgbClr val="ffffff"/>
                  </a:solidFill>
                </a:uFill>
                <a:latin typeface="Arial"/>
                <a:ea typeface="Arial"/>
              </a:rPr>
              <a:t>JavaScript - Sintaxis básica</a:t>
            </a:r>
            <a:endParaRPr b="0" lang="es-AR" sz="1400" spc="-1" strike="noStrike">
              <a:solidFill>
                <a:srgbClr val="000000"/>
              </a:solidFill>
              <a:uFill>
                <a:solidFill>
                  <a:srgbClr val="ffffff"/>
                </a:solidFill>
              </a:uFill>
              <a:latin typeface="Arial"/>
            </a:endParaRPr>
          </a:p>
        </p:txBody>
      </p:sp>
      <p:sp>
        <p:nvSpPr>
          <p:cNvPr id="334" name="TextShape 2"/>
          <p:cNvSpPr txBox="1"/>
          <p:nvPr/>
        </p:nvSpPr>
        <p:spPr>
          <a:xfrm>
            <a:off x="628560" y="1362600"/>
            <a:ext cx="7886520" cy="5148360"/>
          </a:xfrm>
          <a:prstGeom prst="rect">
            <a:avLst/>
          </a:prstGeom>
          <a:noFill/>
          <a:ln>
            <a:noFill/>
          </a:ln>
        </p:spPr>
        <p:txBody>
          <a:bodyPr/>
          <a:p>
            <a:pPr>
              <a:lnSpc>
                <a:spcPct val="115000"/>
              </a:lnSpc>
            </a:pPr>
            <a:r>
              <a:rPr b="0" lang="es-AR" sz="2200" spc="-1" strike="noStrike">
                <a:solidFill>
                  <a:srgbClr val="212529"/>
                </a:solidFill>
                <a:uFill>
                  <a:solidFill>
                    <a:srgbClr val="ffffff"/>
                  </a:solidFill>
                </a:uFill>
                <a:latin typeface="Roboto"/>
                <a:ea typeface="Roboto"/>
              </a:rPr>
              <a:t>Las normas básicas que definen la sintaxis de JavaScript son las siguientes:</a:t>
            </a:r>
            <a:endParaRPr b="0" lang="es-AR" sz="1400" spc="-1" strike="noStrike">
              <a:solidFill>
                <a:srgbClr val="000000"/>
              </a:solidFill>
              <a:uFill>
                <a:solidFill>
                  <a:srgbClr val="ffffff"/>
                </a:solidFill>
              </a:uFill>
              <a:latin typeface="Arial"/>
            </a:endParaRPr>
          </a:p>
          <a:p>
            <a:pPr marL="457200" indent="-367920">
              <a:lnSpc>
                <a:spcPct val="115000"/>
              </a:lnSpc>
              <a:buClr>
                <a:srgbClr val="212529"/>
              </a:buClr>
              <a:buFont typeface="Roboto"/>
              <a:buChar char="●"/>
            </a:pPr>
            <a:r>
              <a:rPr b="1" lang="es-AR" sz="2200" spc="-1" strike="noStrike">
                <a:solidFill>
                  <a:srgbClr val="212529"/>
                </a:solidFill>
                <a:uFill>
                  <a:solidFill>
                    <a:srgbClr val="ffffff"/>
                  </a:solidFill>
                </a:uFill>
                <a:latin typeface="Roboto"/>
                <a:ea typeface="Roboto"/>
              </a:rPr>
              <a:t>No se tienen en cuenta los espacios en blanco y las nuevas líneas</a:t>
            </a:r>
            <a:endParaRPr b="0" lang="es-AR" sz="1400" spc="-1" strike="noStrike">
              <a:solidFill>
                <a:srgbClr val="000000"/>
              </a:solidFill>
              <a:uFill>
                <a:solidFill>
                  <a:srgbClr val="ffffff"/>
                </a:solidFill>
              </a:uFill>
              <a:latin typeface="Arial"/>
            </a:endParaRPr>
          </a:p>
          <a:p>
            <a:pPr marL="457200" indent="-367920">
              <a:lnSpc>
                <a:spcPct val="115000"/>
              </a:lnSpc>
              <a:buClr>
                <a:srgbClr val="212529"/>
              </a:buClr>
              <a:buFont typeface="Roboto"/>
              <a:buChar char="●"/>
            </a:pPr>
            <a:r>
              <a:rPr b="1" lang="es-AR" sz="2200" spc="-1" strike="noStrike">
                <a:solidFill>
                  <a:srgbClr val="212529"/>
                </a:solidFill>
                <a:uFill>
                  <a:solidFill>
                    <a:srgbClr val="ffffff"/>
                  </a:solidFill>
                </a:uFill>
                <a:latin typeface="Roboto"/>
                <a:ea typeface="Roboto"/>
              </a:rPr>
              <a:t>Se distinguen las mayúsculas y minúsculas</a:t>
            </a:r>
            <a:r>
              <a:rPr b="0" lang="es-AR" sz="2200" spc="-1" strike="noStrike">
                <a:solidFill>
                  <a:srgbClr val="212529"/>
                </a:solidFill>
                <a:uFill>
                  <a:solidFill>
                    <a:srgbClr val="ffffff"/>
                  </a:solidFill>
                </a:uFill>
                <a:latin typeface="Roboto"/>
                <a:ea typeface="Roboto"/>
              </a:rPr>
              <a:t>: La palabra “console” no es lo mismo que “CONSOLE” ni que “ConSolE”</a:t>
            </a:r>
            <a:endParaRPr b="0" lang="es-AR" sz="1400" spc="-1" strike="noStrike">
              <a:solidFill>
                <a:srgbClr val="000000"/>
              </a:solidFill>
              <a:uFill>
                <a:solidFill>
                  <a:srgbClr val="ffffff"/>
                </a:solidFill>
              </a:uFill>
              <a:latin typeface="Arial"/>
            </a:endParaRPr>
          </a:p>
          <a:p>
            <a:pPr marL="457200" indent="-367920">
              <a:lnSpc>
                <a:spcPct val="115000"/>
              </a:lnSpc>
              <a:buClr>
                <a:srgbClr val="212529"/>
              </a:buClr>
              <a:buFont typeface="Roboto"/>
              <a:buChar char="●"/>
            </a:pPr>
            <a:r>
              <a:rPr b="1" lang="es-AR" sz="2200" spc="-1" strike="noStrike">
                <a:solidFill>
                  <a:srgbClr val="212529"/>
                </a:solidFill>
                <a:uFill>
                  <a:solidFill>
                    <a:srgbClr val="ffffff"/>
                  </a:solidFill>
                </a:uFill>
                <a:latin typeface="Roboto"/>
                <a:ea typeface="Roboto"/>
              </a:rPr>
              <a:t>No es necesario terminar cada sentencia con el carácter de punto y coma (</a:t>
            </a:r>
            <a:r>
              <a:rPr b="1" lang="es-AR" sz="2200" spc="-1" strike="noStrike">
                <a:solidFill>
                  <a:srgbClr val="333333"/>
                </a:solidFill>
                <a:uFill>
                  <a:solidFill>
                    <a:srgbClr val="ffffff"/>
                  </a:solidFill>
                </a:uFill>
                <a:latin typeface="Courier New"/>
                <a:ea typeface="Courier New"/>
              </a:rPr>
              <a:t>;</a:t>
            </a:r>
            <a:r>
              <a:rPr b="1" lang="es-AR" sz="2200" spc="-1" strike="noStrike">
                <a:solidFill>
                  <a:srgbClr val="212529"/>
                </a:solidFill>
                <a:uFill>
                  <a:solidFill>
                    <a:srgbClr val="ffffff"/>
                  </a:solidFill>
                </a:uFill>
                <a:latin typeface="Roboto"/>
                <a:ea typeface="Roboto"/>
              </a:rPr>
              <a:t>)</a:t>
            </a:r>
            <a:r>
              <a:rPr b="0" lang="es-AR" sz="2200" spc="-1" strike="noStrike">
                <a:solidFill>
                  <a:srgbClr val="212529"/>
                </a:solidFill>
                <a:uFill>
                  <a:solidFill>
                    <a:srgbClr val="ffffff"/>
                  </a:solidFill>
                </a:uFill>
                <a:latin typeface="Roboto"/>
                <a:ea typeface="Roboto"/>
              </a:rPr>
              <a:t>. Aunque es conveniente hacerlo para usar todos el mismo estilo de código.</a:t>
            </a:r>
            <a:endParaRPr b="0" lang="es-AR" sz="1400" spc="-1" strike="noStrike">
              <a:solidFill>
                <a:srgbClr val="000000"/>
              </a:solidFill>
              <a:uFill>
                <a:solidFill>
                  <a:srgbClr val="ffffff"/>
                </a:solidFill>
              </a:uFill>
              <a:latin typeface="Arial"/>
            </a:endParaRPr>
          </a:p>
        </p:txBody>
      </p:sp>
      <p:sp>
        <p:nvSpPr>
          <p:cNvPr id="335" name="TextShape 3"/>
          <p:cNvSpPr txBox="1"/>
          <p:nvPr/>
        </p:nvSpPr>
        <p:spPr>
          <a:xfrm>
            <a:off x="8587800" y="6575400"/>
            <a:ext cx="556200" cy="364680"/>
          </a:xfrm>
          <a:prstGeom prst="rect">
            <a:avLst/>
          </a:prstGeom>
          <a:noFill/>
          <a:ln>
            <a:noFill/>
          </a:ln>
        </p:spPr>
        <p:txBody>
          <a:bodyPr anchor="ctr"/>
          <a:p>
            <a:pPr algn="r">
              <a:lnSpc>
                <a:spcPct val="100000"/>
              </a:lnSpc>
            </a:pPr>
            <a:fld id="{20723469-F332-4E36-8029-2266B4F0AB57}"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8587800" y="6575400"/>
            <a:ext cx="556200" cy="364680"/>
          </a:xfrm>
          <a:prstGeom prst="rect">
            <a:avLst/>
          </a:prstGeom>
          <a:noFill/>
          <a:ln>
            <a:noFill/>
          </a:ln>
        </p:spPr>
        <p:txBody>
          <a:bodyPr anchor="ctr"/>
          <a:p>
            <a:pPr algn="r">
              <a:lnSpc>
                <a:spcPct val="100000"/>
              </a:lnSpc>
            </a:pPr>
            <a:fld id="{257204E6-D28B-44FD-92F0-F7A9BFFEA516}"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37" name="CustomShape 2"/>
          <p:cNvSpPr/>
          <p:nvPr/>
        </p:nvSpPr>
        <p:spPr>
          <a:xfrm>
            <a:off x="358920" y="1944720"/>
            <a:ext cx="8622720" cy="4718880"/>
          </a:xfrm>
          <a:prstGeom prst="rect">
            <a:avLst/>
          </a:prstGeom>
          <a:noFill/>
          <a:ln>
            <a:noFill/>
          </a:ln>
        </p:spPr>
        <p:style>
          <a:lnRef idx="0"/>
          <a:fillRef idx="0"/>
          <a:effectRef idx="0"/>
          <a:fontRef idx="minor"/>
        </p:style>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Para cada uno de los siguientes puntos describa los </a:t>
            </a:r>
            <a:r>
              <a:rPr b="1" lang="es-AR" sz="2800" spc="-1" strike="noStrike">
                <a:solidFill>
                  <a:srgbClr val="000000"/>
                </a:solidFill>
                <a:uFill>
                  <a:solidFill>
                    <a:srgbClr val="ffffff"/>
                  </a:solidFill>
                </a:uFill>
                <a:latin typeface="Arial"/>
                <a:ea typeface="Arial"/>
              </a:rPr>
              <a:t>elementos del algoritmo</a:t>
            </a:r>
            <a:r>
              <a:rPr b="0" lang="es-AR" sz="2800" spc="-1" strike="noStrike">
                <a:solidFill>
                  <a:srgbClr val="000000"/>
                </a:solidFill>
                <a:uFill>
                  <a:solidFill>
                    <a:srgbClr val="ffffff"/>
                  </a:solidFill>
                </a:uFill>
                <a:latin typeface="Arial"/>
                <a:ea typeface="Arial"/>
              </a:rPr>
              <a:t> (entrada, proceso, salida)</a:t>
            </a:r>
            <a:endParaRPr b="0" lang="es-AR" sz="1800" spc="-1" strike="noStrike">
              <a:solidFill>
                <a:srgbClr val="000000"/>
              </a:solidFill>
              <a:uFill>
                <a:solidFill>
                  <a:srgbClr val="ffffff"/>
                </a:solidFill>
              </a:uFill>
              <a:latin typeface="Arial"/>
            </a:endParaRPr>
          </a:p>
          <a:p>
            <a:pPr lvl="1" marL="914400" indent="-456840">
              <a:lnSpc>
                <a:spcPct val="90000"/>
              </a:lnSpc>
              <a:buClr>
                <a:srgbClr val="000000"/>
              </a:buClr>
              <a:buFont typeface="Calibri"/>
              <a:buAutoNum type="arabicPeriod"/>
            </a:pPr>
            <a:r>
              <a:rPr b="0" lang="es-AR" sz="2400" spc="-1" strike="noStrike">
                <a:solidFill>
                  <a:srgbClr val="000000"/>
                </a:solidFill>
                <a:uFill>
                  <a:solidFill>
                    <a:srgbClr val="ffffff"/>
                  </a:solidFill>
                </a:uFill>
                <a:latin typeface="Arial"/>
                <a:ea typeface="Arial"/>
              </a:rPr>
              <a:t>Sumar 2 números</a:t>
            </a:r>
            <a:endParaRPr b="0" lang="es-AR" sz="1800" spc="-1" strike="noStrike">
              <a:solidFill>
                <a:srgbClr val="000000"/>
              </a:solidFill>
              <a:uFill>
                <a:solidFill>
                  <a:srgbClr val="ffffff"/>
                </a:solidFill>
              </a:uFill>
              <a:latin typeface="Arial"/>
            </a:endParaRPr>
          </a:p>
          <a:p>
            <a:pPr lvl="1" marL="914400" indent="-456840">
              <a:lnSpc>
                <a:spcPct val="90000"/>
              </a:lnSpc>
              <a:buClr>
                <a:srgbClr val="000000"/>
              </a:buClr>
              <a:buFont typeface="Calibri"/>
              <a:buAutoNum type="arabicPeriod"/>
            </a:pPr>
            <a:r>
              <a:rPr b="0" lang="es-AR" sz="2400" spc="-1" strike="noStrike">
                <a:solidFill>
                  <a:srgbClr val="000000"/>
                </a:solidFill>
                <a:uFill>
                  <a:solidFill>
                    <a:srgbClr val="ffffff"/>
                  </a:solidFill>
                </a:uFill>
                <a:latin typeface="Arial"/>
                <a:ea typeface="Arial"/>
              </a:rPr>
              <a:t>Preparar una tarta de frutillas</a:t>
            </a:r>
            <a:endParaRPr b="0" lang="es-AR" sz="1800" spc="-1" strike="noStrike">
              <a:solidFill>
                <a:srgbClr val="000000"/>
              </a:solidFill>
              <a:uFill>
                <a:solidFill>
                  <a:srgbClr val="ffffff"/>
                </a:solidFill>
              </a:uFill>
              <a:latin typeface="Arial"/>
            </a:endParaRPr>
          </a:p>
          <a:p>
            <a:pPr lvl="1" marL="914400" indent="-456840">
              <a:lnSpc>
                <a:spcPct val="90000"/>
              </a:lnSpc>
              <a:buClr>
                <a:srgbClr val="000000"/>
              </a:buClr>
              <a:buFont typeface="Calibri"/>
              <a:buAutoNum type="arabicPeriod"/>
            </a:pPr>
            <a:r>
              <a:rPr b="0" lang="es-AR" sz="2400" spc="-1" strike="noStrike">
                <a:solidFill>
                  <a:srgbClr val="000000"/>
                </a:solidFill>
                <a:uFill>
                  <a:solidFill>
                    <a:srgbClr val="ffffff"/>
                  </a:solidFill>
                </a:uFill>
                <a:latin typeface="Arial"/>
                <a:ea typeface="Arial"/>
              </a:rPr>
              <a:t>Tomar la presión sanguínea</a:t>
            </a:r>
            <a:endParaRPr b="0" lang="es-AR" sz="1800" spc="-1" strike="noStrike">
              <a:solidFill>
                <a:srgbClr val="000000"/>
              </a:solidFill>
              <a:uFill>
                <a:solidFill>
                  <a:srgbClr val="ffffff"/>
                </a:solidFill>
              </a:uFill>
              <a:latin typeface="Arial"/>
            </a:endParaRPr>
          </a:p>
          <a:p>
            <a:pPr lvl="1" marL="914400" indent="-456840">
              <a:lnSpc>
                <a:spcPct val="90000"/>
              </a:lnSpc>
              <a:buClr>
                <a:srgbClr val="000000"/>
              </a:buClr>
              <a:buFont typeface="Calibri"/>
              <a:buAutoNum type="arabicPeriod"/>
            </a:pPr>
            <a:r>
              <a:rPr b="0" lang="es-AR" sz="2400" spc="-1" strike="noStrike">
                <a:solidFill>
                  <a:srgbClr val="000000"/>
                </a:solidFill>
                <a:uFill>
                  <a:solidFill>
                    <a:srgbClr val="ffffff"/>
                  </a:solidFill>
                </a:uFill>
                <a:latin typeface="Arial"/>
                <a:ea typeface="Arial"/>
              </a:rPr>
              <a:t>Llenar una cajita de huevos con 5 huevos que están dentro de una bolsa</a:t>
            </a:r>
            <a:endParaRPr b="0" lang="es-AR" sz="1800" spc="-1" strike="noStrike">
              <a:solidFill>
                <a:srgbClr val="000000"/>
              </a:solidFill>
              <a:uFill>
                <a:solidFill>
                  <a:srgbClr val="ffffff"/>
                </a:solidFill>
              </a:uFill>
              <a:latin typeface="Arial"/>
            </a:endParaRPr>
          </a:p>
          <a:p>
            <a:pPr marL="685800" indent="-75960">
              <a:lnSpc>
                <a:spcPct val="90000"/>
              </a:lnSpc>
            </a:pPr>
            <a:endParaRPr b="0" lang="es-AR" sz="1800" spc="-1" strike="noStrike">
              <a:solidFill>
                <a:srgbClr val="000000"/>
              </a:solidFill>
              <a:uFill>
                <a:solidFill>
                  <a:srgbClr val="ffffff"/>
                </a:solidFill>
              </a:uFill>
              <a:latin typeface="Arial"/>
            </a:endParaRPr>
          </a:p>
          <a:p>
            <a:pPr marL="685800" indent="-75960">
              <a:lnSpc>
                <a:spcPct val="90000"/>
              </a:lnSpc>
            </a:pPr>
            <a:endParaRPr b="0" lang="es-AR" sz="1800" spc="-1" strike="noStrike">
              <a:solidFill>
                <a:srgbClr val="000000"/>
              </a:solidFill>
              <a:uFill>
                <a:solidFill>
                  <a:srgbClr val="ffffff"/>
                </a:solidFill>
              </a:uFill>
              <a:latin typeface="Arial"/>
            </a:endParaRPr>
          </a:p>
          <a:p>
            <a:pPr marL="685800" indent="-75960">
              <a:lnSpc>
                <a:spcPct val="90000"/>
              </a:lnSpc>
            </a:pPr>
            <a:endParaRPr b="0" lang="es-AR" sz="1800" spc="-1" strike="noStrike">
              <a:solidFill>
                <a:srgbClr val="000000"/>
              </a:solidFill>
              <a:uFill>
                <a:solidFill>
                  <a:srgbClr val="ffffff"/>
                </a:solidFill>
              </a:uFill>
              <a:latin typeface="Arial"/>
            </a:endParaRPr>
          </a:p>
          <a:p>
            <a:pPr marL="228600" indent="-50400">
              <a:lnSpc>
                <a:spcPct val="90000"/>
              </a:lnSpc>
            </a:pPr>
            <a:endParaRPr b="0" lang="es-AR" sz="1800" spc="-1" strike="noStrike">
              <a:solidFill>
                <a:srgbClr val="000000"/>
              </a:solidFill>
              <a:uFill>
                <a:solidFill>
                  <a:srgbClr val="ffffff"/>
                </a:solidFill>
              </a:uFill>
              <a:latin typeface="Arial"/>
            </a:endParaRPr>
          </a:p>
        </p:txBody>
      </p:sp>
      <p:sp>
        <p:nvSpPr>
          <p:cNvPr id="338" name="TextShape 3"/>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Elementos de un Algoritmo</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Ejercicios</a:t>
            </a:r>
            <a:endParaRPr b="0" lang="es-AR" sz="1400" spc="-1" strike="noStrike">
              <a:solidFill>
                <a:srgbClr val="000000"/>
              </a:solidFill>
              <a:uFill>
                <a:solidFill>
                  <a:srgbClr val="ffffff"/>
                </a:solidFill>
              </a:uFill>
              <a:latin typeface="Arial"/>
            </a:endParaRPr>
          </a:p>
        </p:txBody>
      </p:sp>
      <p:pic>
        <p:nvPicPr>
          <p:cNvPr id="339" name="Google Shape;308;p34" descr=""/>
          <p:cNvPicPr/>
          <p:nvPr/>
        </p:nvPicPr>
        <p:blipFill>
          <a:blip r:embed="rId1"/>
          <a:stretch/>
        </p:blipFill>
        <p:spPr>
          <a:xfrm>
            <a:off x="7086600" y="4883040"/>
            <a:ext cx="1708920" cy="178020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8587800" y="6575400"/>
            <a:ext cx="556200" cy="364680"/>
          </a:xfrm>
          <a:prstGeom prst="rect">
            <a:avLst/>
          </a:prstGeom>
          <a:noFill/>
          <a:ln>
            <a:noFill/>
          </a:ln>
        </p:spPr>
        <p:txBody>
          <a:bodyPr anchor="ctr"/>
          <a:p>
            <a:pPr algn="r">
              <a:lnSpc>
                <a:spcPct val="100000"/>
              </a:lnSpc>
            </a:pPr>
            <a:fld id="{32914235-519E-4ADA-AB57-9A1D6E8265E3}"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41"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Estructuras de Control</a:t>
            </a:r>
            <a:r>
              <a:rPr b="1" i="1" lang="es-AR" sz="2800" spc="-1" strike="noStrike">
                <a:solidFill>
                  <a:srgbClr val="000000"/>
                </a:solidFill>
                <a:uFill>
                  <a:solidFill>
                    <a:srgbClr val="ffffff"/>
                  </a:solidFill>
                </a:uFill>
                <a:latin typeface="Arial"/>
                <a:ea typeface="Arial"/>
              </a:rPr>
              <a:t>
</a:t>
            </a:r>
            <a:endParaRPr b="0" lang="es-AR" sz="1400" spc="-1" strike="noStrike">
              <a:solidFill>
                <a:srgbClr val="000000"/>
              </a:solidFill>
              <a:uFill>
                <a:solidFill>
                  <a:srgbClr val="ffffff"/>
                </a:solidFill>
              </a:uFill>
              <a:latin typeface="Arial"/>
            </a:endParaRPr>
          </a:p>
        </p:txBody>
      </p:sp>
      <p:sp>
        <p:nvSpPr>
          <p:cNvPr id="342" name="CustomShape 3"/>
          <p:cNvSpPr/>
          <p:nvPr/>
        </p:nvSpPr>
        <p:spPr>
          <a:xfrm>
            <a:off x="2190600" y="2314800"/>
            <a:ext cx="4762440" cy="1136520"/>
          </a:xfrm>
          <a:prstGeom prst="roundRect">
            <a:avLst>
              <a:gd name="adj" fmla="val 16667"/>
            </a:avLst>
          </a:prstGeom>
          <a:solidFill>
            <a:srgbClr val="bf504d"/>
          </a:solidFill>
          <a:ln w="25560">
            <a:solidFill>
              <a:srgbClr val="ffffff"/>
            </a:solidFill>
            <a:round/>
          </a:ln>
        </p:spPr>
        <p:style>
          <a:lnRef idx="0"/>
          <a:fillRef idx="0"/>
          <a:effectRef idx="0"/>
          <a:fontRef idx="minor"/>
        </p:style>
      </p:sp>
      <p:sp>
        <p:nvSpPr>
          <p:cNvPr id="343" name="CustomShape 4"/>
          <p:cNvSpPr/>
          <p:nvPr/>
        </p:nvSpPr>
        <p:spPr>
          <a:xfrm>
            <a:off x="2232360" y="2370240"/>
            <a:ext cx="4679280" cy="1025280"/>
          </a:xfrm>
          <a:prstGeom prst="rect">
            <a:avLst/>
          </a:prstGeom>
          <a:noFill/>
          <a:ln>
            <a:noFill/>
          </a:ln>
        </p:spPr>
        <p:style>
          <a:lnRef idx="0"/>
          <a:fillRef idx="0"/>
          <a:effectRef idx="0"/>
          <a:fontRef idx="minor"/>
        </p:style>
        <p:txBody>
          <a:bodyPr lIns="150480" rIns="150480" tIns="150480" bIns="150480" anchor="ctr"/>
          <a:p>
            <a:pPr>
              <a:lnSpc>
                <a:spcPct val="90000"/>
              </a:lnSpc>
            </a:pPr>
            <a:r>
              <a:rPr b="0" lang="es-AR" sz="3900" spc="-1" strike="noStrike">
                <a:solidFill>
                  <a:srgbClr val="ffffff"/>
                </a:solidFill>
                <a:uFill>
                  <a:solidFill>
                    <a:srgbClr val="ffffff"/>
                  </a:solidFill>
                </a:uFill>
                <a:latin typeface="Calibri"/>
                <a:ea typeface="Calibri"/>
              </a:rPr>
              <a:t>Secuenciales</a:t>
            </a:r>
            <a:endParaRPr b="0" lang="es-AR" sz="1800" spc="-1" strike="noStrike">
              <a:solidFill>
                <a:srgbClr val="000000"/>
              </a:solidFill>
              <a:uFill>
                <a:solidFill>
                  <a:srgbClr val="ffffff"/>
                </a:solidFill>
              </a:uFill>
              <a:latin typeface="Arial"/>
            </a:endParaRPr>
          </a:p>
        </p:txBody>
      </p:sp>
      <p:sp>
        <p:nvSpPr>
          <p:cNvPr id="344" name="CustomShape 5"/>
          <p:cNvSpPr/>
          <p:nvPr/>
        </p:nvSpPr>
        <p:spPr>
          <a:xfrm>
            <a:off x="2190600" y="3588120"/>
            <a:ext cx="4762440" cy="1136520"/>
          </a:xfrm>
          <a:prstGeom prst="roundRect">
            <a:avLst>
              <a:gd name="adj" fmla="val 16667"/>
            </a:avLst>
          </a:prstGeom>
          <a:solidFill>
            <a:srgbClr val="9bbb59"/>
          </a:solidFill>
          <a:ln w="25560">
            <a:solidFill>
              <a:srgbClr val="ffffff"/>
            </a:solidFill>
            <a:round/>
          </a:ln>
        </p:spPr>
        <p:style>
          <a:lnRef idx="0"/>
          <a:fillRef idx="0"/>
          <a:effectRef idx="0"/>
          <a:fontRef idx="minor"/>
        </p:style>
      </p:sp>
      <p:sp>
        <p:nvSpPr>
          <p:cNvPr id="345" name="CustomShape 6"/>
          <p:cNvSpPr/>
          <p:nvPr/>
        </p:nvSpPr>
        <p:spPr>
          <a:xfrm>
            <a:off x="2232360" y="3643560"/>
            <a:ext cx="4679280" cy="1025280"/>
          </a:xfrm>
          <a:prstGeom prst="rect">
            <a:avLst/>
          </a:prstGeom>
          <a:noFill/>
          <a:ln>
            <a:noFill/>
          </a:ln>
        </p:spPr>
        <p:style>
          <a:lnRef idx="0"/>
          <a:fillRef idx="0"/>
          <a:effectRef idx="0"/>
          <a:fontRef idx="minor"/>
        </p:style>
        <p:txBody>
          <a:bodyPr lIns="150480" rIns="150480" tIns="150480" bIns="150480" anchor="ctr"/>
          <a:p>
            <a:pPr>
              <a:lnSpc>
                <a:spcPct val="90000"/>
              </a:lnSpc>
            </a:pPr>
            <a:r>
              <a:rPr b="0" lang="es-AR" sz="3900" spc="-1" strike="noStrike">
                <a:solidFill>
                  <a:srgbClr val="ffffff"/>
                </a:solidFill>
                <a:uFill>
                  <a:solidFill>
                    <a:srgbClr val="ffffff"/>
                  </a:solidFill>
                </a:uFill>
                <a:latin typeface="Calibri"/>
                <a:ea typeface="Calibri"/>
              </a:rPr>
              <a:t>Selectivas o De Decisión</a:t>
            </a:r>
            <a:endParaRPr b="0" lang="es-AR" sz="1800" spc="-1" strike="noStrike">
              <a:solidFill>
                <a:srgbClr val="000000"/>
              </a:solidFill>
              <a:uFill>
                <a:solidFill>
                  <a:srgbClr val="ffffff"/>
                </a:solidFill>
              </a:uFill>
              <a:latin typeface="Arial"/>
            </a:endParaRPr>
          </a:p>
        </p:txBody>
      </p:sp>
      <p:sp>
        <p:nvSpPr>
          <p:cNvPr id="346" name="CustomShape 7"/>
          <p:cNvSpPr/>
          <p:nvPr/>
        </p:nvSpPr>
        <p:spPr>
          <a:xfrm>
            <a:off x="2190600" y="4861440"/>
            <a:ext cx="4762440" cy="1136520"/>
          </a:xfrm>
          <a:prstGeom prst="roundRect">
            <a:avLst>
              <a:gd name="adj" fmla="val 16667"/>
            </a:avLst>
          </a:prstGeom>
          <a:solidFill>
            <a:srgbClr val="8064a2"/>
          </a:solidFill>
          <a:ln w="25560">
            <a:solidFill>
              <a:srgbClr val="ffffff"/>
            </a:solidFill>
            <a:round/>
          </a:ln>
        </p:spPr>
        <p:style>
          <a:lnRef idx="0"/>
          <a:fillRef idx="0"/>
          <a:effectRef idx="0"/>
          <a:fontRef idx="minor"/>
        </p:style>
      </p:sp>
      <p:sp>
        <p:nvSpPr>
          <p:cNvPr id="347" name="CustomShape 8"/>
          <p:cNvSpPr/>
          <p:nvPr/>
        </p:nvSpPr>
        <p:spPr>
          <a:xfrm>
            <a:off x="2232360" y="4916880"/>
            <a:ext cx="4679280" cy="1025280"/>
          </a:xfrm>
          <a:prstGeom prst="rect">
            <a:avLst/>
          </a:prstGeom>
          <a:noFill/>
          <a:ln>
            <a:noFill/>
          </a:ln>
        </p:spPr>
        <p:style>
          <a:lnRef idx="0"/>
          <a:fillRef idx="0"/>
          <a:effectRef idx="0"/>
          <a:fontRef idx="minor"/>
        </p:style>
        <p:txBody>
          <a:bodyPr lIns="150480" rIns="150480" tIns="150480" bIns="150480" anchor="ctr"/>
          <a:p>
            <a:pPr>
              <a:lnSpc>
                <a:spcPct val="90000"/>
              </a:lnSpc>
            </a:pPr>
            <a:r>
              <a:rPr b="0" lang="es-AR" sz="3900" spc="-1" strike="noStrike">
                <a:solidFill>
                  <a:srgbClr val="ffffff"/>
                </a:solidFill>
                <a:uFill>
                  <a:solidFill>
                    <a:srgbClr val="ffffff"/>
                  </a:solidFill>
                </a:uFill>
                <a:latin typeface="Calibri"/>
                <a:ea typeface="Calibri"/>
              </a:rPr>
              <a:t>Repetitivas</a:t>
            </a:r>
            <a:endParaRPr b="0" lang="es-AR"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8587800" y="6575400"/>
            <a:ext cx="556200" cy="364680"/>
          </a:xfrm>
          <a:prstGeom prst="rect">
            <a:avLst/>
          </a:prstGeom>
          <a:noFill/>
          <a:ln>
            <a:noFill/>
          </a:ln>
        </p:spPr>
        <p:txBody>
          <a:bodyPr anchor="ctr"/>
          <a:p>
            <a:pPr algn="r">
              <a:lnSpc>
                <a:spcPct val="100000"/>
              </a:lnSpc>
            </a:pPr>
            <a:fld id="{9DAD3F4B-3C5E-432C-90C4-77FC24411F04}"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49"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Secuencia</a:t>
            </a:r>
            <a:endParaRPr b="0" lang="es-AR" sz="1400" spc="-1" strike="noStrike">
              <a:solidFill>
                <a:srgbClr val="000000"/>
              </a:solidFill>
              <a:uFill>
                <a:solidFill>
                  <a:srgbClr val="ffffff"/>
                </a:solidFill>
              </a:uFill>
              <a:latin typeface="Arial"/>
            </a:endParaRPr>
          </a:p>
        </p:txBody>
      </p:sp>
      <p:pic>
        <p:nvPicPr>
          <p:cNvPr id="350" name="Google Shape;328;p36" descr=""/>
          <p:cNvPicPr/>
          <p:nvPr/>
        </p:nvPicPr>
        <p:blipFill>
          <a:blip r:embed="rId1"/>
          <a:stretch/>
        </p:blipFill>
        <p:spPr>
          <a:xfrm>
            <a:off x="253440" y="1906200"/>
            <a:ext cx="8693280" cy="2975040"/>
          </a:xfrm>
          <a:prstGeom prst="rect">
            <a:avLst/>
          </a:prstGeom>
          <a:ln>
            <a:noFill/>
          </a:ln>
        </p:spPr>
      </p:pic>
      <p:sp>
        <p:nvSpPr>
          <p:cNvPr id="351" name="CustomShape 3"/>
          <p:cNvSpPr/>
          <p:nvPr/>
        </p:nvSpPr>
        <p:spPr>
          <a:xfrm>
            <a:off x="1579680" y="2469240"/>
            <a:ext cx="1336680" cy="1032120"/>
          </a:xfrm>
          <a:prstGeom prst="rect">
            <a:avLst/>
          </a:prstGeom>
          <a:solidFill>
            <a:schemeClr val="lt1"/>
          </a:solidFill>
          <a:ln>
            <a:noFill/>
          </a:ln>
        </p:spPr>
        <p:style>
          <a:lnRef idx="0"/>
          <a:fillRef idx="0"/>
          <a:effectRef idx="0"/>
          <a:fontRef idx="minor"/>
        </p:style>
        <p:txBody>
          <a:bodyPr anchor="ctr"/>
          <a:p>
            <a:pPr algn="ctr">
              <a:lnSpc>
                <a:spcPct val="100000"/>
              </a:lnSpc>
            </a:pPr>
            <a:r>
              <a:rPr b="0" lang="es-AR" sz="1400" spc="-1" strike="noStrike">
                <a:solidFill>
                  <a:srgbClr val="000000"/>
                </a:solidFill>
                <a:uFill>
                  <a:solidFill>
                    <a:srgbClr val="ffffff"/>
                  </a:solidFill>
                </a:uFill>
                <a:latin typeface="Calibri"/>
                <a:ea typeface="Calibri"/>
              </a:rPr>
              <a:t>Escribir “Bienvenido!”</a:t>
            </a:r>
            <a:endParaRPr b="0" lang="es-AR" sz="1800" spc="-1" strike="noStrike">
              <a:solidFill>
                <a:srgbClr val="000000"/>
              </a:solidFill>
              <a:uFill>
                <a:solidFill>
                  <a:srgbClr val="ffffff"/>
                </a:solidFill>
              </a:uFill>
              <a:latin typeface="Arial"/>
            </a:endParaRPr>
          </a:p>
        </p:txBody>
      </p:sp>
      <p:sp>
        <p:nvSpPr>
          <p:cNvPr id="352" name="CustomShape 4"/>
          <p:cNvSpPr/>
          <p:nvPr/>
        </p:nvSpPr>
        <p:spPr>
          <a:xfrm>
            <a:off x="6498360" y="2469240"/>
            <a:ext cx="1336680" cy="1032120"/>
          </a:xfrm>
          <a:prstGeom prst="rect">
            <a:avLst/>
          </a:prstGeom>
          <a:solidFill>
            <a:schemeClr val="lt1"/>
          </a:solidFill>
          <a:ln>
            <a:noFill/>
          </a:ln>
        </p:spPr>
        <p:style>
          <a:lnRef idx="0"/>
          <a:fillRef idx="0"/>
          <a:effectRef idx="0"/>
          <a:fontRef idx="minor"/>
        </p:style>
        <p:txBody>
          <a:bodyPr anchor="ctr"/>
          <a:p>
            <a:pPr algn="ctr">
              <a:lnSpc>
                <a:spcPct val="100000"/>
              </a:lnSpc>
            </a:pPr>
            <a:r>
              <a:rPr b="0" lang="es-AR" sz="1400" spc="-1" strike="noStrike">
                <a:solidFill>
                  <a:srgbClr val="000000"/>
                </a:solidFill>
                <a:uFill>
                  <a:solidFill>
                    <a:srgbClr val="ffffff"/>
                  </a:solidFill>
                </a:uFill>
                <a:latin typeface="Calibri"/>
                <a:ea typeface="Calibri"/>
              </a:rPr>
              <a:t>Escribir “Vuelva Pronto!”</a:t>
            </a:r>
            <a:endParaRPr b="0" lang="es-AR" sz="1800" spc="-1" strike="noStrike">
              <a:solidFill>
                <a:srgbClr val="000000"/>
              </a:solidFill>
              <a:uFill>
                <a:solidFill>
                  <a:srgbClr val="ffffff"/>
                </a:solidFill>
              </a:uFill>
              <a:latin typeface="Arial"/>
            </a:endParaRPr>
          </a:p>
        </p:txBody>
      </p:sp>
      <p:sp>
        <p:nvSpPr>
          <p:cNvPr id="353" name="CustomShape 5"/>
          <p:cNvSpPr/>
          <p:nvPr/>
        </p:nvSpPr>
        <p:spPr>
          <a:xfrm>
            <a:off x="0" y="6352200"/>
            <a:ext cx="9143640" cy="24120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s-AR" sz="1000" spc="-1" strike="noStrike">
                <a:solidFill>
                  <a:srgbClr val="000000"/>
                </a:solidFill>
                <a:uFill>
                  <a:solidFill>
                    <a:srgbClr val="ffffff"/>
                  </a:solidFill>
                </a:uFill>
                <a:latin typeface="Arial"/>
                <a:ea typeface="Arial"/>
              </a:rPr>
              <a:t>Extraído de: "Barry, P., &amp; Griffiths, D. (2009). Head First Programming: A Learner's Guide to Programming Using the Python Language. " O'Reilly Media, Inc."."</a:t>
            </a:r>
            <a:endParaRPr b="0" lang="es-AR" sz="1800" spc="-1" strike="noStrike">
              <a:solidFill>
                <a:srgbClr val="000000"/>
              </a:solidFill>
              <a:uFill>
                <a:solidFill>
                  <a:srgbClr val="ffffff"/>
                </a:solidFill>
              </a:uFill>
              <a:latin typeface="Arial"/>
            </a:endParaRPr>
          </a:p>
        </p:txBody>
      </p:sp>
      <p:sp>
        <p:nvSpPr>
          <p:cNvPr id="354" name="CustomShape 6"/>
          <p:cNvSpPr/>
          <p:nvPr/>
        </p:nvSpPr>
        <p:spPr>
          <a:xfrm>
            <a:off x="164520" y="4785840"/>
            <a:ext cx="8782200" cy="1971720"/>
          </a:xfrm>
          <a:prstGeom prst="rect">
            <a:avLst/>
          </a:prstGeom>
          <a:noFill/>
          <a:ln>
            <a:noFill/>
          </a:ln>
        </p:spPr>
        <p:style>
          <a:lnRef idx="0"/>
          <a:fillRef idx="0"/>
          <a:effectRef idx="0"/>
          <a:fontRef idx="minor"/>
        </p:style>
        <p:txBody>
          <a:bodyPr tIns="91440" bIns="91440" anchor="ctr"/>
          <a:p>
            <a:pPr marL="343080" indent="-342720">
              <a:lnSpc>
                <a:spcPct val="100000"/>
              </a:lnSpc>
              <a:buClr>
                <a:srgbClr val="000000"/>
              </a:buClr>
              <a:buFont typeface="Arial"/>
              <a:buChar char="•"/>
            </a:pPr>
            <a:r>
              <a:rPr b="0" lang="es-AR" sz="2400" spc="-1" strike="noStrike">
                <a:solidFill>
                  <a:srgbClr val="000000"/>
                </a:solidFill>
                <a:uFill>
                  <a:solidFill>
                    <a:srgbClr val="ffffff"/>
                  </a:solidFill>
                </a:uFill>
                <a:latin typeface="Calibri"/>
                <a:ea typeface="Calibri"/>
              </a:rPr>
              <a:t>Un algoritmo es una serie de pasos para resolver un programa</a:t>
            </a:r>
            <a:endParaRPr b="0" lang="es-AR"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s-AR" sz="2400" spc="-1" strike="noStrike">
                <a:solidFill>
                  <a:srgbClr val="000000"/>
                </a:solidFill>
                <a:uFill>
                  <a:solidFill>
                    <a:srgbClr val="ffffff"/>
                  </a:solidFill>
                </a:uFill>
                <a:latin typeface="Calibri"/>
                <a:ea typeface="Calibri"/>
              </a:rPr>
              <a:t>Los algoritmos más simples son una lista de acciones que se ejecutan en orden</a:t>
            </a:r>
            <a:endParaRPr b="0" lang="es-AR"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8587800" y="6575400"/>
            <a:ext cx="556200" cy="364680"/>
          </a:xfrm>
          <a:prstGeom prst="rect">
            <a:avLst/>
          </a:prstGeom>
          <a:noFill/>
          <a:ln>
            <a:noFill/>
          </a:ln>
        </p:spPr>
        <p:txBody>
          <a:bodyPr anchor="ctr"/>
          <a:p>
            <a:pPr algn="r">
              <a:lnSpc>
                <a:spcPct val="100000"/>
              </a:lnSpc>
            </a:pPr>
            <a:fld id="{7AB0ABB5-8415-473E-99F5-04D4C4FC85FD}"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56"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Secuencia</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Ejemplo instrucción console.log()</a:t>
            </a:r>
            <a:endParaRPr b="0" lang="es-AR" sz="1400" spc="-1" strike="noStrike">
              <a:solidFill>
                <a:srgbClr val="000000"/>
              </a:solidFill>
              <a:uFill>
                <a:solidFill>
                  <a:srgbClr val="ffffff"/>
                </a:solidFill>
              </a:uFill>
              <a:latin typeface="Arial"/>
            </a:endParaRPr>
          </a:p>
        </p:txBody>
      </p:sp>
      <p:sp>
        <p:nvSpPr>
          <p:cNvPr id="357" name="CustomShape 3"/>
          <p:cNvSpPr/>
          <p:nvPr/>
        </p:nvSpPr>
        <p:spPr>
          <a:xfrm>
            <a:off x="203760" y="1626480"/>
            <a:ext cx="4055400" cy="2394720"/>
          </a:xfrm>
          <a:prstGeom prst="rect">
            <a:avLst/>
          </a:prstGeom>
          <a:noFill/>
          <a:ln>
            <a:noFill/>
          </a:ln>
        </p:spPr>
        <p:style>
          <a:lnRef idx="0"/>
          <a:fillRef idx="0"/>
          <a:effectRef idx="0"/>
          <a:fontRef idx="minor"/>
        </p:style>
        <p:txBody>
          <a:bodyPr tIns="91440" bIns="91440"/>
          <a:p>
            <a:pPr>
              <a:lnSpc>
                <a:spcPct val="135000"/>
              </a:lnSpc>
            </a:pP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000000"/>
                </a:solidFill>
                <a:uFill>
                  <a:solidFill>
                    <a:srgbClr val="ffffff"/>
                  </a:solidFill>
                </a:uFill>
                <a:latin typeface="Courier New"/>
                <a:ea typeface="Courier New"/>
              </a:rPr>
              <a:t>(</a:t>
            </a:r>
            <a:r>
              <a:rPr b="0" lang="es-AR" sz="1800" spc="-1" strike="noStrike">
                <a:solidFill>
                  <a:srgbClr val="ff0000"/>
                </a:solidFill>
                <a:uFill>
                  <a:solidFill>
                    <a:srgbClr val="ffffff"/>
                  </a:solidFill>
                </a:uFill>
                <a:latin typeface="Courier New"/>
                <a:ea typeface="Courier New"/>
              </a:rPr>
              <a:t>"Este"</a:t>
            </a:r>
            <a:r>
              <a:rPr b="0" lang="es-AR" sz="1800" spc="-1" strike="noStrike">
                <a:solidFill>
                  <a:srgbClr val="000000"/>
                </a:solidFill>
                <a:uFill>
                  <a:solidFill>
                    <a:srgbClr val="ffffff"/>
                  </a:solidFill>
                </a:uFill>
                <a:latin typeface="Courier New"/>
                <a:ea typeface="Courier New"/>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000000"/>
                </a:solidFill>
                <a:uFill>
                  <a:solidFill>
                    <a:srgbClr val="ffffff"/>
                  </a:solidFill>
                </a:uFill>
                <a:latin typeface="Courier New"/>
                <a:ea typeface="Courier New"/>
              </a:rPr>
              <a:t>(</a:t>
            </a:r>
            <a:r>
              <a:rPr b="0" lang="es-AR" sz="1800" spc="-1" strike="noStrike">
                <a:solidFill>
                  <a:srgbClr val="ff0000"/>
                </a:solidFill>
                <a:uFill>
                  <a:solidFill>
                    <a:srgbClr val="ffffff"/>
                  </a:solidFill>
                </a:uFill>
                <a:latin typeface="Courier New"/>
                <a:ea typeface="Courier New"/>
              </a:rPr>
              <a:t>"algoritmo"</a:t>
            </a:r>
            <a:r>
              <a:rPr b="0" lang="es-AR" sz="1800" spc="-1" strike="noStrike">
                <a:solidFill>
                  <a:srgbClr val="000000"/>
                </a:solidFill>
                <a:uFill>
                  <a:solidFill>
                    <a:srgbClr val="ffffff"/>
                  </a:solidFill>
                </a:uFill>
                <a:latin typeface="Courier New"/>
                <a:ea typeface="Courier New"/>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000000"/>
                </a:solidFill>
                <a:uFill>
                  <a:solidFill>
                    <a:srgbClr val="ffffff"/>
                  </a:solidFill>
                </a:uFill>
                <a:latin typeface="Courier New"/>
                <a:ea typeface="Courier New"/>
              </a:rPr>
              <a:t>(</a:t>
            </a:r>
            <a:r>
              <a:rPr b="0" lang="es-AR" sz="1800" spc="-1" strike="noStrike">
                <a:solidFill>
                  <a:srgbClr val="ff0000"/>
                </a:solidFill>
                <a:uFill>
                  <a:solidFill>
                    <a:srgbClr val="ffffff"/>
                  </a:solidFill>
                </a:uFill>
                <a:latin typeface="Courier New"/>
                <a:ea typeface="Courier New"/>
              </a:rPr>
              <a:t>"es"</a:t>
            </a:r>
            <a:r>
              <a:rPr b="0" lang="es-AR" sz="1800" spc="-1" strike="noStrike">
                <a:solidFill>
                  <a:srgbClr val="000000"/>
                </a:solidFill>
                <a:uFill>
                  <a:solidFill>
                    <a:srgbClr val="ffffff"/>
                  </a:solidFill>
                </a:uFill>
                <a:latin typeface="Courier New"/>
                <a:ea typeface="Courier New"/>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000000"/>
                </a:solidFill>
                <a:uFill>
                  <a:solidFill>
                    <a:srgbClr val="ffffff"/>
                  </a:solidFill>
                </a:uFill>
                <a:latin typeface="Courier New"/>
                <a:ea typeface="Courier New"/>
              </a:rPr>
              <a:t>(</a:t>
            </a:r>
            <a:r>
              <a:rPr b="0" lang="es-AR" sz="1800" spc="-1" strike="noStrike">
                <a:solidFill>
                  <a:srgbClr val="ff0000"/>
                </a:solidFill>
                <a:uFill>
                  <a:solidFill>
                    <a:srgbClr val="ffffff"/>
                  </a:solidFill>
                </a:uFill>
                <a:latin typeface="Courier New"/>
                <a:ea typeface="Courier New"/>
              </a:rPr>
              <a:t>"secuencial"</a:t>
            </a:r>
            <a:r>
              <a:rPr b="0" lang="es-AR" sz="1800" spc="-1" strike="noStrike">
                <a:solidFill>
                  <a:srgbClr val="000000"/>
                </a:solidFill>
                <a:uFill>
                  <a:solidFill>
                    <a:srgbClr val="ffffff"/>
                  </a:solidFill>
                </a:uFill>
                <a:latin typeface="Courier New"/>
                <a:ea typeface="Courier New"/>
              </a:rPr>
              <a:t>);</a:t>
            </a:r>
            <a:endParaRPr b="0" lang="es-AR" sz="1800" spc="-1" strike="noStrike">
              <a:solidFill>
                <a:srgbClr val="000000"/>
              </a:solidFill>
              <a:uFill>
                <a:solidFill>
                  <a:srgbClr val="ffffff"/>
                </a:solidFill>
              </a:uFill>
              <a:latin typeface="Arial"/>
            </a:endParaRPr>
          </a:p>
        </p:txBody>
      </p:sp>
      <p:pic>
        <p:nvPicPr>
          <p:cNvPr id="358" name="Google Shape;340;p37" descr=""/>
          <p:cNvPicPr/>
          <p:nvPr/>
        </p:nvPicPr>
        <p:blipFill>
          <a:blip r:embed="rId1"/>
          <a:stretch/>
        </p:blipFill>
        <p:spPr>
          <a:xfrm>
            <a:off x="3502440" y="2910600"/>
            <a:ext cx="5641200" cy="355140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Shape 1"/>
          <p:cNvSpPr txBox="1"/>
          <p:nvPr/>
        </p:nvSpPr>
        <p:spPr>
          <a:xfrm>
            <a:off x="628560" y="275760"/>
            <a:ext cx="7886520" cy="1220040"/>
          </a:xfrm>
          <a:prstGeom prst="rect">
            <a:avLst/>
          </a:prstGeom>
          <a:noFill/>
          <a:ln>
            <a:noFill/>
          </a:ln>
        </p:spPr>
        <p:txBody>
          <a:bodyPr anchor="ctr"/>
          <a:p>
            <a:pPr algn="ctr">
              <a:lnSpc>
                <a:spcPct val="100000"/>
              </a:lnSpc>
            </a:pPr>
            <a:r>
              <a:rPr b="0" lang="es-AR" sz="4000" spc="-1" strike="noStrike">
                <a:solidFill>
                  <a:srgbClr val="000000"/>
                </a:solidFill>
                <a:uFill>
                  <a:solidFill>
                    <a:srgbClr val="ffffff"/>
                  </a:solidFill>
                </a:uFill>
                <a:latin typeface="Arial"/>
                <a:ea typeface="Arial"/>
              </a:rPr>
              <a:t>Ejercicio Alumnos</a:t>
            </a:r>
            <a:endParaRPr b="0" lang="es-AR" sz="1400" spc="-1" strike="noStrike">
              <a:solidFill>
                <a:srgbClr val="000000"/>
              </a:solidFill>
              <a:uFill>
                <a:solidFill>
                  <a:srgbClr val="ffffff"/>
                </a:solidFill>
              </a:uFill>
              <a:latin typeface="Arial"/>
            </a:endParaRPr>
          </a:p>
        </p:txBody>
      </p:sp>
      <p:sp>
        <p:nvSpPr>
          <p:cNvPr id="360" name="TextShape 2"/>
          <p:cNvSpPr txBox="1"/>
          <p:nvPr/>
        </p:nvSpPr>
        <p:spPr>
          <a:xfrm>
            <a:off x="628560" y="1362600"/>
            <a:ext cx="7886520" cy="5148360"/>
          </a:xfrm>
          <a:prstGeom prst="rect">
            <a:avLst/>
          </a:prstGeom>
          <a:noFill/>
          <a:ln>
            <a:noFill/>
          </a:ln>
        </p:spPr>
        <p:txBody>
          <a:bodyPr/>
          <a:p>
            <a:pPr>
              <a:lnSpc>
                <a:spcPct val="100000"/>
              </a:lnSpc>
            </a:pPr>
            <a:r>
              <a:rPr b="0" lang="es-AR" sz="2800" spc="-1" strike="noStrike">
                <a:solidFill>
                  <a:srgbClr val="000000"/>
                </a:solidFill>
                <a:uFill>
                  <a:solidFill>
                    <a:srgbClr val="ffffff"/>
                  </a:solidFill>
                </a:uFill>
                <a:latin typeface="Arial"/>
                <a:ea typeface="Arial"/>
              </a:rPr>
              <a:t>Usando el comando console.log() crear las siguientes secuencias</a:t>
            </a:r>
            <a:endParaRPr b="0" lang="es-AR" sz="1400" spc="-1" strike="noStrike">
              <a:solidFill>
                <a:srgbClr val="000000"/>
              </a:solidFill>
              <a:uFill>
                <a:solidFill>
                  <a:srgbClr val="ffffff"/>
                </a:solidFill>
              </a:uFill>
              <a:latin typeface="Arial"/>
            </a:endParaRPr>
          </a:p>
          <a:p>
            <a:pPr lvl="1" marL="914400" indent="-456840">
              <a:lnSpc>
                <a:spcPct val="100000"/>
              </a:lnSpc>
              <a:buClr>
                <a:srgbClr val="000000"/>
              </a:buClr>
              <a:buFont typeface="Calibri"/>
              <a:buAutoNum type="arabicPeriod"/>
            </a:pPr>
            <a:r>
              <a:rPr b="0" lang="es-AR" sz="2400" spc="-1" strike="noStrike">
                <a:solidFill>
                  <a:srgbClr val="000000"/>
                </a:solidFill>
                <a:uFill>
                  <a:solidFill>
                    <a:srgbClr val="ffffff"/>
                  </a:solidFill>
                </a:uFill>
                <a:latin typeface="Arial"/>
                <a:ea typeface="Arial"/>
              </a:rPr>
              <a:t>Sumar 2 números</a:t>
            </a:r>
            <a:endParaRPr b="0" lang="es-AR" sz="1400" spc="-1" strike="noStrike">
              <a:solidFill>
                <a:srgbClr val="000000"/>
              </a:solidFill>
              <a:uFill>
                <a:solidFill>
                  <a:srgbClr val="ffffff"/>
                </a:solidFill>
              </a:uFill>
              <a:latin typeface="Arial"/>
            </a:endParaRPr>
          </a:p>
          <a:p>
            <a:pPr lvl="1" marL="914400" indent="-456840">
              <a:lnSpc>
                <a:spcPct val="100000"/>
              </a:lnSpc>
              <a:buClr>
                <a:srgbClr val="000000"/>
              </a:buClr>
              <a:buFont typeface="Calibri"/>
              <a:buAutoNum type="arabicPeriod"/>
            </a:pPr>
            <a:r>
              <a:rPr b="0" lang="es-AR" sz="2400" spc="-1" strike="noStrike">
                <a:solidFill>
                  <a:srgbClr val="000000"/>
                </a:solidFill>
                <a:uFill>
                  <a:solidFill>
                    <a:srgbClr val="ffffff"/>
                  </a:solidFill>
                </a:uFill>
                <a:latin typeface="Arial"/>
                <a:ea typeface="Arial"/>
              </a:rPr>
              <a:t>Preparar una tarta de frutillas</a:t>
            </a:r>
            <a:endParaRPr b="0" lang="es-AR" sz="1400" spc="-1" strike="noStrike">
              <a:solidFill>
                <a:srgbClr val="000000"/>
              </a:solidFill>
              <a:uFill>
                <a:solidFill>
                  <a:srgbClr val="ffffff"/>
                </a:solidFill>
              </a:uFill>
              <a:latin typeface="Arial"/>
            </a:endParaRPr>
          </a:p>
          <a:p>
            <a:pPr lvl="1" marL="914400" indent="-456840">
              <a:lnSpc>
                <a:spcPct val="100000"/>
              </a:lnSpc>
              <a:buClr>
                <a:srgbClr val="000000"/>
              </a:buClr>
              <a:buFont typeface="Calibri"/>
              <a:buAutoNum type="arabicPeriod"/>
            </a:pPr>
            <a:r>
              <a:rPr b="0" lang="es-AR" sz="2400" spc="-1" strike="noStrike">
                <a:solidFill>
                  <a:srgbClr val="000000"/>
                </a:solidFill>
                <a:uFill>
                  <a:solidFill>
                    <a:srgbClr val="ffffff"/>
                  </a:solidFill>
                </a:uFill>
                <a:latin typeface="Arial"/>
                <a:ea typeface="Arial"/>
              </a:rPr>
              <a:t>Tomar la presión sanguínea</a:t>
            </a:r>
            <a:endParaRPr b="0" lang="es-AR" sz="1400" spc="-1" strike="noStrike">
              <a:solidFill>
                <a:srgbClr val="000000"/>
              </a:solidFill>
              <a:uFill>
                <a:solidFill>
                  <a:srgbClr val="ffffff"/>
                </a:solidFill>
              </a:uFill>
              <a:latin typeface="Arial"/>
            </a:endParaRPr>
          </a:p>
          <a:p>
            <a:pPr lvl="1" marL="914400" indent="-456840">
              <a:lnSpc>
                <a:spcPct val="100000"/>
              </a:lnSpc>
              <a:buClr>
                <a:srgbClr val="000000"/>
              </a:buClr>
              <a:buFont typeface="Calibri"/>
              <a:buAutoNum type="arabicPeriod"/>
            </a:pPr>
            <a:r>
              <a:rPr b="0" lang="es-AR" sz="2400" spc="-1" strike="noStrike">
                <a:solidFill>
                  <a:srgbClr val="000000"/>
                </a:solidFill>
                <a:uFill>
                  <a:solidFill>
                    <a:srgbClr val="ffffff"/>
                  </a:solidFill>
                </a:uFill>
                <a:latin typeface="Arial"/>
                <a:ea typeface="Arial"/>
              </a:rPr>
              <a:t>Llenar una cajita de huevos con 5 huevos que están dentro de una bolsa</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p:txBody>
      </p:sp>
      <p:sp>
        <p:nvSpPr>
          <p:cNvPr id="361" name="TextShape 3"/>
          <p:cNvSpPr txBox="1"/>
          <p:nvPr/>
        </p:nvSpPr>
        <p:spPr>
          <a:xfrm>
            <a:off x="8587800" y="6575400"/>
            <a:ext cx="556200" cy="364680"/>
          </a:xfrm>
          <a:prstGeom prst="rect">
            <a:avLst/>
          </a:prstGeom>
          <a:noFill/>
          <a:ln>
            <a:noFill/>
          </a:ln>
        </p:spPr>
        <p:txBody>
          <a:bodyPr anchor="ctr"/>
          <a:p>
            <a:pPr algn="r">
              <a:lnSpc>
                <a:spcPct val="100000"/>
              </a:lnSpc>
            </a:pPr>
            <a:fld id="{E05F7D0F-206C-4CC6-B91C-3BC517BC766F}"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628560" y="275760"/>
            <a:ext cx="7886520" cy="1220040"/>
          </a:xfrm>
          <a:prstGeom prst="rect">
            <a:avLst/>
          </a:prstGeom>
          <a:noFill/>
          <a:ln>
            <a:noFill/>
          </a:ln>
        </p:spPr>
        <p:txBody>
          <a:bodyPr anchor="ctr"/>
          <a:p>
            <a:pPr algn="ctr">
              <a:lnSpc>
                <a:spcPct val="100000"/>
              </a:lnSpc>
            </a:pPr>
            <a:r>
              <a:rPr b="0" lang="es-AR" sz="4000" spc="-1" strike="noStrike">
                <a:solidFill>
                  <a:srgbClr val="000000"/>
                </a:solidFill>
                <a:uFill>
                  <a:solidFill>
                    <a:srgbClr val="ffffff"/>
                  </a:solidFill>
                </a:uFill>
                <a:latin typeface="Arial"/>
                <a:ea typeface="Arial"/>
              </a:rPr>
              <a:t>Comentarios</a:t>
            </a:r>
            <a:endParaRPr b="0" lang="es-AR" sz="1400" spc="-1" strike="noStrike">
              <a:solidFill>
                <a:srgbClr val="000000"/>
              </a:solidFill>
              <a:uFill>
                <a:solidFill>
                  <a:srgbClr val="ffffff"/>
                </a:solidFill>
              </a:uFill>
              <a:latin typeface="Arial"/>
            </a:endParaRPr>
          </a:p>
        </p:txBody>
      </p:sp>
      <p:sp>
        <p:nvSpPr>
          <p:cNvPr id="363" name="TextShape 2"/>
          <p:cNvSpPr txBox="1"/>
          <p:nvPr/>
        </p:nvSpPr>
        <p:spPr>
          <a:xfrm>
            <a:off x="8587800" y="6575400"/>
            <a:ext cx="556200" cy="364680"/>
          </a:xfrm>
          <a:prstGeom prst="rect">
            <a:avLst/>
          </a:prstGeom>
          <a:noFill/>
          <a:ln>
            <a:noFill/>
          </a:ln>
        </p:spPr>
        <p:txBody>
          <a:bodyPr anchor="ctr"/>
          <a:p>
            <a:pPr algn="r">
              <a:lnSpc>
                <a:spcPct val="100000"/>
              </a:lnSpc>
            </a:pPr>
            <a:fld id="{B681761D-F287-4B53-A313-B63220CD9337}"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64" name="TextShape 3"/>
          <p:cNvSpPr txBox="1"/>
          <p:nvPr/>
        </p:nvSpPr>
        <p:spPr>
          <a:xfrm>
            <a:off x="468000" y="1346760"/>
            <a:ext cx="7886520" cy="4980240"/>
          </a:xfrm>
          <a:prstGeom prst="rect">
            <a:avLst/>
          </a:prstGeom>
          <a:noFill/>
          <a:ln>
            <a:noFill/>
          </a:ln>
        </p:spPr>
        <p:txBody>
          <a:bodyPr/>
          <a:p>
            <a:pPr>
              <a:lnSpc>
                <a:spcPct val="115000"/>
              </a:lnSpc>
            </a:pPr>
            <a:r>
              <a:rPr b="0" lang="es-AR" sz="2000" spc="-1" strike="noStrike">
                <a:solidFill>
                  <a:srgbClr val="212529"/>
                </a:solidFill>
                <a:uFill>
                  <a:solidFill>
                    <a:srgbClr val="ffffff"/>
                  </a:solidFill>
                </a:uFill>
                <a:latin typeface="Roboto"/>
                <a:ea typeface="Roboto"/>
              </a:rPr>
              <a:t>En JS </a:t>
            </a:r>
            <a:r>
              <a:rPr b="1" lang="es-AR" sz="2000" spc="-1" strike="noStrike">
                <a:solidFill>
                  <a:srgbClr val="212529"/>
                </a:solidFill>
                <a:uFill>
                  <a:solidFill>
                    <a:srgbClr val="ffffff"/>
                  </a:solidFill>
                </a:uFill>
                <a:latin typeface="Roboto"/>
                <a:ea typeface="Roboto"/>
              </a:rPr>
              <a:t>se pueden incluir comentarios</a:t>
            </a:r>
            <a:endParaRPr b="0" lang="es-AR" sz="1400" spc="-1" strike="noStrike">
              <a:solidFill>
                <a:srgbClr val="000000"/>
              </a:solidFill>
              <a:uFill>
                <a:solidFill>
                  <a:srgbClr val="ffffff"/>
                </a:solidFill>
              </a:uFill>
              <a:latin typeface="Arial"/>
            </a:endParaRPr>
          </a:p>
          <a:p>
            <a:pPr>
              <a:lnSpc>
                <a:spcPct val="115000"/>
              </a:lnSpc>
            </a:pPr>
            <a:r>
              <a:rPr b="0" lang="es-AR" sz="2000" spc="-1" strike="noStrike">
                <a:solidFill>
                  <a:srgbClr val="212529"/>
                </a:solidFill>
                <a:uFill>
                  <a:solidFill>
                    <a:srgbClr val="ffffff"/>
                  </a:solidFill>
                </a:uFill>
                <a:latin typeface="Roboto"/>
                <a:ea typeface="Roboto"/>
              </a:rPr>
              <a:t>Los comentarios se utilizan para añadir información en el código fuente del programa, son aclaraciones para otros programadores (o vos mismo)</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p:txBody>
      </p:sp>
      <p:sp>
        <p:nvSpPr>
          <p:cNvPr id="365" name="CustomShape 4"/>
          <p:cNvSpPr/>
          <p:nvPr/>
        </p:nvSpPr>
        <p:spPr>
          <a:xfrm>
            <a:off x="1181880" y="3090240"/>
            <a:ext cx="7405560" cy="3767400"/>
          </a:xfrm>
          <a:prstGeom prst="rect">
            <a:avLst/>
          </a:prstGeom>
          <a:noFill/>
          <a:ln>
            <a:noFill/>
          </a:ln>
        </p:spPr>
        <p:style>
          <a:lnRef idx="0"/>
          <a:fillRef idx="0"/>
          <a:effectRef idx="0"/>
          <a:fontRef idx="minor"/>
        </p:style>
        <p:txBody>
          <a:bodyPr tIns="91440" bIns="91440"/>
          <a:p>
            <a:pPr>
              <a:lnSpc>
                <a:spcPct val="135000"/>
              </a:lnSpc>
            </a:pPr>
            <a:r>
              <a:rPr b="0" lang="es-AR" sz="1800" spc="-1" strike="noStrike">
                <a:solidFill>
                  <a:srgbClr val="777777"/>
                </a:solidFill>
                <a:uFill>
                  <a:solidFill>
                    <a:srgbClr val="ffffff"/>
                  </a:solidFill>
                </a:uFill>
                <a:latin typeface="Calibri"/>
                <a:ea typeface="Calibri"/>
              </a:rPr>
              <a:t>/* este programa imprime 4 líneas por la consola,</a:t>
            </a:r>
            <a:endParaRPr b="0" lang="es-AR" sz="1800" spc="-1" strike="noStrike">
              <a:solidFill>
                <a:srgbClr val="000000"/>
              </a:solidFill>
              <a:uFill>
                <a:solidFill>
                  <a:srgbClr val="ffffff"/>
                </a:solidFill>
              </a:uFill>
              <a:latin typeface="Arial"/>
            </a:endParaRPr>
          </a:p>
          <a:p>
            <a:pPr>
              <a:lnSpc>
                <a:spcPct val="135000"/>
              </a:lnSpc>
            </a:pPr>
            <a:r>
              <a:rPr b="0" lang="es-AR" sz="1800" spc="-1" strike="noStrike">
                <a:solidFill>
                  <a:srgbClr val="777777"/>
                </a:solidFill>
                <a:uFill>
                  <a:solidFill>
                    <a:srgbClr val="ffffff"/>
                  </a:solidFill>
                </a:uFill>
                <a:latin typeface="Calibri"/>
                <a:ea typeface="Calibri"/>
              </a:rPr>
              <a:t>Además tiene comentarios */</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000000"/>
                </a:solidFill>
                <a:uFill>
                  <a:solidFill>
                    <a:srgbClr val="ffffff"/>
                  </a:solidFill>
                </a:uFill>
                <a:latin typeface="Courier New"/>
                <a:ea typeface="Courier New"/>
              </a:rPr>
              <a:t>(</a:t>
            </a:r>
            <a:r>
              <a:rPr b="0" lang="es-AR" sz="1800" spc="-1" strike="noStrike">
                <a:solidFill>
                  <a:srgbClr val="ff0000"/>
                </a:solidFill>
                <a:uFill>
                  <a:solidFill>
                    <a:srgbClr val="ffffff"/>
                  </a:solidFill>
                </a:uFill>
                <a:latin typeface="Courier New"/>
                <a:ea typeface="Courier New"/>
              </a:rPr>
              <a:t>"Este"</a:t>
            </a:r>
            <a:r>
              <a:rPr b="0" lang="es-AR" sz="1800" spc="-1" strike="noStrike">
                <a:solidFill>
                  <a:srgbClr val="000000"/>
                </a:solidFill>
                <a:uFill>
                  <a:solidFill>
                    <a:srgbClr val="ffffff"/>
                  </a:solidFill>
                </a:uFill>
                <a:latin typeface="Courier New"/>
                <a:ea typeface="Courier New"/>
              </a:rPr>
              <a:t>);</a:t>
            </a:r>
            <a:endParaRPr b="0" lang="es-AR" sz="1800" spc="-1" strike="noStrike">
              <a:solidFill>
                <a:srgbClr val="000000"/>
              </a:solidFill>
              <a:uFill>
                <a:solidFill>
                  <a:srgbClr val="ffffff"/>
                </a:solidFill>
              </a:uFill>
              <a:latin typeface="Arial"/>
            </a:endParaRPr>
          </a:p>
          <a:p>
            <a:pPr>
              <a:lnSpc>
                <a:spcPct val="135000"/>
              </a:lnSpc>
            </a:pPr>
            <a:r>
              <a:rPr b="0" lang="es-AR" sz="1800" spc="-1" strike="noStrike">
                <a:solidFill>
                  <a:srgbClr val="777777"/>
                </a:solidFill>
                <a:uFill>
                  <a:solidFill>
                    <a:srgbClr val="ffffff"/>
                  </a:solidFill>
                </a:uFill>
                <a:latin typeface="Calibri"/>
                <a:ea typeface="Calibri"/>
              </a:rPr>
              <a:t>//esto es un comentario</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000000"/>
                </a:solidFill>
                <a:uFill>
                  <a:solidFill>
                    <a:srgbClr val="ffffff"/>
                  </a:solidFill>
                </a:uFill>
                <a:latin typeface="Courier New"/>
                <a:ea typeface="Courier New"/>
              </a:rPr>
              <a:t>(</a:t>
            </a:r>
            <a:r>
              <a:rPr b="0" lang="es-AR" sz="1800" spc="-1" strike="noStrike">
                <a:solidFill>
                  <a:srgbClr val="ff0000"/>
                </a:solidFill>
                <a:uFill>
                  <a:solidFill>
                    <a:srgbClr val="ffffff"/>
                  </a:solidFill>
                </a:uFill>
                <a:latin typeface="Courier New"/>
                <a:ea typeface="Courier New"/>
              </a:rPr>
              <a:t>"algoritmo"</a:t>
            </a:r>
            <a:r>
              <a:rPr b="0" lang="es-AR" sz="1800" spc="-1" strike="noStrike">
                <a:solidFill>
                  <a:srgbClr val="000000"/>
                </a:solidFill>
                <a:uFill>
                  <a:solidFill>
                    <a:srgbClr val="ffffff"/>
                  </a:solidFill>
                </a:uFill>
                <a:latin typeface="Courier New"/>
                <a:ea typeface="Courier New"/>
              </a:rPr>
              <a:t>);</a:t>
            </a:r>
            <a:endParaRPr b="0" lang="es-AR" sz="1800" spc="-1" strike="noStrike">
              <a:solidFill>
                <a:srgbClr val="000000"/>
              </a:solidFill>
              <a:uFill>
                <a:solidFill>
                  <a:srgbClr val="ffffff"/>
                </a:solidFill>
              </a:uFill>
              <a:latin typeface="Arial"/>
            </a:endParaRPr>
          </a:p>
          <a:p>
            <a:pPr>
              <a:lnSpc>
                <a:spcPct val="135000"/>
              </a:lnSpc>
            </a:pPr>
            <a:r>
              <a:rPr b="0" lang="es-AR" sz="1800" spc="-1" strike="noStrike">
                <a:solidFill>
                  <a:srgbClr val="777777"/>
                </a:solidFill>
                <a:uFill>
                  <a:solidFill>
                    <a:srgbClr val="ffffff"/>
                  </a:solidFill>
                </a:uFill>
                <a:latin typeface="Calibri"/>
                <a:ea typeface="Calibri"/>
              </a:rPr>
              <a:t>//esto es otro comentario</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000000"/>
                </a:solidFill>
                <a:uFill>
                  <a:solidFill>
                    <a:srgbClr val="ffffff"/>
                  </a:solidFill>
                </a:uFill>
                <a:latin typeface="Courier New"/>
                <a:ea typeface="Courier New"/>
              </a:rPr>
              <a:t>(</a:t>
            </a:r>
            <a:r>
              <a:rPr b="0" lang="es-AR" sz="1800" spc="-1" strike="noStrike">
                <a:solidFill>
                  <a:srgbClr val="ff0000"/>
                </a:solidFill>
                <a:uFill>
                  <a:solidFill>
                    <a:srgbClr val="ffffff"/>
                  </a:solidFill>
                </a:uFill>
                <a:latin typeface="Courier New"/>
                <a:ea typeface="Courier New"/>
              </a:rPr>
              <a:t>"es"</a:t>
            </a:r>
            <a:r>
              <a:rPr b="0" lang="es-AR" sz="1800" spc="-1" strike="noStrike">
                <a:solidFill>
                  <a:srgbClr val="000000"/>
                </a:solidFill>
                <a:uFill>
                  <a:solidFill>
                    <a:srgbClr val="ffffff"/>
                  </a:solidFill>
                </a:uFill>
                <a:latin typeface="Courier New"/>
                <a:ea typeface="Courier New"/>
              </a:rPr>
              <a:t>);</a:t>
            </a:r>
            <a:endParaRPr b="0" lang="es-AR" sz="1800" spc="-1" strike="noStrike">
              <a:solidFill>
                <a:srgbClr val="000000"/>
              </a:solidFill>
              <a:uFill>
                <a:solidFill>
                  <a:srgbClr val="ffffff"/>
                </a:solidFill>
              </a:uFill>
              <a:latin typeface="Arial"/>
            </a:endParaRPr>
          </a:p>
          <a:p>
            <a:pPr>
              <a:lnSpc>
                <a:spcPct val="135000"/>
              </a:lnSpc>
            </a:pPr>
            <a:r>
              <a:rPr b="0" lang="es-AR" sz="1800" spc="-1" strike="noStrike">
                <a:solidFill>
                  <a:srgbClr val="777777"/>
                </a:solidFill>
                <a:uFill>
                  <a:solidFill>
                    <a:srgbClr val="ffffff"/>
                  </a:solidFill>
                </a:uFill>
                <a:latin typeface="Calibri"/>
                <a:ea typeface="Calibri"/>
              </a:rPr>
              <a:t>//esto es un cuarto comentario</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000000"/>
                </a:solidFill>
                <a:uFill>
                  <a:solidFill>
                    <a:srgbClr val="ffffff"/>
                  </a:solidFill>
                </a:uFill>
                <a:latin typeface="Courier New"/>
                <a:ea typeface="Courier New"/>
              </a:rPr>
              <a:t>(</a:t>
            </a:r>
            <a:r>
              <a:rPr b="0" lang="es-AR" sz="1800" spc="-1" strike="noStrike">
                <a:solidFill>
                  <a:srgbClr val="ff0000"/>
                </a:solidFill>
                <a:uFill>
                  <a:solidFill>
                    <a:srgbClr val="ffffff"/>
                  </a:solidFill>
                </a:uFill>
                <a:latin typeface="Courier New"/>
                <a:ea typeface="Courier New"/>
              </a:rPr>
              <a:t>"secuencial"</a:t>
            </a:r>
            <a:r>
              <a:rPr b="0" lang="es-AR" sz="1800" spc="-1" strike="noStrike">
                <a:solidFill>
                  <a:srgbClr val="000000"/>
                </a:solidFill>
                <a:uFill>
                  <a:solidFill>
                    <a:srgbClr val="ffffff"/>
                  </a:solidFill>
                </a:uFill>
                <a:latin typeface="Courier New"/>
                <a:ea typeface="Courier New"/>
              </a:rPr>
              <a:t>);</a:t>
            </a:r>
            <a:endParaRPr b="0" lang="es-AR"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8587800" y="6575400"/>
            <a:ext cx="556200" cy="364680"/>
          </a:xfrm>
          <a:prstGeom prst="rect">
            <a:avLst/>
          </a:prstGeom>
          <a:noFill/>
          <a:ln>
            <a:noFill/>
          </a:ln>
        </p:spPr>
        <p:txBody>
          <a:bodyPr anchor="ctr"/>
          <a:p>
            <a:pPr algn="r">
              <a:lnSpc>
                <a:spcPct val="100000"/>
              </a:lnSpc>
            </a:pPr>
            <a:fld id="{69945C9C-E85F-44F6-AE54-71066F4DDF47}"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67"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Variables</a:t>
            </a:r>
            <a:endParaRPr b="0" lang="es-AR" sz="1400" spc="-1" strike="noStrike">
              <a:solidFill>
                <a:srgbClr val="000000"/>
              </a:solidFill>
              <a:uFill>
                <a:solidFill>
                  <a:srgbClr val="ffffff"/>
                </a:solidFill>
              </a:uFill>
              <a:latin typeface="Arial"/>
            </a:endParaRPr>
          </a:p>
        </p:txBody>
      </p:sp>
      <p:sp>
        <p:nvSpPr>
          <p:cNvPr id="368" name="TextShape 3"/>
          <p:cNvSpPr txBox="1"/>
          <p:nvPr/>
        </p:nvSpPr>
        <p:spPr>
          <a:xfrm>
            <a:off x="628560" y="1362600"/>
            <a:ext cx="7886520" cy="5148360"/>
          </a:xfrm>
          <a:prstGeom prst="rect">
            <a:avLst/>
          </a:prstGeom>
          <a:noFill/>
          <a:ln>
            <a:noFill/>
          </a:ln>
        </p:spPr>
        <p:txBody>
          <a:bodyPr/>
          <a:p>
            <a:pPr marL="228600" indent="-20268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Las variables en programación siguen una lógica similar a las variables usadas en otros ámbitos como las matemáticas. </a:t>
            </a:r>
            <a:endParaRPr b="0" lang="es-AR" sz="1400" spc="-1" strike="noStrike">
              <a:solidFill>
                <a:srgbClr val="000000"/>
              </a:solidFill>
              <a:uFill>
                <a:solidFill>
                  <a:srgbClr val="ffffff"/>
                </a:solidFill>
              </a:uFill>
              <a:latin typeface="Arial"/>
            </a:endParaRPr>
          </a:p>
          <a:p>
            <a:pPr marL="228600" indent="-20268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Una variable es un elemento que se emplea para almacenar y hacer referencia a un valor. </a:t>
            </a:r>
            <a:endParaRPr b="0" lang="es-AR" sz="1400" spc="-1" strike="noStrike">
              <a:solidFill>
                <a:srgbClr val="000000"/>
              </a:solidFill>
              <a:uFill>
                <a:solidFill>
                  <a:srgbClr val="ffffff"/>
                </a:solidFill>
              </a:uFill>
              <a:latin typeface="Arial"/>
            </a:endParaRPr>
          </a:p>
          <a:p>
            <a:pPr marL="228600" indent="-20268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Gracias a las variables es posible crear "programas genéricos", es decir, programas que funcionan siempre igual independientemente de los valores concretos utilizados.</a:t>
            </a: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8587800" y="6575400"/>
            <a:ext cx="556200" cy="364680"/>
          </a:xfrm>
          <a:prstGeom prst="rect">
            <a:avLst/>
          </a:prstGeom>
          <a:noFill/>
          <a:ln>
            <a:noFill/>
          </a:ln>
        </p:spPr>
        <p:txBody>
          <a:bodyPr anchor="ctr"/>
          <a:p>
            <a:pPr algn="r">
              <a:lnSpc>
                <a:spcPct val="100000"/>
              </a:lnSpc>
            </a:pPr>
            <a:fld id="{64BC4A1E-F408-4F98-9F11-060F75B8DC7D}"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70"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Variables</a:t>
            </a:r>
            <a:endParaRPr b="0" lang="es-AR" sz="1400" spc="-1" strike="noStrike">
              <a:solidFill>
                <a:srgbClr val="000000"/>
              </a:solidFill>
              <a:uFill>
                <a:solidFill>
                  <a:srgbClr val="ffffff"/>
                </a:solidFill>
              </a:uFill>
              <a:latin typeface="Arial"/>
            </a:endParaRPr>
          </a:p>
        </p:txBody>
      </p:sp>
      <p:sp>
        <p:nvSpPr>
          <p:cNvPr id="371" name="TextShape 3"/>
          <p:cNvSpPr txBox="1"/>
          <p:nvPr/>
        </p:nvSpPr>
        <p:spPr>
          <a:xfrm>
            <a:off x="628560" y="1362600"/>
            <a:ext cx="7886520" cy="514836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Guarda información (números, letras, etc.)</a:t>
            </a:r>
            <a:endParaRPr b="0" lang="es-AR" sz="14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Tiene una dirección de memoria </a:t>
            </a:r>
            <a:endParaRPr b="0" lang="es-AR" sz="14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Tiene un nombre</a:t>
            </a:r>
            <a:endParaRPr b="0" lang="es-AR" sz="14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Su contenido puede </a:t>
            </a:r>
            <a:r>
              <a:rPr b="1" lang="es-AR" sz="2800" spc="-1" strike="noStrike">
                <a:solidFill>
                  <a:srgbClr val="000000"/>
                </a:solidFill>
                <a:uFill>
                  <a:solidFill>
                    <a:srgbClr val="ffffff"/>
                  </a:solidFill>
                </a:uFill>
                <a:latin typeface="Arial"/>
                <a:ea typeface="Arial"/>
              </a:rPr>
              <a:t>variar</a:t>
            </a:r>
            <a:r>
              <a:rPr b="0" lang="es-AR" sz="2800" spc="-1" strike="noStrike">
                <a:solidFill>
                  <a:srgbClr val="000000"/>
                </a:solidFill>
                <a:uFill>
                  <a:solidFill>
                    <a:srgbClr val="ffffff"/>
                  </a:solidFill>
                </a:uFill>
                <a:latin typeface="Arial"/>
                <a:ea typeface="Arial"/>
              </a:rPr>
              <a:t> durante la ejecución del programa </a:t>
            </a: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p:txBody>
      </p:sp>
      <p:pic>
        <p:nvPicPr>
          <p:cNvPr id="372" name="Google Shape;374;p41" descr=""/>
          <p:cNvPicPr/>
          <p:nvPr/>
        </p:nvPicPr>
        <p:blipFill>
          <a:blip r:embed="rId1"/>
          <a:srcRect l="21515" t="5898" r="3345" b="3488"/>
          <a:stretch/>
        </p:blipFill>
        <p:spPr>
          <a:xfrm>
            <a:off x="5807880" y="4313880"/>
            <a:ext cx="3000240" cy="226116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Algoritmos</a:t>
            </a:r>
            <a:endParaRPr b="0" lang="es-AR" sz="1400" spc="-1" strike="noStrike">
              <a:solidFill>
                <a:srgbClr val="000000"/>
              </a:solidFill>
              <a:uFill>
                <a:solidFill>
                  <a:srgbClr val="ffffff"/>
                </a:solidFill>
              </a:uFill>
              <a:latin typeface="Arial"/>
            </a:endParaRPr>
          </a:p>
        </p:txBody>
      </p:sp>
      <p:sp>
        <p:nvSpPr>
          <p:cNvPr id="281" name="TextShape 2"/>
          <p:cNvSpPr txBox="1"/>
          <p:nvPr/>
        </p:nvSpPr>
        <p:spPr>
          <a:xfrm>
            <a:off x="8587800" y="6575400"/>
            <a:ext cx="556200" cy="364680"/>
          </a:xfrm>
          <a:prstGeom prst="rect">
            <a:avLst/>
          </a:prstGeom>
          <a:noFill/>
          <a:ln>
            <a:noFill/>
          </a:ln>
        </p:spPr>
        <p:txBody>
          <a:bodyPr anchor="ctr"/>
          <a:p>
            <a:pPr algn="r">
              <a:lnSpc>
                <a:spcPct val="100000"/>
              </a:lnSpc>
            </a:pPr>
            <a:fld id="{7CE7CA4C-10D2-497D-A3A3-F1463FEACC2F}"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282" name="CustomShape 3"/>
          <p:cNvSpPr/>
          <p:nvPr/>
        </p:nvSpPr>
        <p:spPr>
          <a:xfrm>
            <a:off x="358920" y="1944720"/>
            <a:ext cx="8622720" cy="4718880"/>
          </a:xfrm>
          <a:prstGeom prst="rect">
            <a:avLst/>
          </a:prstGeom>
          <a:noFill/>
          <a:ln>
            <a:noFill/>
          </a:ln>
        </p:spPr>
        <p:style>
          <a:lnRef idx="0"/>
          <a:fillRef idx="0"/>
          <a:effectRef idx="0"/>
          <a:fontRef idx="minor"/>
        </p:style>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Nos ayudan a resolver un problema</a:t>
            </a:r>
            <a:endParaRPr b="0" lang="es-AR" sz="18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Consisten de pasos lógicamente ordenados</a:t>
            </a:r>
            <a:endParaRPr b="0" lang="es-AR" sz="18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Dado un conjunto de datos de entrada da un resultado (solución al problema)</a:t>
            </a:r>
            <a:endParaRPr b="0" lang="es-AR" sz="1800" spc="-1" strike="noStrike">
              <a:solidFill>
                <a:srgbClr val="000000"/>
              </a:solidFill>
              <a:uFill>
                <a:solidFill>
                  <a:srgbClr val="ffffff"/>
                </a:solidFill>
              </a:uFill>
              <a:latin typeface="Arial"/>
            </a:endParaRPr>
          </a:p>
          <a:p>
            <a:pPr marL="685800" indent="-75960">
              <a:lnSpc>
                <a:spcPct val="90000"/>
              </a:lnSpc>
            </a:pPr>
            <a:endParaRPr b="0" lang="es-AR" sz="1800" spc="-1" strike="noStrike">
              <a:solidFill>
                <a:srgbClr val="000000"/>
              </a:solidFill>
              <a:uFill>
                <a:solidFill>
                  <a:srgbClr val="ffffff"/>
                </a:solidFill>
              </a:uFill>
              <a:latin typeface="Arial"/>
            </a:endParaRPr>
          </a:p>
          <a:p>
            <a:pPr marL="228600" indent="-50400">
              <a:lnSpc>
                <a:spcPct val="90000"/>
              </a:lnSpc>
            </a:pPr>
            <a:endParaRPr b="0" lang="es-AR" sz="1800" spc="-1" strike="noStrike">
              <a:solidFill>
                <a:srgbClr val="000000"/>
              </a:solidFill>
              <a:uFill>
                <a:solidFill>
                  <a:srgbClr val="ffffff"/>
                </a:solidFill>
              </a:uFill>
              <a:latin typeface="Arial"/>
            </a:endParaRPr>
          </a:p>
        </p:txBody>
      </p:sp>
      <p:pic>
        <p:nvPicPr>
          <p:cNvPr id="283" name="Google Shape;204;p24" descr=""/>
          <p:cNvPicPr/>
          <p:nvPr/>
        </p:nvPicPr>
        <p:blipFill>
          <a:blip r:embed="rId1"/>
          <a:stretch/>
        </p:blipFill>
        <p:spPr>
          <a:xfrm>
            <a:off x="5929560" y="3782520"/>
            <a:ext cx="2585160" cy="26931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8587800" y="6575400"/>
            <a:ext cx="556200" cy="364680"/>
          </a:xfrm>
          <a:prstGeom prst="rect">
            <a:avLst/>
          </a:prstGeom>
          <a:noFill/>
          <a:ln>
            <a:noFill/>
          </a:ln>
        </p:spPr>
        <p:txBody>
          <a:bodyPr anchor="ctr"/>
          <a:p>
            <a:pPr algn="r">
              <a:lnSpc>
                <a:spcPct val="100000"/>
              </a:lnSpc>
            </a:pPr>
            <a:fld id="{903FA2C5-6D92-4C9C-8929-EDAE81B209E1}"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74"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Variables</a:t>
            </a:r>
            <a:endParaRPr b="0" lang="es-AR" sz="1400" spc="-1" strike="noStrike">
              <a:solidFill>
                <a:srgbClr val="000000"/>
              </a:solidFill>
              <a:uFill>
                <a:solidFill>
                  <a:srgbClr val="ffffff"/>
                </a:solidFill>
              </a:uFill>
              <a:latin typeface="Arial"/>
            </a:endParaRPr>
          </a:p>
        </p:txBody>
      </p:sp>
      <p:sp>
        <p:nvSpPr>
          <p:cNvPr id="375" name="TextShape 3"/>
          <p:cNvSpPr txBox="1"/>
          <p:nvPr/>
        </p:nvSpPr>
        <p:spPr>
          <a:xfrm>
            <a:off x="324000" y="1362600"/>
            <a:ext cx="7886520" cy="5148360"/>
          </a:xfrm>
          <a:prstGeom prst="rect">
            <a:avLst/>
          </a:prstGeom>
          <a:noFill/>
          <a:ln>
            <a:noFill/>
          </a:ln>
        </p:spPr>
        <p:txBody>
          <a:bodyPr/>
          <a:p>
            <a:pPr>
              <a:lnSpc>
                <a:spcPct val="90000"/>
              </a:lnSpc>
            </a:pPr>
            <a:r>
              <a:rPr b="0" lang="es-AR" sz="1800" spc="-1" strike="noStrike">
                <a:solidFill>
                  <a:srgbClr val="000000"/>
                </a:solidFill>
                <a:uFill>
                  <a:solidFill>
                    <a:srgbClr val="ffffff"/>
                  </a:solidFill>
                </a:uFill>
                <a:latin typeface="Arial"/>
                <a:ea typeface="Arial"/>
              </a:rPr>
              <a:t>Ejemplo: </a:t>
            </a:r>
            <a:endParaRPr b="0" lang="es-AR" sz="1400" spc="-1" strike="noStrike">
              <a:solidFill>
                <a:srgbClr val="000000"/>
              </a:solidFill>
              <a:uFill>
                <a:solidFill>
                  <a:srgbClr val="ffffff"/>
                </a:solidFill>
              </a:uFill>
              <a:latin typeface="Arial"/>
            </a:endParaRPr>
          </a:p>
          <a:p>
            <a:pPr>
              <a:lnSpc>
                <a:spcPct val="90000"/>
              </a:lnSpc>
            </a:pPr>
            <a:r>
              <a:rPr b="0" lang="es-AR" sz="1800" spc="-1" strike="noStrike">
                <a:solidFill>
                  <a:srgbClr val="24292e"/>
                </a:solidFill>
                <a:uFill>
                  <a:solidFill>
                    <a:srgbClr val="ffffff"/>
                  </a:solidFill>
                </a:uFill>
                <a:latin typeface="Calibri"/>
                <a:ea typeface="Calibri"/>
              </a:rPr>
              <a:t>resultado = 3 + 1</a:t>
            </a:r>
            <a:endParaRPr b="0" lang="es-AR" sz="1400" spc="-1" strike="noStrike">
              <a:solidFill>
                <a:srgbClr val="000000"/>
              </a:solidFill>
              <a:uFill>
                <a:solidFill>
                  <a:srgbClr val="ffffff"/>
                </a:solidFill>
              </a:uFill>
              <a:latin typeface="Arial"/>
            </a:endParaRPr>
          </a:p>
          <a:p>
            <a:pPr>
              <a:lnSpc>
                <a:spcPct val="90000"/>
              </a:lnSpc>
            </a:pPr>
            <a:r>
              <a:rPr b="0" lang="es-AR" sz="1800" spc="-1" strike="noStrike">
                <a:solidFill>
                  <a:srgbClr val="000000"/>
                </a:solidFill>
                <a:uFill>
                  <a:solidFill>
                    <a:srgbClr val="ffffff"/>
                  </a:solidFill>
                </a:uFill>
                <a:latin typeface="Arial"/>
                <a:ea typeface="Arial"/>
              </a:rPr>
              <a:t>En JavaScript:</a:t>
            </a:r>
            <a:endParaRPr b="0" lang="es-AR" sz="1400" spc="-1" strike="noStrike">
              <a:solidFill>
                <a:srgbClr val="000000"/>
              </a:solidFill>
              <a:uFill>
                <a:solidFill>
                  <a:srgbClr val="ffffff"/>
                </a:solidFill>
              </a:uFill>
              <a:latin typeface="Arial"/>
            </a:endParaRPr>
          </a:p>
          <a:p>
            <a:pPr>
              <a:lnSpc>
                <a:spcPct val="90000"/>
              </a:lnSpc>
            </a:pPr>
            <a:r>
              <a:rPr b="0" lang="es-AR" sz="1800" spc="-1" strike="noStrike">
                <a:solidFill>
                  <a:srgbClr val="000080"/>
                </a:solidFill>
                <a:uFill>
                  <a:solidFill>
                    <a:srgbClr val="ffffff"/>
                  </a:solidFill>
                </a:uFill>
                <a:latin typeface="Calibri"/>
                <a:ea typeface="Calibri"/>
              </a:rPr>
              <a:t>let </a:t>
            </a:r>
            <a:r>
              <a:rPr b="0" lang="es-AR" sz="1800" spc="-1" strike="noStrike">
                <a:solidFill>
                  <a:srgbClr val="24292e"/>
                </a:solidFill>
                <a:uFill>
                  <a:solidFill>
                    <a:srgbClr val="ffffff"/>
                  </a:solidFill>
                </a:uFill>
                <a:latin typeface="Calibri"/>
                <a:ea typeface="Calibri"/>
              </a:rPr>
              <a:t>numero_1 = </a:t>
            </a:r>
            <a:r>
              <a:rPr b="0" lang="es-AR" sz="1800" spc="-1" strike="noStrike">
                <a:solidFill>
                  <a:srgbClr val="009999"/>
                </a:solidFill>
                <a:uFill>
                  <a:solidFill>
                    <a:srgbClr val="ffffff"/>
                  </a:solidFill>
                </a:uFill>
                <a:latin typeface="Calibri"/>
                <a:ea typeface="Calibri"/>
              </a:rPr>
              <a:t>3</a:t>
            </a:r>
            <a:r>
              <a:rPr b="0" lang="es-AR" sz="1800" spc="-1" strike="noStrike">
                <a:solidFill>
                  <a:srgbClr val="24292e"/>
                </a:solidFill>
                <a:uFill>
                  <a:solidFill>
                    <a:srgbClr val="ffffff"/>
                  </a:solidFill>
                </a:uFill>
                <a:latin typeface="Calibri"/>
                <a:ea typeface="Calibri"/>
              </a:rPr>
              <a:t>;</a:t>
            </a:r>
            <a:r>
              <a:rPr b="0" lang="es-AR" sz="1800" spc="-1" strike="noStrike">
                <a:solidFill>
                  <a:srgbClr val="24292e"/>
                </a:solidFill>
                <a:uFill>
                  <a:solidFill>
                    <a:srgbClr val="ffffff"/>
                  </a:solidFill>
                </a:uFill>
                <a:latin typeface="Calibri"/>
                <a:ea typeface="Calibri"/>
              </a:rPr>
              <a:t>
</a:t>
            </a:r>
            <a:r>
              <a:rPr b="0" lang="es-AR" sz="1800" spc="-1" strike="noStrike">
                <a:solidFill>
                  <a:srgbClr val="24292e"/>
                </a:solidFill>
                <a:uFill>
                  <a:solidFill>
                    <a:srgbClr val="ffffff"/>
                  </a:solidFill>
                </a:uFill>
                <a:latin typeface="Calibri"/>
                <a:ea typeface="Calibri"/>
              </a:rPr>
              <a:t>	</a:t>
            </a:r>
            <a:r>
              <a:rPr b="0" lang="es-AR" sz="1800" spc="-1" strike="noStrike">
                <a:solidFill>
                  <a:srgbClr val="000080"/>
                </a:solidFill>
                <a:uFill>
                  <a:solidFill>
                    <a:srgbClr val="ffffff"/>
                  </a:solidFill>
                </a:uFill>
                <a:latin typeface="Calibri"/>
                <a:ea typeface="Calibri"/>
              </a:rPr>
              <a:t>let </a:t>
            </a:r>
            <a:r>
              <a:rPr b="0" lang="es-AR" sz="1800" spc="-1" strike="noStrike">
                <a:solidFill>
                  <a:srgbClr val="24292e"/>
                </a:solidFill>
                <a:uFill>
                  <a:solidFill>
                    <a:srgbClr val="ffffff"/>
                  </a:solidFill>
                </a:uFill>
                <a:latin typeface="Calibri"/>
                <a:ea typeface="Calibri"/>
              </a:rPr>
              <a:t>numero_2 = </a:t>
            </a:r>
            <a:r>
              <a:rPr b="0" lang="es-AR" sz="1800" spc="-1" strike="noStrike">
                <a:solidFill>
                  <a:srgbClr val="009999"/>
                </a:solidFill>
                <a:uFill>
                  <a:solidFill>
                    <a:srgbClr val="ffffff"/>
                  </a:solidFill>
                </a:uFill>
                <a:latin typeface="Calibri"/>
                <a:ea typeface="Calibri"/>
              </a:rPr>
              <a:t>1</a:t>
            </a:r>
            <a:r>
              <a:rPr b="0" lang="es-AR" sz="1800" spc="-1" strike="noStrike">
                <a:solidFill>
                  <a:srgbClr val="24292e"/>
                </a:solidFill>
                <a:uFill>
                  <a:solidFill>
                    <a:srgbClr val="ffffff"/>
                  </a:solidFill>
                </a:uFill>
                <a:latin typeface="Calibri"/>
                <a:ea typeface="Calibri"/>
              </a:rPr>
              <a:t>;</a:t>
            </a:r>
            <a:r>
              <a:rPr b="0" lang="es-AR" sz="1800" spc="-1" strike="noStrike">
                <a:solidFill>
                  <a:srgbClr val="24292e"/>
                </a:solidFill>
                <a:uFill>
                  <a:solidFill>
                    <a:srgbClr val="ffffff"/>
                  </a:solidFill>
                </a:uFill>
                <a:latin typeface="Calibri"/>
                <a:ea typeface="Calibri"/>
              </a:rPr>
              <a:t>
</a:t>
            </a:r>
            <a:r>
              <a:rPr b="0" lang="es-AR" sz="1800" spc="-1" strike="noStrike">
                <a:solidFill>
                  <a:srgbClr val="24292e"/>
                </a:solidFill>
                <a:uFill>
                  <a:solidFill>
                    <a:srgbClr val="ffffff"/>
                  </a:solidFill>
                </a:uFill>
                <a:latin typeface="Calibri"/>
                <a:ea typeface="Calibri"/>
              </a:rPr>
              <a:t>	</a:t>
            </a:r>
            <a:r>
              <a:rPr b="0" lang="es-AR" sz="1800" spc="-1" strike="noStrike">
                <a:solidFill>
                  <a:srgbClr val="000080"/>
                </a:solidFill>
                <a:uFill>
                  <a:solidFill>
                    <a:srgbClr val="ffffff"/>
                  </a:solidFill>
                </a:uFill>
                <a:latin typeface="Calibri"/>
                <a:ea typeface="Calibri"/>
              </a:rPr>
              <a:t>let </a:t>
            </a:r>
            <a:r>
              <a:rPr b="0" lang="es-AR" sz="1800" spc="-1" strike="noStrike">
                <a:solidFill>
                  <a:srgbClr val="24292e"/>
                </a:solidFill>
                <a:uFill>
                  <a:solidFill>
                    <a:srgbClr val="ffffff"/>
                  </a:solidFill>
                </a:uFill>
                <a:latin typeface="Calibri"/>
                <a:ea typeface="Calibri"/>
              </a:rPr>
              <a:t>resultado = numero_1 + numero_2;</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Arial"/>
                <a:ea typeface="Arial"/>
              </a:rPr>
              <a:t>Declarar variable: La palabra reservada </a:t>
            </a:r>
            <a:r>
              <a:rPr b="1" lang="es-AR" sz="1800" spc="-1" strike="noStrike">
                <a:solidFill>
                  <a:srgbClr val="000000"/>
                </a:solidFill>
                <a:uFill>
                  <a:solidFill>
                    <a:srgbClr val="ffffff"/>
                  </a:solidFill>
                </a:uFill>
                <a:latin typeface="Arial"/>
                <a:ea typeface="Arial"/>
              </a:rPr>
              <a:t>let </a:t>
            </a:r>
            <a:r>
              <a:rPr b="0" lang="es-AR" sz="1800" spc="-1" strike="noStrike">
                <a:solidFill>
                  <a:srgbClr val="000000"/>
                </a:solidFill>
                <a:uFill>
                  <a:solidFill>
                    <a:srgbClr val="ffffff"/>
                  </a:solidFill>
                </a:uFill>
                <a:latin typeface="Arial"/>
                <a:ea typeface="Arial"/>
              </a:rPr>
              <a:t>solamente se debe indicar al definir por primera vez la variable. Se recomienda declarar todas las variables que se vayan a utilizar</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Arial"/>
                <a:ea typeface="Arial"/>
              </a:rPr>
              <a:t>Si cuando se declara una variable se le asigna también un valor, se dice que la variable ha sido </a:t>
            </a:r>
            <a:r>
              <a:rPr b="1" lang="es-AR" sz="1800" spc="-1" strike="noStrike">
                <a:solidFill>
                  <a:srgbClr val="000000"/>
                </a:solidFill>
                <a:uFill>
                  <a:solidFill>
                    <a:srgbClr val="ffffff"/>
                  </a:solidFill>
                </a:uFill>
                <a:latin typeface="Arial"/>
                <a:ea typeface="Arial"/>
              </a:rPr>
              <a:t>inicializada</a:t>
            </a:r>
            <a:r>
              <a:rPr b="0" lang="es-AR" sz="1800" spc="-1" strike="noStrike">
                <a:solidFill>
                  <a:srgbClr val="000000"/>
                </a:solidFill>
                <a:uFill>
                  <a:solidFill>
                    <a:srgbClr val="ffffff"/>
                  </a:solidFill>
                </a:uFill>
                <a:latin typeface="Arial"/>
                <a:ea typeface="Arial"/>
              </a:rPr>
              <a:t>. Se pueden declarar por una parte y asignarles un valor posteriormente</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76" name="Table 1"/>
          <p:cNvGraphicFramePr/>
          <p:nvPr/>
        </p:nvGraphicFramePr>
        <p:xfrm>
          <a:off x="414720" y="2246760"/>
          <a:ext cx="8314200" cy="3946320"/>
        </p:xfrm>
        <a:graphic>
          <a:graphicData uri="http://schemas.openxmlformats.org/drawingml/2006/table">
            <a:tbl>
              <a:tblPr/>
              <a:tblGrid>
                <a:gridCol w="4156920"/>
                <a:gridCol w="4157280"/>
              </a:tblGrid>
              <a:tr h="718920">
                <a:tc>
                  <a:txBody>
                    <a:bodyPr lIns="91080" rIns="91080" tIns="91080" bIns="91080"/>
                    <a:p>
                      <a:pPr algn="ctr">
                        <a:lnSpc>
                          <a:spcPct val="100000"/>
                        </a:lnSpc>
                      </a:pPr>
                      <a:r>
                        <a:rPr b="1" lang="es-AR" sz="3000" spc="-1" strike="noStrike">
                          <a:solidFill>
                            <a:srgbClr val="000000"/>
                          </a:solidFill>
                          <a:uFill>
                            <a:solidFill>
                              <a:srgbClr val="ffffff"/>
                            </a:solidFill>
                          </a:uFill>
                          <a:latin typeface="Proxima Nova"/>
                          <a:ea typeface="Proxima Nova"/>
                        </a:rPr>
                        <a:t>Antes (JS viejo)</a:t>
                      </a:r>
                      <a:endParaRPr b="0" lang="es-AR"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gn="ctr">
                        <a:lnSpc>
                          <a:spcPct val="100000"/>
                        </a:lnSpc>
                      </a:pPr>
                      <a:r>
                        <a:rPr b="1" lang="es-AR" sz="3000" spc="-1" strike="noStrike">
                          <a:solidFill>
                            <a:srgbClr val="000000"/>
                          </a:solidFill>
                          <a:uFill>
                            <a:solidFill>
                              <a:srgbClr val="ffffff"/>
                            </a:solidFill>
                          </a:uFill>
                          <a:latin typeface="Proxima Nova"/>
                          <a:ea typeface="Proxima Nova"/>
                        </a:rPr>
                        <a:t>Ahora</a:t>
                      </a:r>
                      <a:endParaRPr b="0" lang="es-AR"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227400">
                <a:tc>
                  <a:txBody>
                    <a:bodyPr lIns="91080" rIns="91080" tIns="91080" bIns="91080"/>
                    <a:p>
                      <a:pPr>
                        <a:lnSpc>
                          <a:spcPct val="115000"/>
                        </a:lnSpc>
                      </a:pPr>
                      <a:r>
                        <a:rPr b="0" lang="es-AR" sz="2400" spc="-1" strike="noStrike">
                          <a:solidFill>
                            <a:srgbClr val="000000"/>
                          </a:solidFill>
                          <a:uFill>
                            <a:solidFill>
                              <a:srgbClr val="ffffff"/>
                            </a:solidFill>
                          </a:uFill>
                          <a:latin typeface="Proxima Nova"/>
                          <a:ea typeface="Proxima Nova"/>
                        </a:rPr>
                        <a:t>Declarar una variable </a:t>
                      </a:r>
                      <a:endParaRPr b="0" lang="es-AR" sz="1800" spc="-1" strike="noStrike">
                        <a:solidFill>
                          <a:srgbClr val="000000"/>
                        </a:solidFill>
                        <a:uFill>
                          <a:solidFill>
                            <a:srgbClr val="ffffff"/>
                          </a:solidFill>
                        </a:uFill>
                        <a:latin typeface="Arial"/>
                      </a:endParaRPr>
                    </a:p>
                    <a:p>
                      <a:pPr>
                        <a:lnSpc>
                          <a:spcPct val="115000"/>
                        </a:lnSpc>
                      </a:pPr>
                      <a:r>
                        <a:rPr b="1" lang="es-AR" sz="2200" spc="-1" strike="noStrike">
                          <a:solidFill>
                            <a:srgbClr val="ffc000"/>
                          </a:solidFill>
                          <a:uFill>
                            <a:solidFill>
                              <a:srgbClr val="ffffff"/>
                            </a:solidFill>
                          </a:uFill>
                          <a:latin typeface="Consolas"/>
                          <a:ea typeface="Consolas"/>
                        </a:rPr>
                        <a:t>var </a:t>
                      </a:r>
                      <a:r>
                        <a:rPr b="0" lang="es-AR" sz="2200" spc="-1" strike="noStrike">
                          <a:solidFill>
                            <a:srgbClr val="000000"/>
                          </a:solidFill>
                          <a:uFill>
                            <a:solidFill>
                              <a:srgbClr val="ffffff"/>
                            </a:solidFill>
                          </a:uFill>
                          <a:latin typeface="Consolas"/>
                          <a:ea typeface="Consolas"/>
                        </a:rPr>
                        <a:t>nombre = </a:t>
                      </a:r>
                      <a:r>
                        <a:rPr b="0" lang="es-AR" sz="2200" spc="-1" strike="noStrike">
                          <a:solidFill>
                            <a:srgbClr val="92d050"/>
                          </a:solidFill>
                          <a:uFill>
                            <a:solidFill>
                              <a:srgbClr val="ffffff"/>
                            </a:solidFill>
                          </a:uFill>
                          <a:latin typeface="Consolas"/>
                          <a:ea typeface="Consolas"/>
                        </a:rPr>
                        <a:t>“Pepe”</a:t>
                      </a:r>
                      <a:r>
                        <a:rPr b="0" lang="es-AR" sz="2200" spc="-1" strike="noStrike">
                          <a:solidFill>
                            <a:srgbClr val="000000"/>
                          </a:solidFill>
                          <a:uFill>
                            <a:solidFill>
                              <a:srgbClr val="ffffff"/>
                            </a:solidFill>
                          </a:uFill>
                          <a:latin typeface="Consolas"/>
                          <a:ea typeface="Consolas"/>
                        </a:rPr>
                        <a:t>;</a:t>
                      </a:r>
                      <a:endParaRPr b="0" lang="es-AR" sz="1800" spc="-1" strike="noStrike">
                        <a:solidFill>
                          <a:srgbClr val="000000"/>
                        </a:solidFill>
                        <a:uFill>
                          <a:solidFill>
                            <a:srgbClr val="ffffff"/>
                          </a:solidFill>
                        </a:uFill>
                        <a:latin typeface="Arial"/>
                      </a:endParaRPr>
                    </a:p>
                    <a:p>
                      <a:pPr>
                        <a:lnSpc>
                          <a:spcPct val="115000"/>
                        </a:lnSpc>
                      </a:pPr>
                      <a:endParaRPr b="0" lang="es-AR" sz="1800" spc="-1" strike="noStrike">
                        <a:solidFill>
                          <a:srgbClr val="000000"/>
                        </a:solidFill>
                        <a:uFill>
                          <a:solidFill>
                            <a:srgbClr val="ffffff"/>
                          </a:solidFill>
                        </a:uFill>
                        <a:latin typeface="Arial"/>
                      </a:endParaRPr>
                    </a:p>
                    <a:p>
                      <a:pPr>
                        <a:lnSpc>
                          <a:spcPct val="115000"/>
                        </a:lnSpc>
                      </a:pPr>
                      <a:r>
                        <a:rPr b="0" lang="es-AR" sz="2400" spc="-1" strike="noStrike">
                          <a:solidFill>
                            <a:srgbClr val="000000"/>
                          </a:solidFill>
                          <a:uFill>
                            <a:solidFill>
                              <a:srgbClr val="ffffff"/>
                            </a:solidFill>
                          </a:uFill>
                          <a:latin typeface="Proxima Nova"/>
                          <a:ea typeface="Proxima Nova"/>
                        </a:rPr>
                        <a:t>Declarar una constante</a:t>
                      </a:r>
                      <a:endParaRPr b="0" lang="es-AR" sz="1800" spc="-1" strike="noStrike">
                        <a:solidFill>
                          <a:srgbClr val="000000"/>
                        </a:solidFill>
                        <a:uFill>
                          <a:solidFill>
                            <a:srgbClr val="ffffff"/>
                          </a:solidFill>
                        </a:uFill>
                        <a:latin typeface="Arial"/>
                      </a:endParaRPr>
                    </a:p>
                    <a:p>
                      <a:pPr>
                        <a:lnSpc>
                          <a:spcPct val="115000"/>
                        </a:lnSpc>
                      </a:pPr>
                      <a:endParaRPr b="0" lang="es-AR" sz="1800" spc="-1" strike="noStrike">
                        <a:solidFill>
                          <a:srgbClr val="000000"/>
                        </a:solidFill>
                        <a:uFill>
                          <a:solidFill>
                            <a:srgbClr val="ffffff"/>
                          </a:solidFill>
                        </a:uFill>
                        <a:latin typeface="Arial"/>
                      </a:endParaRPr>
                    </a:p>
                    <a:p>
                      <a:pPr>
                        <a:lnSpc>
                          <a:spcPct val="115000"/>
                        </a:lnSpc>
                      </a:pPr>
                      <a:r>
                        <a:rPr b="1" lang="es-AR" sz="2200" spc="-1" strike="noStrike">
                          <a:solidFill>
                            <a:srgbClr val="000000"/>
                          </a:solidFill>
                          <a:uFill>
                            <a:solidFill>
                              <a:srgbClr val="ffffff"/>
                            </a:solidFill>
                          </a:uFill>
                          <a:latin typeface="Consolas"/>
                          <a:ea typeface="Consolas"/>
                        </a:rPr>
                        <a:t>No existen</a:t>
                      </a:r>
                      <a:endParaRPr b="0" lang="es-AR"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15000"/>
                        </a:lnSpc>
                      </a:pPr>
                      <a:r>
                        <a:rPr b="0" lang="es-AR" sz="2400" spc="-1" strike="noStrike">
                          <a:solidFill>
                            <a:srgbClr val="000000"/>
                          </a:solidFill>
                          <a:uFill>
                            <a:solidFill>
                              <a:srgbClr val="ffffff"/>
                            </a:solidFill>
                          </a:uFill>
                          <a:latin typeface="Proxima Nova"/>
                          <a:ea typeface="Proxima Nova"/>
                        </a:rPr>
                        <a:t>Declarar una variable</a:t>
                      </a:r>
                      <a:endParaRPr b="0" lang="es-AR" sz="1800" spc="-1" strike="noStrike">
                        <a:solidFill>
                          <a:srgbClr val="000000"/>
                        </a:solidFill>
                        <a:uFill>
                          <a:solidFill>
                            <a:srgbClr val="ffffff"/>
                          </a:solidFill>
                        </a:uFill>
                        <a:latin typeface="Arial"/>
                      </a:endParaRPr>
                    </a:p>
                    <a:p>
                      <a:pPr>
                        <a:lnSpc>
                          <a:spcPct val="115000"/>
                        </a:lnSpc>
                      </a:pPr>
                      <a:r>
                        <a:rPr b="1" lang="es-AR" sz="2200" spc="-1" strike="noStrike">
                          <a:solidFill>
                            <a:srgbClr val="ffc000"/>
                          </a:solidFill>
                          <a:uFill>
                            <a:solidFill>
                              <a:srgbClr val="ffffff"/>
                            </a:solidFill>
                          </a:uFill>
                          <a:latin typeface="Consolas"/>
                          <a:ea typeface="Consolas"/>
                        </a:rPr>
                        <a:t>let </a:t>
                      </a:r>
                      <a:r>
                        <a:rPr b="0" lang="es-AR" sz="2200" spc="-1" strike="noStrike">
                          <a:solidFill>
                            <a:srgbClr val="000000"/>
                          </a:solidFill>
                          <a:uFill>
                            <a:solidFill>
                              <a:srgbClr val="ffffff"/>
                            </a:solidFill>
                          </a:uFill>
                          <a:latin typeface="Consolas"/>
                          <a:ea typeface="Consolas"/>
                        </a:rPr>
                        <a:t>nombre = </a:t>
                      </a:r>
                      <a:r>
                        <a:rPr b="0" lang="es-AR" sz="2200" spc="-1" strike="noStrike">
                          <a:solidFill>
                            <a:srgbClr val="92d050"/>
                          </a:solidFill>
                          <a:uFill>
                            <a:solidFill>
                              <a:srgbClr val="ffffff"/>
                            </a:solidFill>
                          </a:uFill>
                          <a:latin typeface="Consolas"/>
                          <a:ea typeface="Consolas"/>
                        </a:rPr>
                        <a:t>“Pepe”</a:t>
                      </a:r>
                      <a:r>
                        <a:rPr b="0" lang="es-AR" sz="2200" spc="-1" strike="noStrike">
                          <a:solidFill>
                            <a:srgbClr val="000000"/>
                          </a:solidFill>
                          <a:uFill>
                            <a:solidFill>
                              <a:srgbClr val="ffffff"/>
                            </a:solidFill>
                          </a:uFill>
                          <a:latin typeface="Consolas"/>
                          <a:ea typeface="Consolas"/>
                        </a:rPr>
                        <a:t>;</a:t>
                      </a:r>
                      <a:r>
                        <a:rPr b="0" i="1" lang="es-AR" sz="2200" spc="-1" strike="noStrike">
                          <a:solidFill>
                            <a:srgbClr val="000000"/>
                          </a:solidFill>
                          <a:uFill>
                            <a:solidFill>
                              <a:srgbClr val="ffffff"/>
                            </a:solidFill>
                          </a:uFill>
                          <a:latin typeface="Consolas"/>
                          <a:ea typeface="Consolas"/>
                        </a:rPr>
                        <a:t>
</a:t>
                      </a:r>
                      <a:endParaRPr b="0" lang="es-AR" sz="1800" spc="-1" strike="noStrike">
                        <a:solidFill>
                          <a:srgbClr val="000000"/>
                        </a:solidFill>
                        <a:uFill>
                          <a:solidFill>
                            <a:srgbClr val="ffffff"/>
                          </a:solidFill>
                        </a:uFill>
                        <a:latin typeface="Arial"/>
                      </a:endParaRPr>
                    </a:p>
                    <a:p>
                      <a:pPr>
                        <a:lnSpc>
                          <a:spcPct val="115000"/>
                        </a:lnSpc>
                      </a:pPr>
                      <a:r>
                        <a:rPr b="0" lang="es-AR" sz="2400" spc="-1" strike="noStrike">
                          <a:solidFill>
                            <a:srgbClr val="000000"/>
                          </a:solidFill>
                          <a:uFill>
                            <a:solidFill>
                              <a:srgbClr val="ffffff"/>
                            </a:solidFill>
                          </a:uFill>
                          <a:latin typeface="Proxima Nova"/>
                          <a:ea typeface="Proxima Nova"/>
                        </a:rPr>
                        <a:t>Declarar una constante</a:t>
                      </a:r>
                      <a:endParaRPr b="0" lang="es-AR" sz="1800" spc="-1" strike="noStrike">
                        <a:solidFill>
                          <a:srgbClr val="000000"/>
                        </a:solidFill>
                        <a:uFill>
                          <a:solidFill>
                            <a:srgbClr val="ffffff"/>
                          </a:solidFill>
                        </a:uFill>
                        <a:latin typeface="Arial"/>
                      </a:endParaRPr>
                    </a:p>
                    <a:p>
                      <a:pPr>
                        <a:lnSpc>
                          <a:spcPct val="115000"/>
                        </a:lnSpc>
                      </a:pPr>
                      <a:endParaRPr b="0" lang="es-AR" sz="1800" spc="-1" strike="noStrike">
                        <a:solidFill>
                          <a:srgbClr val="000000"/>
                        </a:solidFill>
                        <a:uFill>
                          <a:solidFill>
                            <a:srgbClr val="ffffff"/>
                          </a:solidFill>
                        </a:uFill>
                        <a:latin typeface="Arial"/>
                      </a:endParaRPr>
                    </a:p>
                    <a:p>
                      <a:pPr>
                        <a:lnSpc>
                          <a:spcPct val="115000"/>
                        </a:lnSpc>
                      </a:pPr>
                      <a:r>
                        <a:rPr b="1" lang="es-AR" sz="2200" spc="-1" strike="noStrike">
                          <a:solidFill>
                            <a:srgbClr val="ffc000"/>
                          </a:solidFill>
                          <a:uFill>
                            <a:solidFill>
                              <a:srgbClr val="ffffff"/>
                            </a:solidFill>
                          </a:uFill>
                          <a:latin typeface="Source Code Pro"/>
                          <a:ea typeface="Source Code Pro"/>
                        </a:rPr>
                        <a:t>const</a:t>
                      </a:r>
                      <a:r>
                        <a:rPr b="0" lang="es-AR" sz="2200" spc="-1" strike="noStrike">
                          <a:solidFill>
                            <a:srgbClr val="000000"/>
                          </a:solidFill>
                          <a:uFill>
                            <a:solidFill>
                              <a:srgbClr val="ffffff"/>
                            </a:solidFill>
                          </a:uFill>
                          <a:latin typeface="Source Code Pro"/>
                          <a:ea typeface="Source Code Pro"/>
                        </a:rPr>
                        <a:t> cantDados = </a:t>
                      </a:r>
                      <a:r>
                        <a:rPr b="0" lang="es-AR" sz="2200" spc="-1" strike="noStrike">
                          <a:solidFill>
                            <a:srgbClr val="4472c4"/>
                          </a:solidFill>
                          <a:uFill>
                            <a:solidFill>
                              <a:srgbClr val="ffffff"/>
                            </a:solidFill>
                          </a:uFill>
                          <a:latin typeface="Source Code Pro"/>
                          <a:ea typeface="Source Code Pro"/>
                        </a:rPr>
                        <a:t>2</a:t>
                      </a:r>
                      <a:r>
                        <a:rPr b="0" lang="es-AR" sz="2200" spc="-1" strike="noStrike">
                          <a:solidFill>
                            <a:srgbClr val="000000"/>
                          </a:solidFill>
                          <a:uFill>
                            <a:solidFill>
                              <a:srgbClr val="ffffff"/>
                            </a:solidFill>
                          </a:uFill>
                          <a:latin typeface="Source Code Pro"/>
                          <a:ea typeface="Source Code Pro"/>
                        </a:rPr>
                        <a:t>;</a:t>
                      </a:r>
                      <a:endParaRPr b="0" lang="es-AR"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377" name="CustomShape 2"/>
          <p:cNvSpPr/>
          <p:nvPr/>
        </p:nvSpPr>
        <p:spPr>
          <a:xfrm>
            <a:off x="4849200" y="5620680"/>
            <a:ext cx="3665520" cy="844920"/>
          </a:xfrm>
          <a:prstGeom prst="rect">
            <a:avLst/>
          </a:prstGeom>
          <a:solidFill>
            <a:srgbClr val="f3f3f3"/>
          </a:solidFill>
          <a:ln w="9360">
            <a:solidFill>
              <a:srgbClr val="000000"/>
            </a:solidFill>
            <a:round/>
          </a:ln>
        </p:spPr>
        <p:style>
          <a:lnRef idx="0"/>
          <a:fillRef idx="0"/>
          <a:effectRef idx="0"/>
          <a:fontRef idx="minor"/>
        </p:style>
        <p:txBody>
          <a:bodyPr tIns="91440" bIns="91440"/>
          <a:p>
            <a:pPr>
              <a:lnSpc>
                <a:spcPct val="100000"/>
              </a:lnSpc>
            </a:pPr>
            <a:r>
              <a:rPr b="0" i="1" lang="es-AR" sz="1800" spc="-1" strike="noStrike">
                <a:solidFill>
                  <a:srgbClr val="000000"/>
                </a:solidFill>
                <a:uFill>
                  <a:solidFill>
                    <a:srgbClr val="ffffff"/>
                  </a:solidFill>
                </a:uFill>
                <a:latin typeface="Arial"/>
                <a:ea typeface="Arial"/>
              </a:rPr>
              <a:t>Usar “let” es mejor, después veremos porque</a:t>
            </a:r>
            <a:endParaRPr b="0" lang="es-AR" sz="1800" spc="-1" strike="noStrike">
              <a:solidFill>
                <a:srgbClr val="000000"/>
              </a:solidFill>
              <a:uFill>
                <a:solidFill>
                  <a:srgbClr val="ffffff"/>
                </a:solidFill>
              </a:uFill>
              <a:latin typeface="Arial"/>
            </a:endParaRPr>
          </a:p>
        </p:txBody>
      </p:sp>
      <p:sp>
        <p:nvSpPr>
          <p:cNvPr id="378" name="CustomShape 3"/>
          <p:cNvSpPr/>
          <p:nvPr/>
        </p:nvSpPr>
        <p:spPr>
          <a:xfrm rot="20359200">
            <a:off x="7803360" y="5812560"/>
            <a:ext cx="1192320" cy="576720"/>
          </a:xfrm>
          <a:prstGeom prst="rect">
            <a:avLst/>
          </a:prstGeom>
          <a:blipFill>
            <a:blip r:embed="rId1"/>
            <a:stretch>
              <a:fillRect/>
            </a:stretch>
          </a:blipFill>
          <a:ln>
            <a:noFill/>
          </a:ln>
        </p:spPr>
        <p:style>
          <a:lnRef idx="0"/>
          <a:fillRef idx="0"/>
          <a:effectRef idx="0"/>
          <a:fontRef idx="minor"/>
        </p:style>
      </p:sp>
      <p:sp>
        <p:nvSpPr>
          <p:cNvPr id="379" name="TextShape 4"/>
          <p:cNvSpPr txBox="1"/>
          <p:nvPr/>
        </p:nvSpPr>
        <p:spPr>
          <a:xfrm>
            <a:off x="8587800" y="6575400"/>
            <a:ext cx="556200" cy="364680"/>
          </a:xfrm>
          <a:prstGeom prst="rect">
            <a:avLst/>
          </a:prstGeom>
          <a:noFill/>
          <a:ln>
            <a:noFill/>
          </a:ln>
        </p:spPr>
        <p:txBody>
          <a:bodyPr anchor="ctr"/>
          <a:p>
            <a:pPr algn="r">
              <a:lnSpc>
                <a:spcPct val="100000"/>
              </a:lnSpc>
            </a:pPr>
            <a:fld id="{23EDF826-D1F0-4977-871E-D324101FC5B3}"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80" name="TextShape 5"/>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Variables y Constantes</a:t>
            </a:r>
            <a:endParaRPr b="0" lang="es-AR" sz="1400" spc="-1" strike="noStrike">
              <a:solidFill>
                <a:srgbClr val="000000"/>
              </a:solidFill>
              <a:uFill>
                <a:solidFill>
                  <a:srgbClr val="ffffff"/>
                </a:solidFill>
              </a:uFill>
              <a:latin typeface="Arial"/>
            </a:endParaRPr>
          </a:p>
        </p:txBody>
      </p:sp>
      <p:sp>
        <p:nvSpPr>
          <p:cNvPr id="381" name="CustomShape 6"/>
          <p:cNvSpPr/>
          <p:nvPr/>
        </p:nvSpPr>
        <p:spPr>
          <a:xfrm>
            <a:off x="371160" y="5540400"/>
            <a:ext cx="3544920" cy="1035000"/>
          </a:xfrm>
          <a:prstGeom prst="rect">
            <a:avLst/>
          </a:prstGeom>
          <a:solidFill>
            <a:srgbClr val="f3f3f3"/>
          </a:solidFill>
          <a:ln w="9360">
            <a:solidFill>
              <a:srgbClr val="000000"/>
            </a:solidFill>
            <a:round/>
          </a:ln>
        </p:spPr>
        <p:style>
          <a:lnRef idx="0"/>
          <a:fillRef idx="0"/>
          <a:effectRef idx="0"/>
          <a:fontRef idx="minor"/>
        </p:style>
        <p:txBody>
          <a:bodyPr tIns="91440" bIns="91440"/>
          <a:p>
            <a:pPr>
              <a:lnSpc>
                <a:spcPct val="100000"/>
              </a:lnSpc>
            </a:pPr>
            <a:r>
              <a:rPr b="0" i="1" lang="es-AR" sz="1800" spc="-1" strike="noStrike">
                <a:solidFill>
                  <a:srgbClr val="000000"/>
                </a:solidFill>
                <a:uFill>
                  <a:solidFill>
                    <a:srgbClr val="ffffff"/>
                  </a:solidFill>
                </a:uFill>
                <a:latin typeface="Arial"/>
                <a:ea typeface="Arial"/>
              </a:rPr>
              <a:t>Van a encontrar ejemplos así porque hay mucho código viejo dando vueltas</a:t>
            </a:r>
            <a:endParaRPr b="0" lang="es-AR"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8587800" y="6575400"/>
            <a:ext cx="556200" cy="364680"/>
          </a:xfrm>
          <a:prstGeom prst="rect">
            <a:avLst/>
          </a:prstGeom>
          <a:noFill/>
          <a:ln>
            <a:noFill/>
          </a:ln>
        </p:spPr>
        <p:txBody>
          <a:bodyPr anchor="ctr"/>
          <a:p>
            <a:pPr algn="r">
              <a:lnSpc>
                <a:spcPct val="100000"/>
              </a:lnSpc>
            </a:pPr>
            <a:fld id="{8A214817-9400-4234-8131-CCFA4955074B}"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83"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Ingreso de datos</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Ejemplo instrucción readline-sync()</a:t>
            </a:r>
            <a:endParaRPr b="0" lang="es-AR" sz="1400" spc="-1" strike="noStrike">
              <a:solidFill>
                <a:srgbClr val="000000"/>
              </a:solidFill>
              <a:uFill>
                <a:solidFill>
                  <a:srgbClr val="ffffff"/>
                </a:solidFill>
              </a:uFill>
              <a:latin typeface="Arial"/>
            </a:endParaRPr>
          </a:p>
        </p:txBody>
      </p:sp>
      <p:sp>
        <p:nvSpPr>
          <p:cNvPr id="384" name="CustomShape 3"/>
          <p:cNvSpPr/>
          <p:nvPr/>
        </p:nvSpPr>
        <p:spPr>
          <a:xfrm>
            <a:off x="376560" y="2156400"/>
            <a:ext cx="8694000" cy="1411200"/>
          </a:xfrm>
          <a:prstGeom prst="rect">
            <a:avLst/>
          </a:prstGeom>
          <a:noFill/>
          <a:ln>
            <a:noFill/>
          </a:ln>
        </p:spPr>
        <p:style>
          <a:lnRef idx="0"/>
          <a:fillRef idx="0"/>
          <a:effectRef idx="0"/>
          <a:fontRef idx="minor"/>
        </p:style>
        <p:txBody>
          <a:bodyPr tIns="91440" bIns="91440"/>
          <a:p>
            <a:pPr>
              <a:lnSpc>
                <a:spcPct val="135000"/>
              </a:lnSpc>
            </a:pPr>
            <a:r>
              <a:rPr b="1" lang="es-AR" sz="1400" spc="-1" strike="noStrike">
                <a:solidFill>
                  <a:srgbClr val="000080"/>
                </a:solidFill>
                <a:uFill>
                  <a:solidFill>
                    <a:srgbClr val="ffffff"/>
                  </a:solidFill>
                </a:uFill>
                <a:latin typeface="Calibri"/>
                <a:ea typeface="Calibri"/>
              </a:rPr>
              <a:t>let</a:t>
            </a: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readlineSync </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require</a:t>
            </a:r>
            <a:r>
              <a:rPr b="0" lang="es-AR" sz="1400" spc="-1" strike="noStrike">
                <a:solidFill>
                  <a:srgbClr val="000000"/>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r>
              <a:rPr b="0" lang="es-AR" sz="1400" spc="-1" strike="noStrike">
                <a:solidFill>
                  <a:srgbClr val="448c27"/>
                </a:solidFill>
                <a:uFill>
                  <a:solidFill>
                    <a:srgbClr val="ffffff"/>
                  </a:solidFill>
                </a:uFill>
                <a:latin typeface="Calibri"/>
                <a:ea typeface="Calibri"/>
              </a:rPr>
              <a:t>readline-sync</a:t>
            </a:r>
            <a:r>
              <a:rPr b="0" lang="es-AR" sz="1400" spc="-1" strike="noStrike">
                <a:solidFill>
                  <a:srgbClr val="777777"/>
                </a:solidFill>
                <a:uFill>
                  <a:solidFill>
                    <a:srgbClr val="ffffff"/>
                  </a:solidFill>
                </a:uFill>
                <a:latin typeface="Calibri"/>
                <a:ea typeface="Calibri"/>
              </a:rPr>
              <a:t>'</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let</a:t>
            </a: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alturaPersona = readlineSync</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question</a:t>
            </a:r>
            <a:r>
              <a:rPr b="0" lang="es-AR" sz="1400" spc="-1" strike="noStrike">
                <a:solidFill>
                  <a:srgbClr val="000000"/>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"Indique la altura de la persona: "</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console</a:t>
            </a:r>
            <a:r>
              <a:rPr b="0" lang="es-AR" sz="1400" spc="-1" strike="noStrike">
                <a:solidFill>
                  <a:srgbClr val="000080"/>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log</a:t>
            </a:r>
            <a:r>
              <a:rPr b="0" lang="es-AR" sz="1400" spc="-1" strike="noStrike">
                <a:solidFill>
                  <a:srgbClr val="000000"/>
                </a:solidFill>
                <a:uFill>
                  <a:solidFill>
                    <a:srgbClr val="ffffff"/>
                  </a:solidFill>
                </a:uFill>
                <a:latin typeface="Calibri"/>
                <a:ea typeface="Calibri"/>
              </a:rPr>
              <a:t>(alturaPersona);</a:t>
            </a: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p:txBody>
      </p:sp>
      <p:sp>
        <p:nvSpPr>
          <p:cNvPr id="385" name="CustomShape 4"/>
          <p:cNvSpPr/>
          <p:nvPr/>
        </p:nvSpPr>
        <p:spPr>
          <a:xfrm>
            <a:off x="201960" y="3786480"/>
            <a:ext cx="2936520" cy="1161000"/>
          </a:xfrm>
          <a:prstGeom prst="rect">
            <a:avLst/>
          </a:prstGeom>
          <a:noFill/>
          <a:ln>
            <a:noFill/>
          </a:ln>
        </p:spPr>
        <p:style>
          <a:lnRef idx="0"/>
          <a:fillRef idx="0"/>
          <a:effectRef idx="0"/>
          <a:fontRef idx="minor"/>
        </p:style>
        <p:txBody>
          <a:bodyPr tIns="91440" bIns="91440"/>
          <a:p>
            <a:pPr>
              <a:lnSpc>
                <a:spcPct val="100000"/>
              </a:lnSpc>
            </a:pPr>
            <a:r>
              <a:rPr b="0" lang="es-AR" sz="1400" spc="-1" strike="noStrike">
                <a:solidFill>
                  <a:srgbClr val="000000"/>
                </a:solidFill>
                <a:uFill>
                  <a:solidFill>
                    <a:srgbClr val="ffffff"/>
                  </a:solidFill>
                </a:uFill>
                <a:latin typeface="Arial"/>
                <a:ea typeface="Arial"/>
              </a:rPr>
              <a:t>Esta instrucción nos permite ingresar datos al script desde teclado</a:t>
            </a:r>
            <a:endParaRPr b="0" lang="es-AR" sz="1800" spc="-1" strike="noStrike">
              <a:solidFill>
                <a:srgbClr val="000000"/>
              </a:solidFill>
              <a:uFill>
                <a:solidFill>
                  <a:srgbClr val="ffffff"/>
                </a:solidFill>
              </a:uFill>
              <a:latin typeface="Arial"/>
            </a:endParaRPr>
          </a:p>
        </p:txBody>
      </p:sp>
      <p:pic>
        <p:nvPicPr>
          <p:cNvPr id="386" name="Google Shape;401;p44" descr=""/>
          <p:cNvPicPr/>
          <p:nvPr/>
        </p:nvPicPr>
        <p:blipFill>
          <a:blip r:embed="rId1"/>
          <a:stretch/>
        </p:blipFill>
        <p:spPr>
          <a:xfrm>
            <a:off x="3291120" y="3186720"/>
            <a:ext cx="5852520" cy="31399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628560" y="275760"/>
            <a:ext cx="7886520" cy="1220040"/>
          </a:xfrm>
          <a:prstGeom prst="rect">
            <a:avLst/>
          </a:prstGeom>
          <a:noFill/>
          <a:ln>
            <a:noFill/>
          </a:ln>
        </p:spPr>
        <p:txBody>
          <a:bodyPr anchor="ctr"/>
          <a:p>
            <a:pPr algn="ctr">
              <a:lnSpc>
                <a:spcPct val="100000"/>
              </a:lnSpc>
            </a:pPr>
            <a:r>
              <a:rPr b="1" lang="es-AR" sz="4000" spc="-1" strike="noStrike">
                <a:solidFill>
                  <a:srgbClr val="000000"/>
                </a:solidFill>
                <a:uFill>
                  <a:solidFill>
                    <a:srgbClr val="ffffff"/>
                  </a:solidFill>
                </a:uFill>
                <a:latin typeface="Arial"/>
                <a:ea typeface="Arial"/>
              </a:rPr>
              <a:t>Ejercicio</a:t>
            </a:r>
            <a:endParaRPr b="0" lang="es-AR" sz="1400" spc="-1" strike="noStrike">
              <a:solidFill>
                <a:srgbClr val="000000"/>
              </a:solidFill>
              <a:uFill>
                <a:solidFill>
                  <a:srgbClr val="ffffff"/>
                </a:solidFill>
              </a:uFill>
              <a:latin typeface="Arial"/>
            </a:endParaRPr>
          </a:p>
        </p:txBody>
      </p:sp>
      <p:sp>
        <p:nvSpPr>
          <p:cNvPr id="388" name="TextShape 2"/>
          <p:cNvSpPr txBox="1"/>
          <p:nvPr/>
        </p:nvSpPr>
        <p:spPr>
          <a:xfrm>
            <a:off x="628560" y="1362600"/>
            <a:ext cx="7886520" cy="5148360"/>
          </a:xfrm>
          <a:prstGeom prst="rect">
            <a:avLst/>
          </a:prstGeom>
          <a:noFill/>
          <a:ln>
            <a:noFill/>
          </a:ln>
        </p:spPr>
        <p:txBody>
          <a:bodyPr/>
          <a:p>
            <a:pPr>
              <a:lnSpc>
                <a:spcPct val="100000"/>
              </a:lnSpc>
            </a:pPr>
            <a:r>
              <a:rPr b="0" lang="es-AR" sz="2200" spc="-1" strike="noStrike">
                <a:solidFill>
                  <a:srgbClr val="000000"/>
                </a:solidFill>
                <a:uFill>
                  <a:solidFill>
                    <a:srgbClr val="ffffff"/>
                  </a:solidFill>
                </a:uFill>
                <a:latin typeface="Arial"/>
                <a:ea typeface="Arial"/>
              </a:rPr>
              <a:t>Modificar el primer script de “Hola Mundo” para que:</a:t>
            </a:r>
            <a:endParaRPr b="0" lang="es-AR" sz="1400" spc="-1" strike="noStrike">
              <a:solidFill>
                <a:srgbClr val="000000"/>
              </a:solidFill>
              <a:uFill>
                <a:solidFill>
                  <a:srgbClr val="ffffff"/>
                </a:solidFill>
              </a:uFill>
              <a:latin typeface="Arial"/>
            </a:endParaRPr>
          </a:p>
          <a:p>
            <a:pPr marL="457200" indent="-367920">
              <a:lnSpc>
                <a:spcPct val="100000"/>
              </a:lnSpc>
              <a:buClr>
                <a:srgbClr val="000000"/>
              </a:buClr>
              <a:buFont typeface="Arial"/>
              <a:buChar char="•"/>
            </a:pPr>
            <a:r>
              <a:rPr b="0" lang="es-AR" sz="2200" spc="-1" strike="noStrike">
                <a:solidFill>
                  <a:srgbClr val="000000"/>
                </a:solidFill>
                <a:uFill>
                  <a:solidFill>
                    <a:srgbClr val="ffffff"/>
                  </a:solidFill>
                </a:uFill>
                <a:latin typeface="Arial"/>
                <a:ea typeface="Arial"/>
              </a:rPr>
              <a:t>El mensaje que se muestra al usuario se almacene en una variable llamada mensaje y el funcionamiento del script sea el mismo.</a:t>
            </a:r>
            <a:endParaRPr b="0" lang="es-AR" sz="1400" spc="-1" strike="noStrike">
              <a:solidFill>
                <a:srgbClr val="000000"/>
              </a:solidFill>
              <a:uFill>
                <a:solidFill>
                  <a:srgbClr val="ffffff"/>
                </a:solidFill>
              </a:uFill>
              <a:latin typeface="Arial"/>
            </a:endParaRPr>
          </a:p>
          <a:p>
            <a:pPr>
              <a:lnSpc>
                <a:spcPct val="100000"/>
              </a:lnSpc>
            </a:pPr>
            <a:r>
              <a:rPr b="0" lang="es-AR" sz="2200" spc="-1" strike="noStrike">
                <a:solidFill>
                  <a:srgbClr val="000000"/>
                </a:solidFill>
                <a:uFill>
                  <a:solidFill>
                    <a:srgbClr val="ffffff"/>
                  </a:solidFill>
                </a:uFill>
                <a:latin typeface="Arial"/>
                <a:ea typeface="Arial"/>
              </a:rPr>
              <a:t>Modificar el ejemplo de secuencia:</a:t>
            </a:r>
            <a:endParaRPr b="0" lang="es-AR" sz="1400" spc="-1" strike="noStrike">
              <a:solidFill>
                <a:srgbClr val="000000"/>
              </a:solidFill>
              <a:uFill>
                <a:solidFill>
                  <a:srgbClr val="ffffff"/>
                </a:solidFill>
              </a:uFill>
              <a:latin typeface="Arial"/>
            </a:endParaRPr>
          </a:p>
          <a:p>
            <a:pPr marL="457200" indent="-367920">
              <a:lnSpc>
                <a:spcPct val="100000"/>
              </a:lnSpc>
              <a:buClr>
                <a:srgbClr val="000000"/>
              </a:buClr>
              <a:buFont typeface="Arial"/>
              <a:buChar char="•"/>
            </a:pPr>
            <a:r>
              <a:rPr b="0" lang="es-AR" sz="2200" spc="-1" strike="noStrike">
                <a:solidFill>
                  <a:srgbClr val="000000"/>
                </a:solidFill>
                <a:uFill>
                  <a:solidFill>
                    <a:srgbClr val="ffffff"/>
                  </a:solidFill>
                </a:uFill>
                <a:latin typeface="Arial"/>
                <a:ea typeface="Arial"/>
              </a:rPr>
              <a:t>Qué cada mensaje se almacene en una variable a mostrar por consola y que el funcionamiento del script sea el mismo</a:t>
            </a:r>
            <a:endParaRPr b="0" lang="es-AR" sz="1400" spc="-1" strike="noStrike">
              <a:solidFill>
                <a:srgbClr val="000000"/>
              </a:solidFill>
              <a:uFill>
                <a:solidFill>
                  <a:srgbClr val="ffffff"/>
                </a:solidFill>
              </a:uFill>
              <a:latin typeface="Arial"/>
            </a:endParaRPr>
          </a:p>
          <a:p>
            <a:pPr>
              <a:lnSpc>
                <a:spcPct val="100000"/>
              </a:lnSpc>
            </a:pPr>
            <a:r>
              <a:rPr b="0" lang="es-AR" sz="2200" spc="-1" strike="noStrike">
                <a:solidFill>
                  <a:srgbClr val="000000"/>
                </a:solidFill>
                <a:uFill>
                  <a:solidFill>
                    <a:srgbClr val="ffffff"/>
                  </a:solidFill>
                </a:uFill>
                <a:latin typeface="Arial"/>
                <a:ea typeface="Arial"/>
              </a:rPr>
              <a:t>Modificar el ejemplo de base por altura</a:t>
            </a:r>
            <a:endParaRPr b="0" lang="es-AR" sz="1400" spc="-1" strike="noStrike">
              <a:solidFill>
                <a:srgbClr val="000000"/>
              </a:solidFill>
              <a:uFill>
                <a:solidFill>
                  <a:srgbClr val="ffffff"/>
                </a:solidFill>
              </a:uFill>
              <a:latin typeface="Arial"/>
            </a:endParaRPr>
          </a:p>
          <a:p>
            <a:pPr marL="457200" indent="-367920">
              <a:lnSpc>
                <a:spcPct val="100000"/>
              </a:lnSpc>
              <a:buClr>
                <a:srgbClr val="000000"/>
              </a:buClr>
              <a:buFont typeface="Arial"/>
              <a:buChar char="•"/>
            </a:pPr>
            <a:r>
              <a:rPr b="0" lang="es-AR" sz="2200" spc="-1" strike="noStrike">
                <a:solidFill>
                  <a:srgbClr val="000000"/>
                </a:solidFill>
                <a:uFill>
                  <a:solidFill>
                    <a:srgbClr val="ffffff"/>
                  </a:solidFill>
                </a:uFill>
                <a:latin typeface="Arial"/>
                <a:ea typeface="Arial"/>
              </a:rPr>
              <a:t>Almacenar la base y la altura en variables y el resultado y que el funcionamiento del script sea el mismo</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p:txBody>
      </p:sp>
      <p:sp>
        <p:nvSpPr>
          <p:cNvPr id="389" name="TextShape 3"/>
          <p:cNvSpPr txBox="1"/>
          <p:nvPr/>
        </p:nvSpPr>
        <p:spPr>
          <a:xfrm>
            <a:off x="8587800" y="6575400"/>
            <a:ext cx="556200" cy="364680"/>
          </a:xfrm>
          <a:prstGeom prst="rect">
            <a:avLst/>
          </a:prstGeom>
          <a:noFill/>
          <a:ln>
            <a:noFill/>
          </a:ln>
        </p:spPr>
        <p:txBody>
          <a:bodyPr anchor="ctr"/>
          <a:p>
            <a:pPr algn="r">
              <a:lnSpc>
                <a:spcPct val="100000"/>
              </a:lnSpc>
            </a:pPr>
            <a:fld id="{F308BF07-A1F3-4A7B-AC11-C259F24C0AC9}"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628560" y="275760"/>
            <a:ext cx="7886520" cy="1220040"/>
          </a:xfrm>
          <a:prstGeom prst="rect">
            <a:avLst/>
          </a:prstGeom>
          <a:noFill/>
          <a:ln>
            <a:noFill/>
          </a:ln>
        </p:spPr>
        <p:txBody>
          <a:bodyPr anchor="ctr"/>
          <a:p>
            <a:pPr algn="ctr">
              <a:lnSpc>
                <a:spcPct val="100000"/>
              </a:lnSpc>
            </a:pPr>
            <a:r>
              <a:rPr b="0" lang="es-AR" sz="4000" spc="-1" strike="noStrike">
                <a:solidFill>
                  <a:srgbClr val="000000"/>
                </a:solidFill>
                <a:uFill>
                  <a:solidFill>
                    <a:srgbClr val="ffffff"/>
                  </a:solidFill>
                </a:uFill>
                <a:latin typeface="Arial"/>
                <a:ea typeface="Arial"/>
              </a:rPr>
              <a:t>Tipado de Variables - Tipos</a:t>
            </a:r>
            <a:endParaRPr b="0" lang="es-AR" sz="1400" spc="-1" strike="noStrike">
              <a:solidFill>
                <a:srgbClr val="000000"/>
              </a:solidFill>
              <a:uFill>
                <a:solidFill>
                  <a:srgbClr val="ffffff"/>
                </a:solidFill>
              </a:uFill>
              <a:latin typeface="Arial"/>
            </a:endParaRPr>
          </a:p>
        </p:txBody>
      </p:sp>
      <p:sp>
        <p:nvSpPr>
          <p:cNvPr id="391" name="TextShape 2"/>
          <p:cNvSpPr txBox="1"/>
          <p:nvPr/>
        </p:nvSpPr>
        <p:spPr>
          <a:xfrm>
            <a:off x="311760" y="1496160"/>
            <a:ext cx="8520120" cy="4921560"/>
          </a:xfrm>
          <a:prstGeom prst="rect">
            <a:avLst/>
          </a:prstGeom>
          <a:noFill/>
          <a:ln>
            <a:noFill/>
          </a:ln>
        </p:spPr>
        <p:txBody>
          <a:bodyPr/>
          <a:p>
            <a:pPr marL="343080" indent="-31716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El </a:t>
            </a:r>
            <a:r>
              <a:rPr b="1" lang="es-AR" sz="2800" spc="-1" strike="noStrike">
                <a:solidFill>
                  <a:srgbClr val="000000"/>
                </a:solidFill>
                <a:uFill>
                  <a:solidFill>
                    <a:srgbClr val="ffffff"/>
                  </a:solidFill>
                </a:uFill>
                <a:latin typeface="Arial"/>
                <a:ea typeface="Arial"/>
              </a:rPr>
              <a:t>tipado estático</a:t>
            </a:r>
            <a:r>
              <a:rPr b="0" lang="es-AR" sz="2800" spc="-1" strike="noStrike">
                <a:solidFill>
                  <a:srgbClr val="000000"/>
                </a:solidFill>
                <a:uFill>
                  <a:solidFill>
                    <a:srgbClr val="ffffff"/>
                  </a:solidFill>
                </a:uFill>
                <a:latin typeface="Arial"/>
                <a:ea typeface="Arial"/>
              </a:rPr>
              <a:t> nos obliga a definir desde el principio el tipo de una variable. Lenguajes con tipado estático son C++, Java, C#, etc. </a:t>
            </a:r>
            <a:endParaRPr b="0" lang="es-AR" sz="1400" spc="-1" strike="noStrike">
              <a:solidFill>
                <a:srgbClr val="000000"/>
              </a:solidFill>
              <a:uFill>
                <a:solidFill>
                  <a:srgbClr val="ffffff"/>
                </a:solidFill>
              </a:uFill>
              <a:latin typeface="Arial"/>
            </a:endParaRPr>
          </a:p>
          <a:p>
            <a:pPr marL="343080">
              <a:lnSpc>
                <a:spcPct val="100000"/>
              </a:lnSpc>
            </a:pPr>
            <a:endParaRPr b="0" lang="es-AR" sz="1400" spc="-1" strike="noStrike">
              <a:solidFill>
                <a:srgbClr val="000000"/>
              </a:solidFill>
              <a:uFill>
                <a:solidFill>
                  <a:srgbClr val="ffffff"/>
                </a:solidFill>
              </a:uFill>
              <a:latin typeface="Arial"/>
            </a:endParaRPr>
          </a:p>
          <a:p>
            <a:pPr marL="343080" indent="-31716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El </a:t>
            </a:r>
            <a:r>
              <a:rPr b="1" lang="es-AR" sz="2800" spc="-1" strike="noStrike">
                <a:solidFill>
                  <a:srgbClr val="000000"/>
                </a:solidFill>
                <a:uFill>
                  <a:solidFill>
                    <a:srgbClr val="ffffff"/>
                  </a:solidFill>
                </a:uFill>
                <a:latin typeface="Arial"/>
                <a:ea typeface="Arial"/>
              </a:rPr>
              <a:t>tipado dinámico</a:t>
            </a:r>
            <a:r>
              <a:rPr b="0" lang="es-AR" sz="2800" spc="-1" strike="noStrike">
                <a:solidFill>
                  <a:srgbClr val="000000"/>
                </a:solidFill>
                <a:uFill>
                  <a:solidFill>
                    <a:srgbClr val="ffffff"/>
                  </a:solidFill>
                </a:uFill>
                <a:latin typeface="Arial"/>
                <a:ea typeface="Arial"/>
              </a:rPr>
              <a:t> nos da la facilidad de no definir los tipos al declarar una variable, algunos ejemplos son PHP, JavaScript, Groovy, Python, entre otros.</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p:txBody>
      </p:sp>
      <p:sp>
        <p:nvSpPr>
          <p:cNvPr id="392" name="TextShape 3"/>
          <p:cNvSpPr txBox="1"/>
          <p:nvPr/>
        </p:nvSpPr>
        <p:spPr>
          <a:xfrm>
            <a:off x="8587800" y="6575400"/>
            <a:ext cx="556200" cy="364680"/>
          </a:xfrm>
          <a:prstGeom prst="rect">
            <a:avLst/>
          </a:prstGeom>
          <a:noFill/>
          <a:ln>
            <a:noFill/>
          </a:ln>
        </p:spPr>
        <p:txBody>
          <a:bodyPr anchor="ctr"/>
          <a:p>
            <a:pPr algn="r">
              <a:lnSpc>
                <a:spcPct val="100000"/>
              </a:lnSpc>
            </a:pPr>
            <a:fld id="{51D2EA41-F5FD-403E-8AA2-44FE51FA62E9}"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extShape 1"/>
          <p:cNvSpPr txBox="1"/>
          <p:nvPr/>
        </p:nvSpPr>
        <p:spPr>
          <a:xfrm>
            <a:off x="8587800" y="6575400"/>
            <a:ext cx="556200" cy="364680"/>
          </a:xfrm>
          <a:prstGeom prst="rect">
            <a:avLst/>
          </a:prstGeom>
          <a:noFill/>
          <a:ln>
            <a:noFill/>
          </a:ln>
        </p:spPr>
        <p:txBody>
          <a:bodyPr anchor="ctr"/>
          <a:p>
            <a:pPr algn="r">
              <a:lnSpc>
                <a:spcPct val="100000"/>
              </a:lnSpc>
            </a:pPr>
            <a:fld id="{7B1BF35A-C468-46C1-BDFB-C2E080D9B465}"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94"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Variables</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Tipos de Datos Básicos</a:t>
            </a:r>
            <a:endParaRPr b="0" lang="es-AR" sz="1400" spc="-1" strike="noStrike">
              <a:solidFill>
                <a:srgbClr val="000000"/>
              </a:solidFill>
              <a:uFill>
                <a:solidFill>
                  <a:srgbClr val="ffffff"/>
                </a:solidFill>
              </a:uFill>
              <a:latin typeface="Arial"/>
            </a:endParaRPr>
          </a:p>
        </p:txBody>
      </p:sp>
      <p:sp>
        <p:nvSpPr>
          <p:cNvPr id="395" name="TextShape 3"/>
          <p:cNvSpPr txBox="1"/>
          <p:nvPr/>
        </p:nvSpPr>
        <p:spPr>
          <a:xfrm>
            <a:off x="628560" y="1623960"/>
            <a:ext cx="7886520" cy="4887000"/>
          </a:xfrm>
          <a:prstGeom prst="rect">
            <a:avLst/>
          </a:prstGeom>
          <a:noFill/>
          <a:ln>
            <a:noFill/>
          </a:ln>
        </p:spPr>
        <p:txBody>
          <a:bodyPr/>
          <a:p>
            <a:pPr marL="228600" indent="-177480">
              <a:lnSpc>
                <a:spcPct val="90000"/>
              </a:lnSpc>
              <a:buClr>
                <a:srgbClr val="000000"/>
              </a:buClr>
              <a:buFont typeface="Arial"/>
              <a:buChar char="•"/>
            </a:pPr>
            <a:r>
              <a:rPr b="0" lang="es-AR" sz="1800" spc="-1" strike="noStrike">
                <a:solidFill>
                  <a:srgbClr val="000000"/>
                </a:solidFill>
                <a:uFill>
                  <a:solidFill>
                    <a:srgbClr val="ffffff"/>
                  </a:solidFill>
                </a:uFill>
                <a:latin typeface="Arial"/>
                <a:ea typeface="Arial"/>
              </a:rPr>
              <a:t>Aunque todas las variables de JavaScript se crean de la misma forma, la forma en la que se les asigna un valor depende del tipo de valor que se quiere almacenar (números, textos, etc.)</a:t>
            </a:r>
            <a:endParaRPr b="0" lang="es-AR" sz="1400" spc="-1" strike="noStrike">
              <a:solidFill>
                <a:srgbClr val="000000"/>
              </a:solidFill>
              <a:uFill>
                <a:solidFill>
                  <a:srgbClr val="ffffff"/>
                </a:solidFill>
              </a:uFill>
              <a:latin typeface="Arial"/>
            </a:endParaRPr>
          </a:p>
          <a:p>
            <a:pPr marL="228600">
              <a:lnSpc>
                <a:spcPct val="90000"/>
              </a:lnSpc>
            </a:pPr>
            <a:endParaRPr b="0" lang="es-AR" sz="1400" spc="-1" strike="noStrike">
              <a:solidFill>
                <a:srgbClr val="000000"/>
              </a:solidFill>
              <a:uFill>
                <a:solidFill>
                  <a:srgbClr val="ffffff"/>
                </a:solidFill>
              </a:uFill>
              <a:latin typeface="Arial"/>
            </a:endParaRPr>
          </a:p>
          <a:p>
            <a:pPr marL="228600" indent="-253800">
              <a:lnSpc>
                <a:spcPct val="90000"/>
              </a:lnSpc>
              <a:buClr>
                <a:srgbClr val="000000"/>
              </a:buClr>
              <a:buFont typeface="Arial"/>
              <a:buChar char="•"/>
            </a:pPr>
            <a:r>
              <a:rPr b="1" lang="es-AR" sz="3000" spc="-1" strike="noStrike">
                <a:solidFill>
                  <a:srgbClr val="000000"/>
                </a:solidFill>
                <a:uFill>
                  <a:solidFill>
                    <a:srgbClr val="ffffff"/>
                  </a:solidFill>
                </a:uFill>
                <a:latin typeface="Arial"/>
                <a:ea typeface="Arial"/>
              </a:rPr>
              <a:t>Numérico (Number)</a:t>
            </a:r>
            <a:r>
              <a:rPr b="0" lang="es-AR" sz="3000" spc="-1" strike="noStrike">
                <a:solidFill>
                  <a:srgbClr val="000000"/>
                </a:solidFill>
                <a:uFill>
                  <a:solidFill>
                    <a:srgbClr val="ffffff"/>
                  </a:solidFill>
                </a:uFill>
                <a:latin typeface="Arial"/>
                <a:ea typeface="Arial"/>
              </a:rPr>
              <a:t>:</a:t>
            </a:r>
            <a:endParaRPr b="0" lang="es-AR" sz="1400" spc="-1" strike="noStrike">
              <a:solidFill>
                <a:srgbClr val="000000"/>
              </a:solidFill>
              <a:uFill>
                <a:solidFill>
                  <a:srgbClr val="ffffff"/>
                </a:solidFill>
              </a:uFill>
              <a:latin typeface="Arial"/>
            </a:endParaRPr>
          </a:p>
          <a:p>
            <a:pPr lvl="1" marL="685800" indent="-202680">
              <a:lnSpc>
                <a:spcPct val="90000"/>
              </a:lnSpc>
              <a:buClr>
                <a:srgbClr val="000000"/>
              </a:buClr>
              <a:buFont typeface="Arial"/>
              <a:buChar char="•"/>
            </a:pPr>
            <a:r>
              <a:rPr b="0" lang="es-AR" sz="1800" spc="-1" strike="noStrike">
                <a:solidFill>
                  <a:srgbClr val="000000"/>
                </a:solidFill>
                <a:uFill>
                  <a:solidFill>
                    <a:srgbClr val="ffffff"/>
                  </a:solidFill>
                </a:uFill>
                <a:latin typeface="Arial"/>
                <a:ea typeface="Arial"/>
              </a:rPr>
              <a:t>Números tanto enteros (integer) como decimales (float)</a:t>
            </a:r>
            <a:endParaRPr b="0" lang="es-AR" sz="1400" spc="-1" strike="noStrike">
              <a:solidFill>
                <a:srgbClr val="000000"/>
              </a:solidFill>
              <a:uFill>
                <a:solidFill>
                  <a:srgbClr val="ffffff"/>
                </a:solidFill>
              </a:uFill>
              <a:latin typeface="Arial"/>
            </a:endParaRPr>
          </a:p>
          <a:p>
            <a:pPr lvl="1" marL="685800" indent="-190080">
              <a:lnSpc>
                <a:spcPct val="90000"/>
              </a:lnSpc>
              <a:buClr>
                <a:srgbClr val="000000"/>
              </a:buClr>
              <a:buFont typeface="Arial"/>
              <a:buChar char="•"/>
            </a:pPr>
            <a:r>
              <a:rPr b="0" lang="es-AR" sz="1800" spc="-1" strike="noStrike">
                <a:solidFill>
                  <a:srgbClr val="000000"/>
                </a:solidFill>
                <a:uFill>
                  <a:solidFill>
                    <a:srgbClr val="ffffff"/>
                  </a:solidFill>
                </a:uFill>
                <a:latin typeface="Arial"/>
                <a:ea typeface="Arial"/>
              </a:rPr>
              <a:t>Para separar decimales se utiliza el punto </a:t>
            </a:r>
            <a:endParaRPr b="0" lang="es-AR" sz="1400" spc="-1" strike="noStrike">
              <a:solidFill>
                <a:srgbClr val="000000"/>
              </a:solidFill>
              <a:uFill>
                <a:solidFill>
                  <a:srgbClr val="ffffff"/>
                </a:solidFill>
              </a:uFill>
              <a:latin typeface="Arial"/>
            </a:endParaRPr>
          </a:p>
          <a:p>
            <a:pPr lvl="1" marL="685800" indent="-190080">
              <a:lnSpc>
                <a:spcPct val="90000"/>
              </a:lnSpc>
              <a:buClr>
                <a:srgbClr val="000000"/>
              </a:buClr>
              <a:buFont typeface="Arial"/>
              <a:buChar char="•"/>
            </a:pPr>
            <a:r>
              <a:rPr b="0" lang="es-AR" sz="1800" spc="-1" strike="noStrike">
                <a:solidFill>
                  <a:srgbClr val="000000"/>
                </a:solidFill>
                <a:uFill>
                  <a:solidFill>
                    <a:srgbClr val="ffffff"/>
                  </a:solidFill>
                </a:uFill>
                <a:latin typeface="Arial"/>
                <a:ea typeface="Arial"/>
              </a:rPr>
              <a:t>Ejemplos: </a:t>
            </a:r>
            <a:r>
              <a:rPr b="0" i="1" lang="es-AR" sz="1800" spc="-1" strike="noStrike">
                <a:solidFill>
                  <a:srgbClr val="000000"/>
                </a:solidFill>
                <a:uFill>
                  <a:solidFill>
                    <a:srgbClr val="ffffff"/>
                  </a:solidFill>
                </a:uFill>
                <a:latin typeface="Arial"/>
                <a:ea typeface="Arial"/>
              </a:rPr>
              <a:t>12, 0, -2.3, 3.14</a:t>
            </a:r>
            <a:r>
              <a:rPr b="0" lang="es-AR" sz="1800" spc="-1" strike="noStrike">
                <a:solidFill>
                  <a:srgbClr val="000000"/>
                </a:solidFill>
                <a:uFill>
                  <a:solidFill>
                    <a:srgbClr val="ffffff"/>
                  </a:solidFill>
                </a:uFill>
                <a:latin typeface="Arial"/>
                <a:ea typeface="Arial"/>
              </a:rPr>
              <a:t> </a:t>
            </a: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a:p>
            <a:pPr>
              <a:lnSpc>
                <a:spcPct val="90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24292e"/>
                </a:solidFill>
                <a:uFill>
                  <a:solidFill>
                    <a:srgbClr val="ffffff"/>
                  </a:solidFill>
                </a:uFill>
                <a:latin typeface="Calibri"/>
                <a:ea typeface="Calibri"/>
              </a:rPr>
              <a:t>iva = </a:t>
            </a:r>
            <a:r>
              <a:rPr b="0" lang="es-AR" sz="1800" spc="-1" strike="noStrike">
                <a:solidFill>
                  <a:srgbClr val="009999"/>
                </a:solidFill>
                <a:uFill>
                  <a:solidFill>
                    <a:srgbClr val="ffffff"/>
                  </a:solidFill>
                </a:uFill>
                <a:latin typeface="Calibri"/>
                <a:ea typeface="Calibri"/>
              </a:rPr>
              <a:t>16</a:t>
            </a:r>
            <a:r>
              <a:rPr b="0" lang="es-AR" sz="1800" spc="-1" strike="noStrike">
                <a:solidFill>
                  <a:srgbClr val="24292e"/>
                </a:solidFill>
                <a:uFill>
                  <a:solidFill>
                    <a:srgbClr val="ffffff"/>
                  </a:solidFill>
                </a:uFill>
                <a:latin typeface="Calibri"/>
                <a:ea typeface="Calibri"/>
              </a:rPr>
              <a:t>;        </a:t>
            </a:r>
            <a:r>
              <a:rPr b="0" i="1" lang="es-AR" sz="1800" spc="-1" strike="noStrike">
                <a:solidFill>
                  <a:srgbClr val="999988"/>
                </a:solidFill>
                <a:uFill>
                  <a:solidFill>
                    <a:srgbClr val="ffffff"/>
                  </a:solidFill>
                </a:uFill>
                <a:latin typeface="Calibri"/>
                <a:ea typeface="Calibri"/>
              </a:rPr>
              <a:t>// variable tipo entero</a:t>
            </a:r>
            <a:r>
              <a:rPr b="0" lang="es-AR" sz="1800" spc="-1" strike="noStrike">
                <a:solidFill>
                  <a:srgbClr val="24292e"/>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let </a:t>
            </a:r>
            <a:r>
              <a:rPr b="0" lang="es-AR" sz="1800" spc="-1" strike="noStrike">
                <a:solidFill>
                  <a:srgbClr val="24292e"/>
                </a:solidFill>
                <a:uFill>
                  <a:solidFill>
                    <a:srgbClr val="ffffff"/>
                  </a:solidFill>
                </a:uFill>
                <a:latin typeface="Calibri"/>
                <a:ea typeface="Calibri"/>
              </a:rPr>
              <a:t>total = </a:t>
            </a:r>
            <a:r>
              <a:rPr b="0" lang="es-AR" sz="1800" spc="-1" strike="noStrike">
                <a:solidFill>
                  <a:srgbClr val="009999"/>
                </a:solidFill>
                <a:uFill>
                  <a:solidFill>
                    <a:srgbClr val="ffffff"/>
                  </a:solidFill>
                </a:uFill>
                <a:latin typeface="Calibri"/>
                <a:ea typeface="Calibri"/>
              </a:rPr>
              <a:t>234.65</a:t>
            </a:r>
            <a:r>
              <a:rPr b="0" lang="es-AR" sz="1800" spc="-1" strike="noStrike">
                <a:solidFill>
                  <a:srgbClr val="24292e"/>
                </a:solidFill>
                <a:uFill>
                  <a:solidFill>
                    <a:srgbClr val="ffffff"/>
                  </a:solidFill>
                </a:uFill>
                <a:latin typeface="Calibri"/>
                <a:ea typeface="Calibri"/>
              </a:rPr>
              <a:t>;</a:t>
            </a:r>
            <a:r>
              <a:rPr b="0" lang="es-AR" sz="1800" spc="-1" strike="noStrike">
                <a:solidFill>
                  <a:srgbClr val="24292e"/>
                </a:solidFill>
                <a:uFill>
                  <a:solidFill>
                    <a:srgbClr val="ffffff"/>
                  </a:solidFill>
                </a:uFill>
                <a:latin typeface="Courier New"/>
                <a:ea typeface="Courier New"/>
              </a:rPr>
              <a:t>  </a:t>
            </a:r>
            <a:r>
              <a:rPr b="0" i="1" lang="es-AR" sz="1800" spc="-1" strike="noStrike">
                <a:solidFill>
                  <a:srgbClr val="999988"/>
                </a:solidFill>
                <a:uFill>
                  <a:solidFill>
                    <a:srgbClr val="ffffff"/>
                  </a:solidFill>
                </a:uFill>
                <a:latin typeface="Calibri"/>
                <a:ea typeface="Calibri"/>
              </a:rPr>
              <a:t>// variable tipo decimal</a:t>
            </a:r>
            <a:endParaRPr b="0" lang="es-AR" sz="1400" spc="-1" strike="noStrike">
              <a:solidFill>
                <a:srgbClr val="000000"/>
              </a:solidFill>
              <a:uFill>
                <a:solidFill>
                  <a:srgbClr val="ffffff"/>
                </a:solidFill>
              </a:uFill>
              <a:latin typeface="Arial"/>
            </a:endParaRPr>
          </a:p>
        </p:txBody>
      </p:sp>
      <p:pic>
        <p:nvPicPr>
          <p:cNvPr id="396" name="Google Shape;424;p47" descr=""/>
          <p:cNvPicPr/>
          <p:nvPr/>
        </p:nvPicPr>
        <p:blipFill>
          <a:blip r:embed="rId1"/>
          <a:stretch/>
        </p:blipFill>
        <p:spPr>
          <a:xfrm>
            <a:off x="5129640" y="5268240"/>
            <a:ext cx="3296160" cy="14832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TextShape 1"/>
          <p:cNvSpPr txBox="1"/>
          <p:nvPr/>
        </p:nvSpPr>
        <p:spPr>
          <a:xfrm>
            <a:off x="8587800" y="6575400"/>
            <a:ext cx="556200" cy="364680"/>
          </a:xfrm>
          <a:prstGeom prst="rect">
            <a:avLst/>
          </a:prstGeom>
          <a:noFill/>
          <a:ln>
            <a:noFill/>
          </a:ln>
        </p:spPr>
        <p:txBody>
          <a:bodyPr anchor="ctr"/>
          <a:p>
            <a:pPr algn="r">
              <a:lnSpc>
                <a:spcPct val="100000"/>
              </a:lnSpc>
            </a:pPr>
            <a:fld id="{686126E0-9A6C-487E-AAF5-42E12456ADA1}"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98"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Variables</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Tipos de Datos Básicos</a:t>
            </a:r>
            <a:endParaRPr b="0" lang="es-AR" sz="1400" spc="-1" strike="noStrike">
              <a:solidFill>
                <a:srgbClr val="000000"/>
              </a:solidFill>
              <a:uFill>
                <a:solidFill>
                  <a:srgbClr val="ffffff"/>
                </a:solidFill>
              </a:uFill>
              <a:latin typeface="Arial"/>
            </a:endParaRPr>
          </a:p>
        </p:txBody>
      </p:sp>
      <p:sp>
        <p:nvSpPr>
          <p:cNvPr id="399" name="TextShape 3"/>
          <p:cNvSpPr txBox="1"/>
          <p:nvPr/>
        </p:nvSpPr>
        <p:spPr>
          <a:xfrm>
            <a:off x="628560" y="1689120"/>
            <a:ext cx="7886520" cy="4821840"/>
          </a:xfrm>
          <a:prstGeom prst="rect">
            <a:avLst/>
          </a:prstGeom>
          <a:noFill/>
          <a:ln>
            <a:noFill/>
          </a:ln>
        </p:spPr>
        <p:txBody>
          <a:bodyPr/>
          <a:p>
            <a:pPr marL="228600" indent="-253800">
              <a:lnSpc>
                <a:spcPct val="90000"/>
              </a:lnSpc>
              <a:buClr>
                <a:srgbClr val="000000"/>
              </a:buClr>
              <a:buFont typeface="Arial"/>
              <a:buChar char="•"/>
            </a:pPr>
            <a:r>
              <a:rPr b="1" lang="es-AR" sz="3000" spc="-1" strike="noStrike">
                <a:solidFill>
                  <a:srgbClr val="000000"/>
                </a:solidFill>
                <a:uFill>
                  <a:solidFill>
                    <a:srgbClr val="ffffff"/>
                  </a:solidFill>
                </a:uFill>
                <a:latin typeface="Arial"/>
                <a:ea typeface="Arial"/>
              </a:rPr>
              <a:t>Lógico (Boolean)</a:t>
            </a:r>
            <a:r>
              <a:rPr b="0" lang="es-AR" sz="3000" spc="-1" strike="noStrike">
                <a:solidFill>
                  <a:srgbClr val="000000"/>
                </a:solidFill>
                <a:uFill>
                  <a:solidFill>
                    <a:srgbClr val="ffffff"/>
                  </a:solidFill>
                </a:uFill>
                <a:latin typeface="Arial"/>
                <a:ea typeface="Arial"/>
              </a:rPr>
              <a:t>:</a:t>
            </a:r>
            <a:endParaRPr b="0" lang="es-AR" sz="1400" spc="-1" strike="noStrike">
              <a:solidFill>
                <a:srgbClr val="000000"/>
              </a:solidFill>
              <a:uFill>
                <a:solidFill>
                  <a:srgbClr val="ffffff"/>
                </a:solidFill>
              </a:uFill>
              <a:latin typeface="Arial"/>
            </a:endParaRPr>
          </a:p>
          <a:p>
            <a:pPr lvl="1" marL="685800" indent="-24084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Sólo puede tomar dos valores: </a:t>
            </a:r>
            <a:r>
              <a:rPr b="1" lang="es-AR" sz="2400" spc="-1" strike="noStrike">
                <a:solidFill>
                  <a:srgbClr val="0000ff"/>
                </a:solidFill>
                <a:uFill>
                  <a:solidFill>
                    <a:srgbClr val="ffffff"/>
                  </a:solidFill>
                </a:uFill>
                <a:latin typeface="Courier New"/>
                <a:ea typeface="Courier New"/>
              </a:rPr>
              <a:t>true</a:t>
            </a:r>
            <a:r>
              <a:rPr b="1" lang="es-AR" sz="2400" spc="-1" strike="noStrike">
                <a:solidFill>
                  <a:srgbClr val="0000ff"/>
                </a:solidFill>
                <a:uFill>
                  <a:solidFill>
                    <a:srgbClr val="ffffff"/>
                  </a:solidFill>
                </a:uFill>
                <a:latin typeface="Arial"/>
                <a:ea typeface="Arial"/>
              </a:rPr>
              <a:t> </a:t>
            </a:r>
            <a:r>
              <a:rPr b="0" lang="es-AR" sz="2400" spc="-1" strike="noStrike">
                <a:solidFill>
                  <a:srgbClr val="000000"/>
                </a:solidFill>
                <a:uFill>
                  <a:solidFill>
                    <a:srgbClr val="ffffff"/>
                  </a:solidFill>
                </a:uFill>
                <a:latin typeface="Arial"/>
                <a:ea typeface="Arial"/>
              </a:rPr>
              <a:t>o </a:t>
            </a:r>
            <a:r>
              <a:rPr b="1" lang="es-AR" sz="2400" spc="-1" strike="noStrike">
                <a:solidFill>
                  <a:srgbClr val="0000ff"/>
                </a:solidFill>
                <a:uFill>
                  <a:solidFill>
                    <a:srgbClr val="ffffff"/>
                  </a:solidFill>
                </a:uFill>
                <a:latin typeface="Courier New"/>
                <a:ea typeface="Courier New"/>
              </a:rPr>
              <a:t>false</a:t>
            </a:r>
            <a:endParaRPr b="0" lang="es-AR" sz="1400" spc="-1" strike="noStrike">
              <a:solidFill>
                <a:srgbClr val="000000"/>
              </a:solidFill>
              <a:uFill>
                <a:solidFill>
                  <a:srgbClr val="ffffff"/>
                </a:solidFill>
              </a:uFill>
              <a:latin typeface="Arial"/>
            </a:endParaRPr>
          </a:p>
          <a:p>
            <a:pPr lvl="1" marL="685800" indent="-26640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No se puede utilizar para almacenar números y tampoco permite guardar cadenas de texto.</a:t>
            </a: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a:p>
            <a:pPr>
              <a:lnSpc>
                <a:spcPct val="90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24292e"/>
                </a:solidFill>
                <a:uFill>
                  <a:solidFill>
                    <a:srgbClr val="ffffff"/>
                  </a:solidFill>
                </a:uFill>
                <a:latin typeface="Calibri"/>
                <a:ea typeface="Calibri"/>
              </a:rPr>
              <a:t>clienteRegistrado = </a:t>
            </a:r>
            <a:r>
              <a:rPr b="1" lang="es-AR" sz="1800" spc="-1" strike="noStrike">
                <a:solidFill>
                  <a:srgbClr val="000080"/>
                </a:solidFill>
                <a:uFill>
                  <a:solidFill>
                    <a:srgbClr val="ffffff"/>
                  </a:solidFill>
                </a:uFill>
                <a:latin typeface="Calibri"/>
                <a:ea typeface="Calibri"/>
              </a:rPr>
              <a:t>false</a:t>
            </a:r>
            <a:r>
              <a:rPr b="0" lang="es-AR" sz="1800" spc="-1" strike="noStrike">
                <a:solidFill>
                  <a:srgbClr val="24292e"/>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a:p>
            <a:pPr>
              <a:lnSpc>
                <a:spcPct val="90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24292e"/>
                </a:solidFill>
                <a:uFill>
                  <a:solidFill>
                    <a:srgbClr val="ffffff"/>
                  </a:solidFill>
                </a:uFill>
                <a:latin typeface="Calibri"/>
                <a:ea typeface="Calibri"/>
              </a:rPr>
              <a:t>ivaIncluido = </a:t>
            </a:r>
            <a:r>
              <a:rPr b="1" lang="es-AR" sz="1800" spc="-1" strike="noStrike">
                <a:solidFill>
                  <a:srgbClr val="000080"/>
                </a:solidFill>
                <a:uFill>
                  <a:solidFill>
                    <a:srgbClr val="ffffff"/>
                  </a:solidFill>
                </a:uFill>
                <a:latin typeface="Calibri"/>
                <a:ea typeface="Calibri"/>
              </a:rPr>
              <a:t>true</a:t>
            </a:r>
            <a:r>
              <a:rPr b="0" lang="es-AR" sz="1800" spc="-1" strike="noStrike">
                <a:solidFill>
                  <a:srgbClr val="24292e"/>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p:txBody>
      </p:sp>
      <p:pic>
        <p:nvPicPr>
          <p:cNvPr id="400" name="Google Shape;432;p48" descr=""/>
          <p:cNvPicPr/>
          <p:nvPr/>
        </p:nvPicPr>
        <p:blipFill>
          <a:blip r:embed="rId1"/>
          <a:stretch/>
        </p:blipFill>
        <p:spPr>
          <a:xfrm>
            <a:off x="6355080" y="5220360"/>
            <a:ext cx="2267640" cy="12045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TextShape 1"/>
          <p:cNvSpPr txBox="1"/>
          <p:nvPr/>
        </p:nvSpPr>
        <p:spPr>
          <a:xfrm>
            <a:off x="8587800" y="6575400"/>
            <a:ext cx="556200" cy="364680"/>
          </a:xfrm>
          <a:prstGeom prst="rect">
            <a:avLst/>
          </a:prstGeom>
          <a:noFill/>
          <a:ln>
            <a:noFill/>
          </a:ln>
        </p:spPr>
        <p:txBody>
          <a:bodyPr anchor="ctr"/>
          <a:p>
            <a:pPr algn="r">
              <a:lnSpc>
                <a:spcPct val="100000"/>
              </a:lnSpc>
            </a:pPr>
            <a:fld id="{4B1B2FAB-3B64-4056-A1E7-3F6B6C66AE01}"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02"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Variables</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Tipos de Datos Básicos</a:t>
            </a:r>
            <a:endParaRPr b="0" lang="es-AR" sz="1400" spc="-1" strike="noStrike">
              <a:solidFill>
                <a:srgbClr val="000000"/>
              </a:solidFill>
              <a:uFill>
                <a:solidFill>
                  <a:srgbClr val="ffffff"/>
                </a:solidFill>
              </a:uFill>
              <a:latin typeface="Arial"/>
            </a:endParaRPr>
          </a:p>
        </p:txBody>
      </p:sp>
      <p:sp>
        <p:nvSpPr>
          <p:cNvPr id="403" name="TextShape 3"/>
          <p:cNvSpPr txBox="1"/>
          <p:nvPr/>
        </p:nvSpPr>
        <p:spPr>
          <a:xfrm>
            <a:off x="336600" y="1772640"/>
            <a:ext cx="8565840" cy="4662360"/>
          </a:xfrm>
          <a:prstGeom prst="rect">
            <a:avLst/>
          </a:prstGeom>
          <a:noFill/>
          <a:ln>
            <a:noFill/>
          </a:ln>
        </p:spPr>
        <p:txBody>
          <a:bodyPr/>
          <a:p>
            <a:pPr marL="228600" indent="-253800">
              <a:lnSpc>
                <a:spcPct val="90000"/>
              </a:lnSpc>
              <a:buClr>
                <a:srgbClr val="000000"/>
              </a:buClr>
              <a:buFont typeface="Arial"/>
              <a:buChar char="•"/>
            </a:pPr>
            <a:r>
              <a:rPr b="1" lang="es-AR" sz="3000" spc="-1" strike="noStrike">
                <a:solidFill>
                  <a:srgbClr val="000000"/>
                </a:solidFill>
                <a:uFill>
                  <a:solidFill>
                    <a:srgbClr val="ffffff"/>
                  </a:solidFill>
                </a:uFill>
                <a:latin typeface="Arial"/>
                <a:ea typeface="Arial"/>
              </a:rPr>
              <a:t>Texto (String):</a:t>
            </a:r>
            <a:endParaRPr b="0" lang="es-AR" sz="1400" spc="-1" strike="noStrike">
              <a:solidFill>
                <a:srgbClr val="000000"/>
              </a:solidFill>
              <a:uFill>
                <a:solidFill>
                  <a:srgbClr val="ffffff"/>
                </a:solidFill>
              </a:uFill>
              <a:latin typeface="Arial"/>
            </a:endParaRPr>
          </a:p>
          <a:p>
            <a:pPr lvl="1" marL="685800" indent="-177480">
              <a:lnSpc>
                <a:spcPct val="90000"/>
              </a:lnSpc>
              <a:buClr>
                <a:srgbClr val="000000"/>
              </a:buClr>
              <a:buFont typeface="Arial"/>
              <a:buChar char="•"/>
            </a:pPr>
            <a:r>
              <a:rPr b="0" lang="es-AR" sz="1400" spc="-1" strike="noStrike">
                <a:solidFill>
                  <a:srgbClr val="000000"/>
                </a:solidFill>
                <a:uFill>
                  <a:solidFill>
                    <a:srgbClr val="ffffff"/>
                  </a:solidFill>
                </a:uFill>
                <a:latin typeface="Arial"/>
                <a:ea typeface="Arial"/>
              </a:rPr>
              <a:t>Caracteres o cadenas de caracteres encerrados entre comillas (dobles o simples) </a:t>
            </a:r>
            <a:endParaRPr b="0" lang="es-AR" sz="1400" spc="-1" strike="noStrike">
              <a:solidFill>
                <a:srgbClr val="000000"/>
              </a:solidFill>
              <a:uFill>
                <a:solidFill>
                  <a:srgbClr val="ffffff"/>
                </a:solidFill>
              </a:uFill>
              <a:latin typeface="Arial"/>
            </a:endParaRPr>
          </a:p>
          <a:p>
            <a:pPr>
              <a:lnSpc>
                <a:spcPct val="90000"/>
              </a:lnSpc>
            </a:pPr>
            <a:r>
              <a:rPr b="1" lang="es-AR" sz="1100" spc="-1" strike="noStrike">
                <a:solidFill>
                  <a:srgbClr val="000080"/>
                </a:solidFill>
                <a:uFill>
                  <a:solidFill>
                    <a:srgbClr val="ffffff"/>
                  </a:solidFill>
                </a:uFill>
                <a:latin typeface="Calibri"/>
                <a:ea typeface="Calibri"/>
              </a:rPr>
              <a:t>let</a:t>
            </a:r>
            <a:r>
              <a:rPr b="1" lang="es-AR" sz="1100" spc="-1" strike="noStrike">
                <a:solidFill>
                  <a:srgbClr val="24292e"/>
                </a:solidFill>
                <a:uFill>
                  <a:solidFill>
                    <a:srgbClr val="ffffff"/>
                  </a:solidFill>
                </a:uFill>
                <a:latin typeface="Calibri"/>
                <a:ea typeface="Calibri"/>
              </a:rPr>
              <a:t> </a:t>
            </a:r>
            <a:r>
              <a:rPr b="0" lang="es-AR" sz="1100" spc="-1" strike="noStrike">
                <a:solidFill>
                  <a:srgbClr val="24292e"/>
                </a:solidFill>
                <a:uFill>
                  <a:solidFill>
                    <a:srgbClr val="ffffff"/>
                  </a:solidFill>
                </a:uFill>
                <a:latin typeface="Calibri"/>
                <a:ea typeface="Calibri"/>
              </a:rPr>
              <a:t>mensaje = </a:t>
            </a:r>
            <a:r>
              <a:rPr b="0" lang="es-AR" sz="1100" spc="-1" strike="noStrike">
                <a:solidFill>
                  <a:srgbClr val="ff0000"/>
                </a:solidFill>
                <a:uFill>
                  <a:solidFill>
                    <a:srgbClr val="ffffff"/>
                  </a:solidFill>
                </a:uFill>
                <a:latin typeface="Calibri"/>
                <a:ea typeface="Calibri"/>
              </a:rPr>
              <a:t>"Bienvenido a nuestro sitio web"</a:t>
            </a:r>
            <a:r>
              <a:rPr b="0" lang="es-AR" sz="1100" spc="-1" strike="noStrike">
                <a:solidFill>
                  <a:srgbClr val="24292e"/>
                </a:solidFill>
                <a:uFill>
                  <a:solidFill>
                    <a:srgbClr val="ffffff"/>
                  </a:solidFill>
                </a:uFill>
                <a:latin typeface="Calibri"/>
                <a:ea typeface="Calibri"/>
              </a:rPr>
              <a:t>;</a:t>
            </a:r>
            <a:r>
              <a:rPr b="0" lang="es-AR" sz="1100" spc="-1" strike="noStrike">
                <a:solidFill>
                  <a:srgbClr val="24292e"/>
                </a:solidFill>
                <a:uFill>
                  <a:solidFill>
                    <a:srgbClr val="ffffff"/>
                  </a:solidFill>
                </a:uFill>
                <a:latin typeface="Calibri"/>
                <a:ea typeface="Calibri"/>
              </a:rPr>
              <a:t>
</a:t>
            </a:r>
            <a:r>
              <a:rPr b="0" lang="es-AR" sz="1100" spc="-1" strike="noStrike">
                <a:solidFill>
                  <a:srgbClr val="24292e"/>
                </a:solidFill>
                <a:uFill>
                  <a:solidFill>
                    <a:srgbClr val="ffffff"/>
                  </a:solidFill>
                </a:uFill>
                <a:latin typeface="Calibri"/>
                <a:ea typeface="Calibri"/>
              </a:rPr>
              <a:t>	</a:t>
            </a:r>
            <a:r>
              <a:rPr b="1" lang="es-AR" sz="1100" spc="-1" strike="noStrike">
                <a:solidFill>
                  <a:srgbClr val="000080"/>
                </a:solidFill>
                <a:uFill>
                  <a:solidFill>
                    <a:srgbClr val="ffffff"/>
                  </a:solidFill>
                </a:uFill>
                <a:latin typeface="Calibri"/>
                <a:ea typeface="Calibri"/>
              </a:rPr>
              <a:t>let </a:t>
            </a:r>
            <a:r>
              <a:rPr b="0" lang="es-AR" sz="1100" spc="-1" strike="noStrike">
                <a:solidFill>
                  <a:srgbClr val="24292e"/>
                </a:solidFill>
                <a:uFill>
                  <a:solidFill>
                    <a:srgbClr val="ffffff"/>
                  </a:solidFill>
                </a:uFill>
                <a:latin typeface="Calibri"/>
                <a:ea typeface="Calibri"/>
              </a:rPr>
              <a:t>nombreProducto = </a:t>
            </a:r>
            <a:r>
              <a:rPr b="0" lang="es-AR" sz="1100" spc="-1" strike="noStrike">
                <a:solidFill>
                  <a:srgbClr val="ff0000"/>
                </a:solidFill>
                <a:uFill>
                  <a:solidFill>
                    <a:srgbClr val="ffffff"/>
                  </a:solidFill>
                </a:uFill>
                <a:latin typeface="Calibri"/>
                <a:ea typeface="Calibri"/>
              </a:rPr>
              <a:t>'Producto ABC'</a:t>
            </a:r>
            <a:r>
              <a:rPr b="0" lang="es-AR" sz="1100" spc="-1" strike="noStrike">
                <a:solidFill>
                  <a:srgbClr val="24292e"/>
                </a:solidFill>
                <a:uFill>
                  <a:solidFill>
                    <a:srgbClr val="ffffff"/>
                  </a:solidFill>
                </a:uFill>
                <a:latin typeface="Calibri"/>
                <a:ea typeface="Calibri"/>
              </a:rPr>
              <a:t>;</a:t>
            </a:r>
            <a:r>
              <a:rPr b="0" lang="es-AR" sz="1100" spc="-1" strike="noStrike">
                <a:solidFill>
                  <a:srgbClr val="24292e"/>
                </a:solidFill>
                <a:uFill>
                  <a:solidFill>
                    <a:srgbClr val="ffffff"/>
                  </a:solidFill>
                </a:uFill>
                <a:latin typeface="Calibri"/>
                <a:ea typeface="Calibri"/>
              </a:rPr>
              <a:t>
</a:t>
            </a:r>
            <a:r>
              <a:rPr b="0" lang="es-AR" sz="1100" spc="-1" strike="noStrike">
                <a:solidFill>
                  <a:srgbClr val="24292e"/>
                </a:solidFill>
                <a:uFill>
                  <a:solidFill>
                    <a:srgbClr val="ffffff"/>
                  </a:solidFill>
                </a:uFill>
                <a:latin typeface="Calibri"/>
                <a:ea typeface="Calibri"/>
              </a:rPr>
              <a:t>	</a:t>
            </a:r>
            <a:r>
              <a:rPr b="1" lang="es-AR" sz="1100" spc="-1" strike="noStrike">
                <a:solidFill>
                  <a:srgbClr val="000080"/>
                </a:solidFill>
                <a:uFill>
                  <a:solidFill>
                    <a:srgbClr val="ffffff"/>
                  </a:solidFill>
                </a:uFill>
                <a:latin typeface="Calibri"/>
                <a:ea typeface="Calibri"/>
              </a:rPr>
              <a:t>let </a:t>
            </a:r>
            <a:r>
              <a:rPr b="0" lang="es-AR" sz="1100" spc="-1" strike="noStrike">
                <a:solidFill>
                  <a:srgbClr val="24292e"/>
                </a:solidFill>
                <a:uFill>
                  <a:solidFill>
                    <a:srgbClr val="ffffff"/>
                  </a:solidFill>
                </a:uFill>
                <a:latin typeface="Calibri"/>
                <a:ea typeface="Calibri"/>
              </a:rPr>
              <a:t>letraSeleccionada = </a:t>
            </a:r>
            <a:r>
              <a:rPr b="0" lang="es-AR" sz="1100" spc="-1" strike="noStrike">
                <a:solidFill>
                  <a:srgbClr val="ff0000"/>
                </a:solidFill>
                <a:uFill>
                  <a:solidFill>
                    <a:srgbClr val="ffffff"/>
                  </a:solidFill>
                </a:uFill>
                <a:latin typeface="Calibri"/>
                <a:ea typeface="Calibri"/>
              </a:rPr>
              <a:t>'c'</a:t>
            </a:r>
            <a:r>
              <a:rPr b="0" lang="es-AR" sz="1100" spc="-1" strike="noStrike">
                <a:solidFill>
                  <a:srgbClr val="24292e"/>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lvl="1" marL="685800" indent="-177480">
              <a:lnSpc>
                <a:spcPct val="100000"/>
              </a:lnSpc>
              <a:buClr>
                <a:srgbClr val="000000"/>
              </a:buClr>
              <a:buFont typeface="Arial"/>
              <a:buChar char="•"/>
            </a:pPr>
            <a:r>
              <a:rPr b="0" lang="es-AR" sz="1400" spc="-1" strike="noStrike">
                <a:solidFill>
                  <a:srgbClr val="000000"/>
                </a:solidFill>
                <a:uFill>
                  <a:solidFill>
                    <a:srgbClr val="ffffff"/>
                  </a:solidFill>
                </a:uFill>
                <a:latin typeface="Arial"/>
                <a:ea typeface="Arial"/>
              </a:rPr>
              <a:t>Si el propio texto contiene comillas simples o dobles, la estrategia que se sigue es la de encerrar el texto con las comillas (simples o dobles) que no utilice el texto</a:t>
            </a:r>
            <a:endParaRPr b="0" lang="es-AR" sz="1400" spc="-1" strike="noStrike">
              <a:solidFill>
                <a:srgbClr val="000000"/>
              </a:solidFill>
              <a:uFill>
                <a:solidFill>
                  <a:srgbClr val="ffffff"/>
                </a:solidFill>
              </a:uFill>
              <a:latin typeface="Arial"/>
            </a:endParaRPr>
          </a:p>
          <a:p>
            <a:pPr>
              <a:lnSpc>
                <a:spcPct val="100000"/>
              </a:lnSpc>
            </a:pPr>
            <a:r>
              <a:rPr b="0" i="1" lang="es-AR" sz="1100" spc="-1" strike="noStrike">
                <a:solidFill>
                  <a:srgbClr val="999988"/>
                </a:solidFill>
                <a:uFill>
                  <a:solidFill>
                    <a:srgbClr val="ffffff"/>
                  </a:solidFill>
                </a:uFill>
                <a:latin typeface="Calibri"/>
                <a:ea typeface="Calibri"/>
              </a:rPr>
              <a:t>// El contenido de texto1 tiene comillas simples, por lo qué se encierra con comillas dobles</a:t>
            </a:r>
            <a:r>
              <a:rPr b="0" lang="es-AR" sz="1100" spc="-1" strike="noStrike">
                <a:solidFill>
                  <a:srgbClr val="24292e"/>
                </a:solidFill>
                <a:uFill>
                  <a:solidFill>
                    <a:srgbClr val="ffffff"/>
                  </a:solidFill>
                </a:uFill>
                <a:latin typeface="Calibri"/>
                <a:ea typeface="Calibri"/>
              </a:rPr>
              <a:t>
</a:t>
            </a:r>
            <a:r>
              <a:rPr b="1" lang="es-AR" sz="1100" spc="-1" strike="noStrike">
                <a:solidFill>
                  <a:srgbClr val="000080"/>
                </a:solidFill>
                <a:uFill>
                  <a:solidFill>
                    <a:srgbClr val="ffffff"/>
                  </a:solidFill>
                </a:uFill>
                <a:latin typeface="Calibri"/>
                <a:ea typeface="Calibri"/>
              </a:rPr>
              <a:t>	</a:t>
            </a:r>
            <a:r>
              <a:rPr b="1" lang="es-AR" sz="1100" spc="-1" strike="noStrike">
                <a:solidFill>
                  <a:srgbClr val="000080"/>
                </a:solidFill>
                <a:uFill>
                  <a:solidFill>
                    <a:srgbClr val="ffffff"/>
                  </a:solidFill>
                </a:uFill>
                <a:latin typeface="Calibri"/>
                <a:ea typeface="Calibri"/>
              </a:rPr>
              <a:t>let </a:t>
            </a:r>
            <a:r>
              <a:rPr b="0" lang="es-AR" sz="1100" spc="-1" strike="noStrike">
                <a:solidFill>
                  <a:srgbClr val="24292e"/>
                </a:solidFill>
                <a:uFill>
                  <a:solidFill>
                    <a:srgbClr val="ffffff"/>
                  </a:solidFill>
                </a:uFill>
                <a:latin typeface="Calibri"/>
                <a:ea typeface="Calibri"/>
              </a:rPr>
              <a:t>texto1 = </a:t>
            </a:r>
            <a:r>
              <a:rPr b="0" lang="es-AR" sz="1100" spc="-1" strike="noStrike">
                <a:solidFill>
                  <a:srgbClr val="ff0000"/>
                </a:solidFill>
                <a:uFill>
                  <a:solidFill>
                    <a:srgbClr val="ffffff"/>
                  </a:solidFill>
                </a:uFill>
                <a:latin typeface="Calibri"/>
                <a:ea typeface="Calibri"/>
              </a:rPr>
              <a:t>"Una frase con 'comillas simples' dentro"</a:t>
            </a:r>
            <a:r>
              <a:rPr b="0" lang="es-AR" sz="1100" spc="-1" strike="noStrike">
                <a:solidFill>
                  <a:srgbClr val="24292e"/>
                </a:solidFill>
                <a:uFill>
                  <a:solidFill>
                    <a:srgbClr val="ffffff"/>
                  </a:solidFill>
                </a:uFill>
                <a:latin typeface="Calibri"/>
                <a:ea typeface="Calibri"/>
              </a:rPr>
              <a:t>;</a:t>
            </a:r>
            <a:r>
              <a:rPr b="0" lang="es-AR" sz="1100" spc="-1" strike="noStrike">
                <a:solidFill>
                  <a:srgbClr val="24292e"/>
                </a:solidFill>
                <a:uFill>
                  <a:solidFill>
                    <a:srgbClr val="ffffff"/>
                  </a:solidFill>
                </a:uFill>
                <a:latin typeface="Calibri"/>
                <a:ea typeface="Calibri"/>
              </a:rPr>
              <a:t>
</a:t>
            </a:r>
            <a:r>
              <a:rPr b="0" i="1" lang="es-AR" sz="1100" spc="-1" strike="noStrike">
                <a:solidFill>
                  <a:srgbClr val="999988"/>
                </a:solidFill>
                <a:uFill>
                  <a:solidFill>
                    <a:srgbClr val="ffffff"/>
                  </a:solidFill>
                </a:uFill>
                <a:latin typeface="Calibri"/>
                <a:ea typeface="Calibri"/>
              </a:rPr>
              <a:t>// El contenido de texto2 tiene comillas dobles, por lo qué se encierra con comillas simples</a:t>
            </a:r>
            <a:r>
              <a:rPr b="0" lang="es-AR" sz="1100" spc="-1" strike="noStrike">
                <a:solidFill>
                  <a:srgbClr val="24292e"/>
                </a:solidFill>
                <a:uFill>
                  <a:solidFill>
                    <a:srgbClr val="ffffff"/>
                  </a:solidFill>
                </a:uFill>
                <a:latin typeface="Calibri"/>
                <a:ea typeface="Calibri"/>
              </a:rPr>
              <a:t>
</a:t>
            </a:r>
            <a:r>
              <a:rPr b="0" lang="es-AR" sz="1100" spc="-1" strike="noStrike">
                <a:solidFill>
                  <a:srgbClr val="24292e"/>
                </a:solidFill>
                <a:uFill>
                  <a:solidFill>
                    <a:srgbClr val="ffffff"/>
                  </a:solidFill>
                </a:uFill>
                <a:latin typeface="Calibri"/>
                <a:ea typeface="Calibri"/>
              </a:rPr>
              <a:t>	</a:t>
            </a:r>
            <a:r>
              <a:rPr b="1" lang="es-AR" sz="1100" spc="-1" strike="noStrike">
                <a:solidFill>
                  <a:srgbClr val="000080"/>
                </a:solidFill>
                <a:uFill>
                  <a:solidFill>
                    <a:srgbClr val="ffffff"/>
                  </a:solidFill>
                </a:uFill>
                <a:latin typeface="Calibri"/>
                <a:ea typeface="Calibri"/>
              </a:rPr>
              <a:t>let </a:t>
            </a:r>
            <a:r>
              <a:rPr b="0" lang="es-AR" sz="1100" spc="-1" strike="noStrike">
                <a:solidFill>
                  <a:srgbClr val="24292e"/>
                </a:solidFill>
                <a:uFill>
                  <a:solidFill>
                    <a:srgbClr val="ffffff"/>
                  </a:solidFill>
                </a:uFill>
                <a:latin typeface="Calibri"/>
                <a:ea typeface="Calibri"/>
              </a:rPr>
              <a:t>texto2 = </a:t>
            </a:r>
            <a:r>
              <a:rPr b="0" lang="es-AR" sz="1100" spc="-1" strike="noStrike">
                <a:solidFill>
                  <a:srgbClr val="ff0000"/>
                </a:solidFill>
                <a:uFill>
                  <a:solidFill>
                    <a:srgbClr val="ffffff"/>
                  </a:solidFill>
                </a:uFill>
                <a:latin typeface="Calibri"/>
                <a:ea typeface="Calibri"/>
              </a:rPr>
              <a:t>'Una frase con "comillas dobles" dentro'</a:t>
            </a:r>
            <a:r>
              <a:rPr b="0" lang="es-AR" sz="1100" spc="-1" strike="noStrike">
                <a:solidFill>
                  <a:srgbClr val="24292e"/>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lvl="1" marL="685800" indent="-177480">
              <a:lnSpc>
                <a:spcPct val="100000"/>
              </a:lnSpc>
              <a:buClr>
                <a:srgbClr val="000000"/>
              </a:buClr>
              <a:buFont typeface="Arial"/>
              <a:buChar char="•"/>
            </a:pPr>
            <a:r>
              <a:rPr b="0" lang="es-AR" sz="1400" spc="-1" strike="noStrike">
                <a:solidFill>
                  <a:srgbClr val="000000"/>
                </a:solidFill>
                <a:uFill>
                  <a:solidFill>
                    <a:srgbClr val="ffffff"/>
                  </a:solidFill>
                </a:uFill>
                <a:latin typeface="Arial"/>
                <a:ea typeface="Arial"/>
              </a:rPr>
              <a:t>A veces las cadenas de texto contienen tanto comillas simples como dobles. Además existen otros caracteres (tabulador, ENTER, etc.) especiales. JavaScript permite caracteres especiales dentro de una cadena de texto con el "mecanismo de escape" de los caracteres problemáticos.</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a:p>
            <a:pPr>
              <a:lnSpc>
                <a:spcPct val="100000"/>
              </a:lnSpc>
            </a:pPr>
            <a:r>
              <a:rPr b="1" lang="es-AR" sz="1100" spc="-1" strike="noStrike">
                <a:solidFill>
                  <a:srgbClr val="000080"/>
                </a:solidFill>
                <a:uFill>
                  <a:solidFill>
                    <a:srgbClr val="ffffff"/>
                  </a:solidFill>
                </a:uFill>
                <a:latin typeface="Calibri"/>
                <a:ea typeface="Calibri"/>
              </a:rPr>
              <a:t>let </a:t>
            </a:r>
            <a:r>
              <a:rPr b="0" lang="es-AR" sz="1100" spc="-1" strike="noStrike">
                <a:solidFill>
                  <a:srgbClr val="24292e"/>
                </a:solidFill>
                <a:uFill>
                  <a:solidFill>
                    <a:srgbClr val="ffffff"/>
                  </a:solidFill>
                </a:uFill>
                <a:latin typeface="Calibri"/>
                <a:ea typeface="Calibri"/>
              </a:rPr>
              <a:t>texto1 = </a:t>
            </a:r>
            <a:r>
              <a:rPr b="0" lang="es-AR" sz="1100" spc="-1" strike="noStrike">
                <a:solidFill>
                  <a:srgbClr val="ff0000"/>
                </a:solidFill>
                <a:uFill>
                  <a:solidFill>
                    <a:srgbClr val="ffffff"/>
                  </a:solidFill>
                </a:uFill>
                <a:latin typeface="Calibri"/>
                <a:ea typeface="Calibri"/>
              </a:rPr>
              <a:t>'Una frase con \'comillas simples\' dentro'</a:t>
            </a:r>
            <a:r>
              <a:rPr b="0" lang="es-AR" sz="1100" spc="-1" strike="noStrike">
                <a:solidFill>
                  <a:srgbClr val="24292e"/>
                </a:solidFill>
                <a:uFill>
                  <a:solidFill>
                    <a:srgbClr val="ffffff"/>
                  </a:solidFill>
                </a:uFill>
                <a:latin typeface="Calibri"/>
                <a:ea typeface="Calibri"/>
              </a:rPr>
              <a:t>;</a:t>
            </a:r>
            <a:r>
              <a:rPr b="0" lang="es-AR" sz="1100" spc="-1" strike="noStrike">
                <a:solidFill>
                  <a:srgbClr val="24292e"/>
                </a:solidFill>
                <a:uFill>
                  <a:solidFill>
                    <a:srgbClr val="ffffff"/>
                  </a:solidFill>
                </a:uFill>
                <a:latin typeface="Calibri"/>
                <a:ea typeface="Calibri"/>
              </a:rPr>
              <a:t>
</a:t>
            </a:r>
            <a:r>
              <a:rPr b="0" lang="es-AR" sz="1100" spc="-1" strike="noStrike">
                <a:solidFill>
                  <a:srgbClr val="24292e"/>
                </a:solidFill>
                <a:uFill>
                  <a:solidFill>
                    <a:srgbClr val="ffffff"/>
                  </a:solidFill>
                </a:uFill>
                <a:latin typeface="Calibri"/>
                <a:ea typeface="Calibri"/>
              </a:rPr>
              <a:t>	</a:t>
            </a:r>
            <a:r>
              <a:rPr b="1" lang="es-AR" sz="1100" spc="-1" strike="noStrike">
                <a:solidFill>
                  <a:srgbClr val="000080"/>
                </a:solidFill>
                <a:uFill>
                  <a:solidFill>
                    <a:srgbClr val="ffffff"/>
                  </a:solidFill>
                </a:uFill>
                <a:latin typeface="Calibri"/>
                <a:ea typeface="Calibri"/>
              </a:rPr>
              <a:t>let </a:t>
            </a:r>
            <a:r>
              <a:rPr b="0" lang="es-AR" sz="1100" spc="-1" strike="noStrike">
                <a:solidFill>
                  <a:srgbClr val="24292e"/>
                </a:solidFill>
                <a:uFill>
                  <a:solidFill>
                    <a:srgbClr val="ffffff"/>
                  </a:solidFill>
                </a:uFill>
                <a:latin typeface="Calibri"/>
                <a:ea typeface="Calibri"/>
              </a:rPr>
              <a:t>texto2 = </a:t>
            </a:r>
            <a:r>
              <a:rPr b="0" lang="es-AR" sz="1100" spc="-1" strike="noStrike">
                <a:solidFill>
                  <a:srgbClr val="ff0000"/>
                </a:solidFill>
                <a:uFill>
                  <a:solidFill>
                    <a:srgbClr val="ffffff"/>
                  </a:solidFill>
                </a:uFill>
                <a:latin typeface="Calibri"/>
                <a:ea typeface="Calibri"/>
              </a:rPr>
              <a:t>"Una frase con \"comillas dobles\" dentro"</a:t>
            </a:r>
            <a:r>
              <a:rPr b="0" lang="es-AR" sz="1100" spc="-1" strike="noStrike">
                <a:solidFill>
                  <a:srgbClr val="24292e"/>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00000"/>
              </a:lnSpc>
            </a:pPr>
            <a:r>
              <a:rPr b="1" lang="es-AR" sz="1100" spc="-1" strike="noStrike">
                <a:solidFill>
                  <a:srgbClr val="000080"/>
                </a:solidFill>
                <a:uFill>
                  <a:solidFill>
                    <a:srgbClr val="ffffff"/>
                  </a:solidFill>
                </a:uFill>
                <a:latin typeface="Calibri"/>
                <a:ea typeface="Calibri"/>
              </a:rPr>
              <a:t>let </a:t>
            </a:r>
            <a:r>
              <a:rPr b="0" lang="es-AR" sz="1100" spc="-1" strike="noStrike">
                <a:solidFill>
                  <a:srgbClr val="24292e"/>
                </a:solidFill>
                <a:uFill>
                  <a:solidFill>
                    <a:srgbClr val="ffffff"/>
                  </a:solidFill>
                </a:uFill>
                <a:latin typeface="Calibri"/>
                <a:ea typeface="Calibri"/>
              </a:rPr>
              <a:t>texto3 = </a:t>
            </a:r>
            <a:r>
              <a:rPr b="0" lang="es-AR" sz="1100" spc="-1" strike="noStrike">
                <a:solidFill>
                  <a:srgbClr val="ff0000"/>
                </a:solidFill>
                <a:uFill>
                  <a:solidFill>
                    <a:srgbClr val="ffffff"/>
                  </a:solidFill>
                </a:uFill>
                <a:latin typeface="Calibri"/>
                <a:ea typeface="Calibri"/>
              </a:rPr>
              <a:t>"Una frase con \n Una nueva línea dentro"</a:t>
            </a:r>
            <a:r>
              <a:rPr b="0" lang="es-AR" sz="1100" spc="-1" strike="noStrike">
                <a:solidFill>
                  <a:srgbClr val="24292e"/>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00000"/>
              </a:lnSpc>
            </a:pPr>
            <a:r>
              <a:rPr b="1" lang="es-AR" sz="1100" spc="-1" strike="noStrike">
                <a:solidFill>
                  <a:srgbClr val="000080"/>
                </a:solidFill>
                <a:uFill>
                  <a:solidFill>
                    <a:srgbClr val="ffffff"/>
                  </a:solidFill>
                </a:uFill>
                <a:latin typeface="Calibri"/>
                <a:ea typeface="Calibri"/>
              </a:rPr>
              <a:t>let </a:t>
            </a:r>
            <a:r>
              <a:rPr b="0" lang="es-AR" sz="1100" spc="-1" strike="noStrike">
                <a:solidFill>
                  <a:srgbClr val="24292e"/>
                </a:solidFill>
                <a:uFill>
                  <a:solidFill>
                    <a:srgbClr val="ffffff"/>
                  </a:solidFill>
                </a:uFill>
                <a:latin typeface="Calibri"/>
                <a:ea typeface="Calibri"/>
              </a:rPr>
              <a:t>texto4 = </a:t>
            </a:r>
            <a:r>
              <a:rPr b="0" lang="es-AR" sz="1100" spc="-1" strike="noStrike">
                <a:solidFill>
                  <a:srgbClr val="ff0000"/>
                </a:solidFill>
                <a:uFill>
                  <a:solidFill>
                    <a:srgbClr val="ffffff"/>
                  </a:solidFill>
                </a:uFill>
                <a:latin typeface="Calibri"/>
                <a:ea typeface="Calibri"/>
              </a:rPr>
              <a:t>"Una frase con \t Un tabulador dentro"</a:t>
            </a:r>
            <a:r>
              <a:rPr b="0" lang="es-AR" sz="1100" spc="-1" strike="noStrike">
                <a:solidFill>
                  <a:srgbClr val="24292e"/>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00000"/>
              </a:lnSpc>
            </a:pPr>
            <a:r>
              <a:rPr b="1" lang="es-AR" sz="1100" spc="-1" strike="noStrike">
                <a:solidFill>
                  <a:srgbClr val="000080"/>
                </a:solidFill>
                <a:uFill>
                  <a:solidFill>
                    <a:srgbClr val="ffffff"/>
                  </a:solidFill>
                </a:uFill>
                <a:latin typeface="Calibri"/>
                <a:ea typeface="Calibri"/>
              </a:rPr>
              <a:t>let </a:t>
            </a:r>
            <a:r>
              <a:rPr b="0" lang="es-AR" sz="1100" spc="-1" strike="noStrike">
                <a:solidFill>
                  <a:srgbClr val="24292e"/>
                </a:solidFill>
                <a:uFill>
                  <a:solidFill>
                    <a:srgbClr val="ffffff"/>
                  </a:solidFill>
                </a:uFill>
                <a:latin typeface="Calibri"/>
                <a:ea typeface="Calibri"/>
              </a:rPr>
              <a:t>texto5 = </a:t>
            </a:r>
            <a:r>
              <a:rPr b="0" lang="es-AR" sz="1100" spc="-1" strike="noStrike">
                <a:solidFill>
                  <a:srgbClr val="ff0000"/>
                </a:solidFill>
                <a:uFill>
                  <a:solidFill>
                    <a:srgbClr val="ffffff"/>
                  </a:solidFill>
                </a:uFill>
                <a:latin typeface="Calibri"/>
                <a:ea typeface="Calibri"/>
              </a:rPr>
              <a:t>"Una frase con \\ Una barra inclinada dentro"</a:t>
            </a:r>
            <a:r>
              <a:rPr b="0" lang="es-AR" sz="1100" spc="-1" strike="noStrike">
                <a:solidFill>
                  <a:srgbClr val="24292e"/>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p:txBody>
      </p:sp>
      <p:pic>
        <p:nvPicPr>
          <p:cNvPr id="404" name="Google Shape;440;p49" descr=""/>
          <p:cNvPicPr/>
          <p:nvPr/>
        </p:nvPicPr>
        <p:blipFill>
          <a:blip r:embed="rId1"/>
          <a:stretch/>
        </p:blipFill>
        <p:spPr>
          <a:xfrm>
            <a:off x="7047360" y="5562360"/>
            <a:ext cx="1731960" cy="9198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TextShape 1"/>
          <p:cNvSpPr txBox="1"/>
          <p:nvPr/>
        </p:nvSpPr>
        <p:spPr>
          <a:xfrm>
            <a:off x="8587800" y="6575400"/>
            <a:ext cx="556200" cy="364680"/>
          </a:xfrm>
          <a:prstGeom prst="rect">
            <a:avLst/>
          </a:prstGeom>
          <a:noFill/>
          <a:ln>
            <a:noFill/>
          </a:ln>
        </p:spPr>
        <p:txBody>
          <a:bodyPr anchor="ctr"/>
          <a:p>
            <a:pPr algn="r">
              <a:lnSpc>
                <a:spcPct val="100000"/>
              </a:lnSpc>
            </a:pPr>
            <a:fld id="{E3DE0BDB-03E1-48EB-A424-E79B5FD31789}"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06"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Variables</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Tipos de Datos Básicos</a:t>
            </a:r>
            <a:endParaRPr b="0" lang="es-AR" sz="1400" spc="-1" strike="noStrike">
              <a:solidFill>
                <a:srgbClr val="000000"/>
              </a:solidFill>
              <a:uFill>
                <a:solidFill>
                  <a:srgbClr val="ffffff"/>
                </a:solidFill>
              </a:uFill>
              <a:latin typeface="Arial"/>
            </a:endParaRPr>
          </a:p>
        </p:txBody>
      </p:sp>
      <p:sp>
        <p:nvSpPr>
          <p:cNvPr id="407" name="TextShape 3"/>
          <p:cNvSpPr txBox="1"/>
          <p:nvPr/>
        </p:nvSpPr>
        <p:spPr>
          <a:xfrm>
            <a:off x="359280" y="2172240"/>
            <a:ext cx="4806720" cy="4350960"/>
          </a:xfrm>
          <a:prstGeom prst="rect">
            <a:avLst/>
          </a:prstGeom>
          <a:noFill/>
          <a:ln>
            <a:noFill/>
          </a:ln>
        </p:spPr>
        <p:txBody>
          <a:bodyPr/>
          <a:p>
            <a:pPr marL="228600" indent="-240840">
              <a:lnSpc>
                <a:spcPct val="90000"/>
              </a:lnSpc>
              <a:buClr>
                <a:srgbClr val="000000"/>
              </a:buClr>
              <a:buFont typeface="Arial"/>
              <a:buChar char="•"/>
            </a:pPr>
            <a:r>
              <a:rPr b="1" lang="es-AR" sz="1800" spc="-1" strike="noStrike">
                <a:solidFill>
                  <a:srgbClr val="000000"/>
                </a:solidFill>
                <a:uFill>
                  <a:solidFill>
                    <a:srgbClr val="ffffff"/>
                  </a:solidFill>
                </a:uFill>
                <a:latin typeface="Arial"/>
                <a:ea typeface="Arial"/>
              </a:rPr>
              <a:t>NULO (Null)</a:t>
            </a:r>
            <a:r>
              <a:rPr b="0" lang="es-AR" sz="1800" spc="-1" strike="noStrike">
                <a:solidFill>
                  <a:srgbClr val="000000"/>
                </a:solidFill>
                <a:uFill>
                  <a:solidFill>
                    <a:srgbClr val="ffffff"/>
                  </a:solidFill>
                </a:uFill>
                <a:latin typeface="Arial"/>
                <a:ea typeface="Arial"/>
              </a:rPr>
              <a:t>:</a:t>
            </a:r>
            <a:endParaRPr b="0" lang="es-AR" sz="1400" spc="-1" strike="noStrike">
              <a:solidFill>
                <a:srgbClr val="000000"/>
              </a:solidFill>
              <a:uFill>
                <a:solidFill>
                  <a:srgbClr val="ffffff"/>
                </a:solidFill>
              </a:uFill>
              <a:latin typeface="Arial"/>
            </a:endParaRPr>
          </a:p>
          <a:p>
            <a:pPr marL="228600">
              <a:lnSpc>
                <a:spcPct val="90000"/>
              </a:lnSpc>
            </a:pPr>
            <a:endParaRPr b="0" lang="es-AR" sz="1400" spc="-1" strike="noStrike">
              <a:solidFill>
                <a:srgbClr val="000000"/>
              </a:solidFill>
              <a:uFill>
                <a:solidFill>
                  <a:srgbClr val="ffffff"/>
                </a:solidFill>
              </a:uFill>
              <a:latin typeface="Arial"/>
            </a:endParaRPr>
          </a:p>
          <a:p>
            <a:pPr lvl="1" marL="685800" indent="-202680">
              <a:lnSpc>
                <a:spcPct val="90000"/>
              </a:lnSpc>
              <a:buClr>
                <a:srgbClr val="000000"/>
              </a:buClr>
              <a:buFont typeface="Arial"/>
              <a:buChar char="•"/>
            </a:pPr>
            <a:r>
              <a:rPr b="0" lang="es-AR" sz="1400" spc="-1" strike="noStrike">
                <a:solidFill>
                  <a:srgbClr val="000000"/>
                </a:solidFill>
                <a:uFill>
                  <a:solidFill>
                    <a:srgbClr val="ffffff"/>
                  </a:solidFill>
                </a:uFill>
                <a:latin typeface="Arial"/>
                <a:ea typeface="Arial"/>
              </a:rPr>
              <a:t>El valor null es un literal de Javascript que representa un valor nulo o "vacío".</a:t>
            </a: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a:p>
            <a:pPr marL="228600" indent="-240840">
              <a:lnSpc>
                <a:spcPct val="100000"/>
              </a:lnSpc>
              <a:buClr>
                <a:srgbClr val="000000"/>
              </a:buClr>
              <a:buFont typeface="Arial"/>
              <a:buChar char="•"/>
            </a:pPr>
            <a:r>
              <a:rPr b="1" lang="es-AR" sz="1800" spc="-1" strike="noStrike">
                <a:solidFill>
                  <a:srgbClr val="000000"/>
                </a:solidFill>
                <a:uFill>
                  <a:solidFill>
                    <a:srgbClr val="ffffff"/>
                  </a:solidFill>
                </a:uFill>
                <a:latin typeface="Arial"/>
                <a:ea typeface="Arial"/>
              </a:rPr>
              <a:t>Indefinido (Undefined)</a:t>
            </a:r>
            <a:r>
              <a:rPr b="0" lang="es-AR" sz="1800" spc="-1" strike="noStrike">
                <a:solidFill>
                  <a:srgbClr val="000000"/>
                </a:solidFill>
                <a:uFill>
                  <a:solidFill>
                    <a:srgbClr val="ffffff"/>
                  </a:solidFill>
                </a:uFill>
                <a:latin typeface="Arial"/>
                <a:ea typeface="Arial"/>
              </a:rPr>
              <a:t>:</a:t>
            </a:r>
            <a:endParaRPr b="0" lang="es-AR" sz="1400" spc="-1" strike="noStrike">
              <a:solidFill>
                <a:srgbClr val="000000"/>
              </a:solidFill>
              <a:uFill>
                <a:solidFill>
                  <a:srgbClr val="ffffff"/>
                </a:solidFill>
              </a:uFill>
              <a:latin typeface="Arial"/>
            </a:endParaRPr>
          </a:p>
          <a:p>
            <a:pPr marL="228600">
              <a:lnSpc>
                <a:spcPct val="100000"/>
              </a:lnSpc>
            </a:pPr>
            <a:endParaRPr b="0" lang="es-AR" sz="1400" spc="-1" strike="noStrike">
              <a:solidFill>
                <a:srgbClr val="000000"/>
              </a:solidFill>
              <a:uFill>
                <a:solidFill>
                  <a:srgbClr val="ffffff"/>
                </a:solidFill>
              </a:uFill>
              <a:latin typeface="Arial"/>
            </a:endParaRPr>
          </a:p>
          <a:p>
            <a:pPr lvl="1" marL="685800" indent="-202680">
              <a:lnSpc>
                <a:spcPct val="90000"/>
              </a:lnSpc>
              <a:buClr>
                <a:srgbClr val="000000"/>
              </a:buClr>
              <a:buFont typeface="Arial"/>
              <a:buChar char="•"/>
            </a:pPr>
            <a:r>
              <a:rPr b="0" lang="es-AR" sz="1400" spc="-1" strike="noStrike">
                <a:solidFill>
                  <a:srgbClr val="000000"/>
                </a:solidFill>
                <a:uFill>
                  <a:solidFill>
                    <a:srgbClr val="ffffff"/>
                  </a:solidFill>
                </a:uFill>
                <a:latin typeface="Arial"/>
                <a:ea typeface="Arial"/>
              </a:rPr>
              <a:t>Una variable a la cual no se le haya asignado valor tiene entonces el valor undefined.</a:t>
            </a: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a:p>
            <a:pPr marL="228600" indent="-240840">
              <a:lnSpc>
                <a:spcPct val="100000"/>
              </a:lnSpc>
              <a:buClr>
                <a:srgbClr val="000000"/>
              </a:buClr>
              <a:buFont typeface="Arial"/>
              <a:buChar char="•"/>
            </a:pPr>
            <a:r>
              <a:rPr b="1" lang="es-AR" sz="1800" spc="-1" strike="noStrike">
                <a:solidFill>
                  <a:srgbClr val="000000"/>
                </a:solidFill>
                <a:uFill>
                  <a:solidFill>
                    <a:srgbClr val="ffffff"/>
                  </a:solidFill>
                </a:uFill>
                <a:latin typeface="Arial"/>
                <a:ea typeface="Arial"/>
              </a:rPr>
              <a:t>Determinación del tipo usando el operador typeof</a:t>
            </a: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p:txBody>
      </p:sp>
      <p:sp>
        <p:nvSpPr>
          <p:cNvPr id="408" name="CustomShape 4"/>
          <p:cNvSpPr/>
          <p:nvPr/>
        </p:nvSpPr>
        <p:spPr>
          <a:xfrm>
            <a:off x="4903200" y="2480040"/>
            <a:ext cx="4139640" cy="3449160"/>
          </a:xfrm>
          <a:prstGeom prst="rect">
            <a:avLst/>
          </a:prstGeom>
          <a:noFill/>
          <a:ln>
            <a:noFill/>
          </a:ln>
        </p:spPr>
        <p:style>
          <a:lnRef idx="0"/>
          <a:fillRef idx="0"/>
          <a:effectRef idx="0"/>
          <a:fontRef idx="minor"/>
        </p:style>
        <p:txBody>
          <a:bodyPr tIns="91440" bIns="91440"/>
          <a:p>
            <a:pPr>
              <a:lnSpc>
                <a:spcPct val="135000"/>
              </a:lnSpc>
            </a:pPr>
            <a:r>
              <a:rPr b="1" lang="es-AR" sz="1400" spc="-1" strike="noStrike">
                <a:solidFill>
                  <a:srgbClr val="000080"/>
                </a:solidFill>
                <a:uFill>
                  <a:solidFill>
                    <a:srgbClr val="ffffff"/>
                  </a:solidFill>
                </a:uFill>
                <a:latin typeface="Calibri"/>
                <a:ea typeface="Calibri"/>
              </a:rPr>
              <a:t>console</a:t>
            </a:r>
            <a:r>
              <a:rPr b="0" lang="es-AR" sz="1400" spc="-1" strike="noStrike">
                <a:solidFill>
                  <a:srgbClr val="000080"/>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log</a:t>
            </a:r>
            <a:r>
              <a:rPr b="0" lang="es-AR" sz="1400" spc="-1" strike="noStrike">
                <a:solidFill>
                  <a:srgbClr val="000000"/>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typeof</a:t>
            </a:r>
            <a:r>
              <a:rPr b="0" lang="es-AR" sz="1400" spc="-1" strike="noStrike">
                <a:solidFill>
                  <a:srgbClr val="333333"/>
                </a:solidFill>
                <a:uFill>
                  <a:solidFill>
                    <a:srgbClr val="ffffff"/>
                  </a:solidFill>
                </a:uFill>
                <a:latin typeface="Calibri"/>
                <a:ea typeface="Calibri"/>
              </a:rPr>
              <a:t> </a:t>
            </a:r>
            <a:r>
              <a:rPr b="0" lang="es-AR" sz="1400" spc="-1" strike="noStrike">
                <a:solidFill>
                  <a:srgbClr val="9c5d27"/>
                </a:solidFill>
                <a:uFill>
                  <a:solidFill>
                    <a:srgbClr val="ffffff"/>
                  </a:solidFill>
                </a:uFill>
                <a:latin typeface="Calibri"/>
                <a:ea typeface="Calibri"/>
              </a:rPr>
              <a:t>42</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0" i="1" lang="es-AR" sz="1400" spc="-1" strike="noStrike">
                <a:solidFill>
                  <a:srgbClr val="aaaaaa"/>
                </a:solidFill>
                <a:uFill>
                  <a:solidFill>
                    <a:srgbClr val="ffffff"/>
                  </a:solidFill>
                </a:uFill>
                <a:latin typeface="Calibri"/>
                <a:ea typeface="Calibri"/>
              </a:rPr>
              <a:t>// expected output: "number"</a:t>
            </a: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console.log</a:t>
            </a:r>
            <a:r>
              <a:rPr b="0" lang="es-AR" sz="1400" spc="-1" strike="noStrike">
                <a:solidFill>
                  <a:srgbClr val="000000"/>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typeof</a:t>
            </a:r>
            <a:r>
              <a:rPr b="0" lang="es-AR" sz="1400" spc="-1" strike="noStrike">
                <a:solidFill>
                  <a:srgbClr val="333333"/>
                </a:solidFill>
                <a:uFill>
                  <a:solidFill>
                    <a:srgbClr val="ffffff"/>
                  </a:solidFill>
                </a:uFill>
                <a:latin typeface="Calibri"/>
                <a:ea typeface="Calibri"/>
              </a:rPr>
              <a:t> </a:t>
            </a:r>
            <a:r>
              <a:rPr b="0" lang="es-AR" sz="1400" spc="-1" strike="noStrike">
                <a:solidFill>
                  <a:srgbClr val="777777"/>
                </a:solidFill>
                <a:uFill>
                  <a:solidFill>
                    <a:srgbClr val="ffffff"/>
                  </a:solidFill>
                </a:uFill>
                <a:latin typeface="Calibri"/>
                <a:ea typeface="Calibri"/>
              </a:rPr>
              <a:t>'</a:t>
            </a:r>
            <a:r>
              <a:rPr b="0" lang="es-AR" sz="1400" spc="-1" strike="noStrike">
                <a:solidFill>
                  <a:srgbClr val="448c27"/>
                </a:solidFill>
                <a:uFill>
                  <a:solidFill>
                    <a:srgbClr val="ffffff"/>
                  </a:solidFill>
                </a:uFill>
                <a:latin typeface="Calibri"/>
                <a:ea typeface="Calibri"/>
              </a:rPr>
              <a:t>blubber</a:t>
            </a:r>
            <a:r>
              <a:rPr b="0" lang="es-AR" sz="1400" spc="-1" strike="noStrike">
                <a:solidFill>
                  <a:srgbClr val="777777"/>
                </a:solidFill>
                <a:uFill>
                  <a:solidFill>
                    <a:srgbClr val="ffffff"/>
                  </a:solidFill>
                </a:uFill>
                <a:latin typeface="Calibri"/>
                <a:ea typeface="Calibri"/>
              </a:rPr>
              <a:t>'</a:t>
            </a:r>
            <a:r>
              <a:rPr b="1" lang="es-AR" sz="1400" spc="-1" strike="noStrike">
                <a:solidFill>
                  <a:srgbClr val="333333"/>
                </a:solidFill>
                <a:uFill>
                  <a:solidFill>
                    <a:srgbClr val="ffffff"/>
                  </a:solidFill>
                </a:uFill>
                <a:latin typeface="Calibri"/>
                <a:ea typeface="Calibri"/>
              </a:rPr>
              <a:t>)</a:t>
            </a:r>
            <a:r>
              <a:rPr b="1" lang="es-AR" sz="14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0" i="1" lang="es-AR" sz="1400" spc="-1" strike="noStrike">
                <a:solidFill>
                  <a:srgbClr val="aaaaaa"/>
                </a:solidFill>
                <a:uFill>
                  <a:solidFill>
                    <a:srgbClr val="ffffff"/>
                  </a:solidFill>
                </a:uFill>
                <a:latin typeface="Calibri"/>
                <a:ea typeface="Calibri"/>
              </a:rPr>
              <a:t>// expected output: "string"</a:t>
            </a: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console.log</a:t>
            </a:r>
            <a:r>
              <a:rPr b="0" lang="es-AR" sz="1400" spc="-1" strike="noStrike">
                <a:solidFill>
                  <a:srgbClr val="000000"/>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typeof</a:t>
            </a:r>
            <a:r>
              <a:rPr b="0" lang="es-AR" sz="1400" spc="-1" strike="noStrike">
                <a:solidFill>
                  <a:srgbClr val="333333"/>
                </a:solidFill>
                <a:uFill>
                  <a:solidFill>
                    <a:srgbClr val="ffffff"/>
                  </a:solidFill>
                </a:uFill>
                <a:latin typeface="Calibri"/>
                <a:ea typeface="Calibri"/>
              </a:rPr>
              <a:t> </a:t>
            </a:r>
            <a:r>
              <a:rPr b="0" lang="es-AR" sz="1400" spc="-1" strike="noStrike">
                <a:solidFill>
                  <a:srgbClr val="9c5d27"/>
                </a:solidFill>
                <a:uFill>
                  <a:solidFill>
                    <a:srgbClr val="ffffff"/>
                  </a:solidFill>
                </a:uFill>
                <a:latin typeface="Calibri"/>
                <a:ea typeface="Calibri"/>
              </a:rPr>
              <a:t>true</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0" i="1" lang="es-AR" sz="1400" spc="-1" strike="noStrike">
                <a:solidFill>
                  <a:srgbClr val="aaaaaa"/>
                </a:solidFill>
                <a:uFill>
                  <a:solidFill>
                    <a:srgbClr val="ffffff"/>
                  </a:solidFill>
                </a:uFill>
                <a:latin typeface="Calibri"/>
                <a:ea typeface="Calibri"/>
              </a:rPr>
              <a:t>// expected output: "boolean"</a:t>
            </a: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console.log</a:t>
            </a:r>
            <a:r>
              <a:rPr b="0" lang="es-AR" sz="1400" spc="-1" strike="noStrike">
                <a:solidFill>
                  <a:srgbClr val="333333"/>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typeof</a:t>
            </a:r>
            <a:r>
              <a:rPr b="0" lang="es-AR" sz="1400" spc="-1" strike="noStrike">
                <a:solidFill>
                  <a:srgbClr val="333333"/>
                </a:solidFill>
                <a:uFill>
                  <a:solidFill>
                    <a:srgbClr val="ffffff"/>
                  </a:solidFill>
                </a:uFill>
                <a:latin typeface="Calibri"/>
                <a:ea typeface="Calibri"/>
              </a:rPr>
              <a:t> </a:t>
            </a:r>
            <a:r>
              <a:rPr b="0" lang="es-AR" sz="1400" spc="-1" strike="noStrike">
                <a:solidFill>
                  <a:srgbClr val="7a3e9d"/>
                </a:solidFill>
                <a:uFill>
                  <a:solidFill>
                    <a:srgbClr val="ffffff"/>
                  </a:solidFill>
                </a:uFill>
                <a:latin typeface="Calibri"/>
                <a:ea typeface="Calibri"/>
              </a:rPr>
              <a:t>declaredButUndefinedVariable</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0" i="1" lang="es-AR" sz="1400" spc="-1" strike="noStrike">
                <a:solidFill>
                  <a:srgbClr val="aaaaaa"/>
                </a:solidFill>
                <a:uFill>
                  <a:solidFill>
                    <a:srgbClr val="ffffff"/>
                  </a:solidFill>
                </a:uFill>
                <a:latin typeface="Calibri"/>
                <a:ea typeface="Calibri"/>
              </a:rPr>
              <a:t>// expected output: "undefined";</a:t>
            </a:r>
            <a:endParaRPr b="0" lang="es-AR" sz="1800" spc="-1" strike="noStrike">
              <a:solidFill>
                <a:srgbClr val="000000"/>
              </a:solidFill>
              <a:uFill>
                <a:solidFill>
                  <a:srgbClr val="ffffff"/>
                </a:solidFill>
              </a:u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TextShape 1"/>
          <p:cNvSpPr txBox="1"/>
          <p:nvPr/>
        </p:nvSpPr>
        <p:spPr>
          <a:xfrm>
            <a:off x="311760" y="1680480"/>
            <a:ext cx="8520120" cy="4736880"/>
          </a:xfrm>
          <a:prstGeom prst="rect">
            <a:avLst/>
          </a:prstGeom>
          <a:noFill/>
          <a:ln>
            <a:noFill/>
          </a:ln>
        </p:spPr>
        <p:txBody>
          <a:bodyPr/>
          <a:p>
            <a:pPr marL="457200" indent="-393480">
              <a:lnSpc>
                <a:spcPct val="100000"/>
              </a:lnSpc>
              <a:buClr>
                <a:srgbClr val="000000"/>
              </a:buClr>
              <a:buFont typeface="Arial"/>
              <a:buChar char="●"/>
            </a:pPr>
            <a:r>
              <a:rPr b="0" lang="es-AR" sz="2600" spc="-1" strike="noStrike">
                <a:solidFill>
                  <a:srgbClr val="000000"/>
                </a:solidFill>
                <a:uFill>
                  <a:solidFill>
                    <a:srgbClr val="ffffff"/>
                  </a:solidFill>
                </a:uFill>
                <a:latin typeface="Arial"/>
                <a:ea typeface="Arial"/>
              </a:rPr>
              <a:t>Las variables pueden declararse de forma implícita. </a:t>
            </a:r>
            <a:endParaRPr b="0" lang="es-AR" sz="1400" spc="-1" strike="noStrike">
              <a:solidFill>
                <a:srgbClr val="000000"/>
              </a:solidFill>
              <a:uFill>
                <a:solidFill>
                  <a:srgbClr val="ffffff"/>
                </a:solidFill>
              </a:uFill>
              <a:latin typeface="Arial"/>
            </a:endParaRPr>
          </a:p>
          <a:p>
            <a:pPr marL="457200" indent="-393480">
              <a:lnSpc>
                <a:spcPct val="100000"/>
              </a:lnSpc>
              <a:buClr>
                <a:srgbClr val="000000"/>
              </a:buClr>
              <a:buFont typeface="Arial"/>
              <a:buChar char="●"/>
            </a:pPr>
            <a:r>
              <a:rPr b="0" lang="es-AR" sz="2600" spc="-1" strike="noStrike">
                <a:solidFill>
                  <a:srgbClr val="000000"/>
                </a:solidFill>
                <a:uFill>
                  <a:solidFill>
                    <a:srgbClr val="ffffff"/>
                  </a:solidFill>
                </a:uFill>
                <a:latin typeface="Arial"/>
                <a:ea typeface="Arial"/>
              </a:rPr>
              <a:t>La primera vez que uso una variable se declara “automáticamente”. </a:t>
            </a:r>
            <a:endParaRPr b="0" lang="es-AR" sz="1400" spc="-1" strike="noStrike">
              <a:solidFill>
                <a:srgbClr val="000000"/>
              </a:solidFill>
              <a:uFill>
                <a:solidFill>
                  <a:srgbClr val="ffffff"/>
                </a:solidFill>
              </a:uFill>
              <a:latin typeface="Arial"/>
            </a:endParaRPr>
          </a:p>
          <a:p>
            <a:r>
              <a:rPr b="0" lang="es-AR" sz="2200" spc="-1" strike="noStrike">
                <a:solidFill>
                  <a:srgbClr val="000000"/>
                </a:solidFill>
                <a:uFill>
                  <a:solidFill>
                    <a:srgbClr val="ffffff"/>
                  </a:solidFill>
                </a:uFill>
                <a:latin typeface="Consolas"/>
                <a:ea typeface="Consolas"/>
              </a:rPr>
              <a:t>numero = 2; </a:t>
            </a:r>
            <a:r>
              <a:rPr b="0" lang="es-AR" sz="2200" spc="-1" strike="noStrike">
                <a:solidFill>
                  <a:srgbClr val="0070c0"/>
                </a:solidFill>
                <a:uFill>
                  <a:solidFill>
                    <a:srgbClr val="ffffff"/>
                  </a:solidFill>
                </a:uFill>
                <a:latin typeface="Consolas"/>
                <a:ea typeface="Consolas"/>
              </a:rPr>
              <a:t>//declaró variable número </a:t>
            </a:r>
            <a:r>
              <a:rPr b="0" i="1" lang="es-AR" sz="2200" spc="-1" strike="noStrike">
                <a:solidFill>
                  <a:srgbClr val="0070c0"/>
                </a:solidFill>
                <a:uFill>
                  <a:solidFill>
                    <a:srgbClr val="ffffff"/>
                  </a:solidFill>
                </a:uFill>
                <a:latin typeface="Consolas"/>
                <a:ea typeface="Consolas"/>
              </a:rPr>
              <a:t>mágicamente</a:t>
            </a:r>
            <a:endParaRPr b="0" lang="es-AR" sz="1400" spc="-1" strike="noStrike">
              <a:solidFill>
                <a:srgbClr val="000000"/>
              </a:solidFill>
              <a:uFill>
                <a:solidFill>
                  <a:srgbClr val="ffffff"/>
                </a:solidFill>
              </a:uFill>
              <a:latin typeface="Arial"/>
            </a:endParaRPr>
          </a:p>
          <a:p>
            <a:r>
              <a:rPr b="1" lang="es-AR" sz="2200" spc="-1" strike="noStrike">
                <a:solidFill>
                  <a:srgbClr val="000080"/>
                </a:solidFill>
                <a:uFill>
                  <a:solidFill>
                    <a:srgbClr val="ffffff"/>
                  </a:solidFill>
                </a:uFill>
                <a:latin typeface="Consolas"/>
                <a:ea typeface="Consolas"/>
              </a:rPr>
              <a:t>let</a:t>
            </a:r>
            <a:r>
              <a:rPr b="0" lang="es-AR" sz="2200" spc="-1" strike="noStrike">
                <a:solidFill>
                  <a:srgbClr val="0000ff"/>
                </a:solidFill>
                <a:uFill>
                  <a:solidFill>
                    <a:srgbClr val="ffffff"/>
                  </a:solidFill>
                </a:uFill>
                <a:latin typeface="Consolas"/>
                <a:ea typeface="Consolas"/>
              </a:rPr>
              <a:t> </a:t>
            </a:r>
            <a:r>
              <a:rPr b="0" lang="es-AR" sz="2200" spc="-1" strike="noStrike">
                <a:solidFill>
                  <a:srgbClr val="000000"/>
                </a:solidFill>
                <a:uFill>
                  <a:solidFill>
                    <a:srgbClr val="ffffff"/>
                  </a:solidFill>
                </a:uFill>
                <a:latin typeface="Consolas"/>
                <a:ea typeface="Consolas"/>
              </a:rPr>
              <a:t>nombre = </a:t>
            </a:r>
            <a:r>
              <a:rPr b="0" lang="es-AR" sz="2200" spc="-1" strike="noStrike">
                <a:solidFill>
                  <a:srgbClr val="92d050"/>
                </a:solidFill>
                <a:uFill>
                  <a:solidFill>
                    <a:srgbClr val="ffffff"/>
                  </a:solidFill>
                </a:uFill>
                <a:latin typeface="Consolas"/>
                <a:ea typeface="Consolas"/>
              </a:rPr>
              <a:t>“Pepe”</a:t>
            </a:r>
            <a:r>
              <a:rPr b="0" lang="es-AR" sz="22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r>
              <a:rPr b="0" lang="es-AR" sz="22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r>
              <a:rPr b="0" lang="es-AR" sz="2200" spc="-1" strike="noStrike">
                <a:solidFill>
                  <a:srgbClr val="000000"/>
                </a:solidFill>
                <a:uFill>
                  <a:solidFill>
                    <a:srgbClr val="ffffff"/>
                  </a:solidFill>
                </a:uFill>
                <a:latin typeface="Consolas"/>
                <a:ea typeface="Consolas"/>
              </a:rPr>
              <a:t>nombbre = </a:t>
            </a:r>
            <a:r>
              <a:rPr b="0" lang="es-AR" sz="2200" spc="-1" strike="noStrike">
                <a:solidFill>
                  <a:srgbClr val="92d050"/>
                </a:solidFill>
                <a:uFill>
                  <a:solidFill>
                    <a:srgbClr val="ffffff"/>
                  </a:solidFill>
                </a:uFill>
                <a:latin typeface="Consolas"/>
                <a:ea typeface="Consolas"/>
              </a:rPr>
              <a:t>“Juan”</a:t>
            </a:r>
            <a:r>
              <a:rPr b="0" lang="es-AR" sz="2200" spc="-1" strike="noStrike">
                <a:solidFill>
                  <a:srgbClr val="000000"/>
                </a:solidFill>
                <a:uFill>
                  <a:solidFill>
                    <a:srgbClr val="ffffff"/>
                  </a:solidFill>
                </a:uFill>
                <a:latin typeface="Consolas"/>
                <a:ea typeface="Consolas"/>
              </a:rPr>
              <a:t>; </a:t>
            </a:r>
            <a:r>
              <a:rPr b="0" lang="es-AR" sz="2200" spc="-1" strike="noStrike">
                <a:solidFill>
                  <a:srgbClr val="0070c0"/>
                </a:solidFill>
                <a:uFill>
                  <a:solidFill>
                    <a:srgbClr val="ffffff"/>
                  </a:solidFill>
                </a:uFill>
                <a:latin typeface="Consolas"/>
                <a:ea typeface="Consolas"/>
              </a:rPr>
              <a:t>//error, tipeo mal la variable</a:t>
            </a:r>
            <a:endParaRPr b="0" lang="es-AR" sz="1400" spc="-1" strike="noStrike">
              <a:solidFill>
                <a:srgbClr val="000000"/>
              </a:solidFill>
              <a:uFill>
                <a:solidFill>
                  <a:srgbClr val="ffffff"/>
                </a:solidFill>
              </a:uFill>
              <a:latin typeface="Arial"/>
            </a:endParaRPr>
          </a:p>
          <a:p>
            <a:r>
              <a:rPr b="0" lang="es-AR" sz="2200" spc="-1" strike="noStrike">
                <a:solidFill>
                  <a:srgbClr val="0070c0"/>
                </a:solidFill>
                <a:uFill>
                  <a:solidFill>
                    <a:srgbClr val="ffffff"/>
                  </a:solidFill>
                </a:uFill>
                <a:latin typeface="Consolas"/>
                <a:ea typeface="Consolas"/>
              </a:rPr>
              <a:t>//crea una variable global nueva</a:t>
            </a:r>
            <a:endParaRPr b="0" lang="es-AR" sz="1400" spc="-1" strike="noStrike">
              <a:solidFill>
                <a:srgbClr val="000000"/>
              </a:solidFill>
              <a:uFill>
                <a:solidFill>
                  <a:srgbClr val="ffffff"/>
                </a:solidFill>
              </a:uFill>
              <a:latin typeface="Arial"/>
            </a:endParaRPr>
          </a:p>
          <a:p>
            <a:r>
              <a:rPr b="0" lang="es-AR" sz="2200" spc="-1" strike="noStrike">
                <a:solidFill>
                  <a:srgbClr val="000000"/>
                </a:solidFill>
                <a:uFill>
                  <a:solidFill>
                    <a:srgbClr val="ffffff"/>
                  </a:solidFill>
                </a:uFill>
                <a:latin typeface="Consolas"/>
                <a:ea typeface="Consolas"/>
              </a:rPr>
              <a:t>alert(nombre) </a:t>
            </a:r>
            <a:r>
              <a:rPr b="0" lang="es-AR" sz="2200" spc="-1" strike="noStrike">
                <a:solidFill>
                  <a:srgbClr val="0070c0"/>
                </a:solidFill>
                <a:uFill>
                  <a:solidFill>
                    <a:srgbClr val="ffffff"/>
                  </a:solidFill>
                </a:uFill>
                <a:latin typeface="Consolas"/>
                <a:ea typeface="Consolas"/>
              </a:rPr>
              <a:t>//imprime Pepe</a:t>
            </a:r>
            <a:endParaRPr b="0" lang="es-AR" sz="1400" spc="-1" strike="noStrike">
              <a:solidFill>
                <a:srgbClr val="000000"/>
              </a:solidFill>
              <a:uFill>
                <a:solidFill>
                  <a:srgbClr val="ffffff"/>
                </a:solidFill>
              </a:uFill>
              <a:latin typeface="Arial"/>
            </a:endParaRPr>
          </a:p>
          <a:p>
            <a:pPr marL="457200">
              <a:lnSpc>
                <a:spcPct val="100000"/>
              </a:lnSpc>
            </a:pPr>
            <a:endParaRPr b="0" lang="es-AR" sz="1400" spc="-1" strike="noStrike">
              <a:solidFill>
                <a:srgbClr val="000000"/>
              </a:solidFill>
              <a:uFill>
                <a:solidFill>
                  <a:srgbClr val="ffffff"/>
                </a:solidFill>
              </a:uFill>
              <a:latin typeface="Arial"/>
            </a:endParaRPr>
          </a:p>
        </p:txBody>
      </p:sp>
      <p:sp>
        <p:nvSpPr>
          <p:cNvPr id="410" name="TextShape 2"/>
          <p:cNvSpPr txBox="1"/>
          <p:nvPr/>
        </p:nvSpPr>
        <p:spPr>
          <a:xfrm>
            <a:off x="628560" y="275760"/>
            <a:ext cx="7886520" cy="1220040"/>
          </a:xfrm>
          <a:prstGeom prst="rect">
            <a:avLst/>
          </a:prstGeom>
          <a:noFill/>
          <a:ln>
            <a:noFill/>
          </a:ln>
        </p:spPr>
        <p:txBody>
          <a:bodyPr anchor="b"/>
          <a:p>
            <a:pPr algn="ctr">
              <a:lnSpc>
                <a:spcPct val="100000"/>
              </a:lnSpc>
            </a:pPr>
            <a:r>
              <a:rPr b="0" lang="es-AR" sz="4000" spc="-1" strike="noStrike">
                <a:solidFill>
                  <a:srgbClr val="000000"/>
                </a:solidFill>
                <a:uFill>
                  <a:solidFill>
                    <a:srgbClr val="ffffff"/>
                  </a:solidFill>
                </a:uFill>
                <a:latin typeface="Arial"/>
                <a:ea typeface="Arial"/>
              </a:rPr>
              <a:t>Variables</a:t>
            </a:r>
            <a:endParaRPr b="0" lang="es-AR" sz="1400" spc="-1" strike="noStrike">
              <a:solidFill>
                <a:srgbClr val="000000"/>
              </a:solidFill>
              <a:uFill>
                <a:solidFill>
                  <a:srgbClr val="ffffff"/>
                </a:solidFill>
              </a:uFill>
              <a:latin typeface="Arial"/>
            </a:endParaRPr>
          </a:p>
        </p:txBody>
      </p:sp>
      <p:sp>
        <p:nvSpPr>
          <p:cNvPr id="411" name="TextShape 3"/>
          <p:cNvSpPr txBox="1"/>
          <p:nvPr/>
        </p:nvSpPr>
        <p:spPr>
          <a:xfrm>
            <a:off x="8587800" y="6575400"/>
            <a:ext cx="556200" cy="364680"/>
          </a:xfrm>
          <a:prstGeom prst="rect">
            <a:avLst/>
          </a:prstGeom>
          <a:noFill/>
          <a:ln>
            <a:noFill/>
          </a:ln>
        </p:spPr>
        <p:txBody>
          <a:bodyPr anchor="ctr"/>
          <a:p>
            <a:pPr algn="r">
              <a:lnSpc>
                <a:spcPct val="100000"/>
              </a:lnSpc>
            </a:pPr>
            <a:fld id="{04A80D7C-7190-4EB6-824C-5D4E7517FB59}"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Algoritmos</a:t>
            </a:r>
            <a:endParaRPr b="0" lang="es-AR" sz="1400" spc="-1" strike="noStrike">
              <a:solidFill>
                <a:srgbClr val="000000"/>
              </a:solidFill>
              <a:uFill>
                <a:solidFill>
                  <a:srgbClr val="ffffff"/>
                </a:solidFill>
              </a:uFill>
              <a:latin typeface="Arial"/>
            </a:endParaRPr>
          </a:p>
        </p:txBody>
      </p:sp>
      <p:sp>
        <p:nvSpPr>
          <p:cNvPr id="285" name="TextShape 2"/>
          <p:cNvSpPr txBox="1"/>
          <p:nvPr/>
        </p:nvSpPr>
        <p:spPr>
          <a:xfrm>
            <a:off x="8587800" y="6575400"/>
            <a:ext cx="556200" cy="364680"/>
          </a:xfrm>
          <a:prstGeom prst="rect">
            <a:avLst/>
          </a:prstGeom>
          <a:noFill/>
          <a:ln>
            <a:noFill/>
          </a:ln>
        </p:spPr>
        <p:txBody>
          <a:bodyPr anchor="ctr"/>
          <a:p>
            <a:pPr algn="r">
              <a:lnSpc>
                <a:spcPct val="100000"/>
              </a:lnSpc>
            </a:pPr>
            <a:fld id="{1A701832-60A7-4635-957E-5540919F88D0}"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286" name="CustomShape 3"/>
          <p:cNvSpPr/>
          <p:nvPr/>
        </p:nvSpPr>
        <p:spPr>
          <a:xfrm>
            <a:off x="358920" y="1944720"/>
            <a:ext cx="8622720" cy="4718880"/>
          </a:xfrm>
          <a:prstGeom prst="rect">
            <a:avLst/>
          </a:prstGeom>
          <a:noFill/>
          <a:ln>
            <a:noFill/>
          </a:ln>
        </p:spPr>
        <p:style>
          <a:lnRef idx="0"/>
          <a:fillRef idx="0"/>
          <a:effectRef idx="0"/>
          <a:fontRef idx="minor"/>
        </p:style>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Instrucciones</a:t>
            </a:r>
            <a:endParaRPr b="0" lang="es-AR" sz="1800" spc="-1" strike="noStrike">
              <a:solidFill>
                <a:srgbClr val="000000"/>
              </a:solidFill>
              <a:uFill>
                <a:solidFill>
                  <a:srgbClr val="ffffff"/>
                </a:solidFill>
              </a:uFill>
              <a:latin typeface="Arial"/>
            </a:endParaRPr>
          </a:p>
          <a:p>
            <a:pPr lvl="1" marL="685800" indent="-22824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Mover arriba</a:t>
            </a:r>
            <a:endParaRPr b="0" lang="es-AR" sz="1800" spc="-1" strike="noStrike">
              <a:solidFill>
                <a:srgbClr val="000000"/>
              </a:solidFill>
              <a:uFill>
                <a:solidFill>
                  <a:srgbClr val="ffffff"/>
                </a:solidFill>
              </a:uFill>
              <a:latin typeface="Arial"/>
            </a:endParaRPr>
          </a:p>
          <a:p>
            <a:pPr lvl="1" marL="685800" indent="-22824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Mover abajo</a:t>
            </a:r>
            <a:endParaRPr b="0" lang="es-AR" sz="1800" spc="-1" strike="noStrike">
              <a:solidFill>
                <a:srgbClr val="000000"/>
              </a:solidFill>
              <a:uFill>
                <a:solidFill>
                  <a:srgbClr val="ffffff"/>
                </a:solidFill>
              </a:uFill>
              <a:latin typeface="Arial"/>
            </a:endParaRPr>
          </a:p>
          <a:p>
            <a:pPr lvl="1" marL="685800" indent="-22824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Mover derecha</a:t>
            </a:r>
            <a:endParaRPr b="0" lang="es-AR" sz="1800" spc="-1" strike="noStrike">
              <a:solidFill>
                <a:srgbClr val="000000"/>
              </a:solidFill>
              <a:uFill>
                <a:solidFill>
                  <a:srgbClr val="ffffff"/>
                </a:solidFill>
              </a:uFill>
              <a:latin typeface="Arial"/>
            </a:endParaRPr>
          </a:p>
          <a:p>
            <a:pPr lvl="1" marL="685800" indent="-22824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Mover izquierda</a:t>
            </a:r>
            <a:endParaRPr b="0" lang="es-AR" sz="1800" spc="-1" strike="noStrike">
              <a:solidFill>
                <a:srgbClr val="000000"/>
              </a:solidFill>
              <a:uFill>
                <a:solidFill>
                  <a:srgbClr val="ffffff"/>
                </a:solidFill>
              </a:uFill>
              <a:latin typeface="Arial"/>
            </a:endParaRPr>
          </a:p>
          <a:p>
            <a:pPr lvl="1" marL="685800" indent="-22824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Comer banana</a:t>
            </a:r>
            <a:endParaRPr b="0" lang="es-AR" sz="1800" spc="-1" strike="noStrike">
              <a:solidFill>
                <a:srgbClr val="000000"/>
              </a:solidFill>
              <a:uFill>
                <a:solidFill>
                  <a:srgbClr val="ffffff"/>
                </a:solidFill>
              </a:uFill>
              <a:latin typeface="Arial"/>
            </a:endParaRPr>
          </a:p>
          <a:p>
            <a:pPr marL="228600" indent="-50400">
              <a:lnSpc>
                <a:spcPct val="90000"/>
              </a:lnSpc>
            </a:pPr>
            <a:endParaRPr b="0" lang="es-AR" sz="1800" spc="-1" strike="noStrike">
              <a:solidFill>
                <a:srgbClr val="000000"/>
              </a:solidFill>
              <a:uFill>
                <a:solidFill>
                  <a:srgbClr val="ffffff"/>
                </a:solidFill>
              </a:uFill>
              <a:latin typeface="Arial"/>
            </a:endParaRPr>
          </a:p>
        </p:txBody>
      </p:sp>
      <p:graphicFrame>
        <p:nvGraphicFramePr>
          <p:cNvPr id="287" name="Table 4"/>
          <p:cNvGraphicFramePr/>
          <p:nvPr/>
        </p:nvGraphicFramePr>
        <p:xfrm>
          <a:off x="4014720" y="2755080"/>
          <a:ext cx="4500360" cy="3184920"/>
        </p:xfrm>
        <a:graphic>
          <a:graphicData uri="http://schemas.openxmlformats.org/drawingml/2006/table">
            <a:tbl>
              <a:tblPr/>
              <a:tblGrid>
                <a:gridCol w="1100160"/>
                <a:gridCol w="1113480"/>
                <a:gridCol w="1113480"/>
                <a:gridCol w="1173240"/>
              </a:tblGrid>
              <a:tr h="636840">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636840">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36840">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636840">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37560">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bl>
          </a:graphicData>
        </a:graphic>
      </p:graphicFrame>
      <p:pic>
        <p:nvPicPr>
          <p:cNvPr id="288" name="Google Shape;214;p25" descr=""/>
          <p:cNvPicPr/>
          <p:nvPr/>
        </p:nvPicPr>
        <p:blipFill>
          <a:blip r:embed="rId1"/>
          <a:stretch/>
        </p:blipFill>
        <p:spPr>
          <a:xfrm>
            <a:off x="4262400" y="5321880"/>
            <a:ext cx="653760" cy="618480"/>
          </a:xfrm>
          <a:prstGeom prst="rect">
            <a:avLst/>
          </a:prstGeom>
          <a:ln>
            <a:noFill/>
          </a:ln>
        </p:spPr>
      </p:pic>
      <p:pic>
        <p:nvPicPr>
          <p:cNvPr id="289" name="Google Shape;215;p25" descr=""/>
          <p:cNvPicPr/>
          <p:nvPr/>
        </p:nvPicPr>
        <p:blipFill>
          <a:blip r:embed="rId2"/>
          <a:stretch/>
        </p:blipFill>
        <p:spPr>
          <a:xfrm>
            <a:off x="7551360" y="4782960"/>
            <a:ext cx="797760" cy="399960"/>
          </a:xfrm>
          <a:prstGeom prst="rect">
            <a:avLst/>
          </a:prstGeom>
          <a:ln>
            <a:noFill/>
          </a:ln>
        </p:spPr>
      </p:pic>
      <p:pic>
        <p:nvPicPr>
          <p:cNvPr id="290" name="Google Shape;216;p25" descr=""/>
          <p:cNvPicPr/>
          <p:nvPr/>
        </p:nvPicPr>
        <p:blipFill>
          <a:blip r:embed="rId3"/>
          <a:stretch/>
        </p:blipFill>
        <p:spPr>
          <a:xfrm>
            <a:off x="5288040" y="5430960"/>
            <a:ext cx="797760" cy="399960"/>
          </a:xfrm>
          <a:prstGeom prst="rect">
            <a:avLst/>
          </a:prstGeom>
          <a:ln>
            <a:noFill/>
          </a:ln>
        </p:spPr>
      </p:pic>
      <p:pic>
        <p:nvPicPr>
          <p:cNvPr id="291" name="Google Shape;217;p25" descr=""/>
          <p:cNvPicPr/>
          <p:nvPr/>
        </p:nvPicPr>
        <p:blipFill>
          <a:blip r:embed="rId4"/>
          <a:stretch/>
        </p:blipFill>
        <p:spPr>
          <a:xfrm>
            <a:off x="6409080" y="5430960"/>
            <a:ext cx="797760" cy="399960"/>
          </a:xfrm>
          <a:prstGeom prst="rect">
            <a:avLst/>
          </a:prstGeom>
          <a:ln>
            <a:noFill/>
          </a:ln>
        </p:spPr>
      </p:pic>
      <p:pic>
        <p:nvPicPr>
          <p:cNvPr id="292" name="Google Shape;218;p25" descr=""/>
          <p:cNvPicPr/>
          <p:nvPr/>
        </p:nvPicPr>
        <p:blipFill>
          <a:blip r:embed="rId5"/>
          <a:stretch/>
        </p:blipFill>
        <p:spPr>
          <a:xfrm>
            <a:off x="7538400" y="3539520"/>
            <a:ext cx="797760" cy="3999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311760" y="1540440"/>
            <a:ext cx="8520120" cy="4876920"/>
          </a:xfrm>
          <a:prstGeom prst="rect">
            <a:avLst/>
          </a:prstGeom>
          <a:noFill/>
          <a:ln>
            <a:noFill/>
          </a:ln>
        </p:spPr>
        <p:txBody>
          <a:bodyPr/>
          <a:p>
            <a:pPr marL="457200" indent="-40608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Javascript tiene tipos dinámicos. </a:t>
            </a:r>
            <a:endParaRPr b="0" lang="es-AR" sz="1400" spc="-1" strike="noStrike">
              <a:solidFill>
                <a:srgbClr val="000000"/>
              </a:solidFill>
              <a:uFill>
                <a:solidFill>
                  <a:srgbClr val="ffffff"/>
                </a:solidFill>
              </a:uFill>
              <a:latin typeface="Arial"/>
            </a:endParaRPr>
          </a:p>
          <a:p>
            <a:pPr marL="457200" indent="-40608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Una misma variable puede cambiar de tipo. </a:t>
            </a:r>
            <a:endParaRPr b="0" lang="es-AR" sz="1400" spc="-1" strike="noStrike">
              <a:solidFill>
                <a:srgbClr val="000000"/>
              </a:solidFill>
              <a:uFill>
                <a:solidFill>
                  <a:srgbClr val="ffffff"/>
                </a:solidFill>
              </a:uFill>
              <a:latin typeface="Arial"/>
            </a:endParaRPr>
          </a:p>
          <a:p>
            <a:pPr marL="457200" indent="-40608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Puede causar confusiones (y errores que no encuentro durante horas).</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a:p>
            <a:pPr>
              <a:lnSpc>
                <a:spcPct val="100000"/>
              </a:lnSpc>
            </a:pPr>
            <a:r>
              <a:rPr b="0" lang="es-AR" sz="2200" spc="-1" strike="noStrike">
                <a:solidFill>
                  <a:srgbClr val="000080"/>
                </a:solidFill>
                <a:uFill>
                  <a:solidFill>
                    <a:srgbClr val="ffffff"/>
                  </a:solidFill>
                </a:uFill>
                <a:latin typeface="Consolas"/>
                <a:ea typeface="Consolas"/>
              </a:rPr>
              <a:t>let </a:t>
            </a:r>
            <a:r>
              <a:rPr b="0" lang="es-AR" sz="2200" spc="-1" strike="noStrike">
                <a:solidFill>
                  <a:srgbClr val="000000"/>
                </a:solidFill>
                <a:uFill>
                  <a:solidFill>
                    <a:srgbClr val="ffffff"/>
                  </a:solidFill>
                </a:uFill>
                <a:latin typeface="Consolas"/>
                <a:ea typeface="Consolas"/>
              </a:rPr>
              <a:t>nombre = </a:t>
            </a:r>
            <a:r>
              <a:rPr b="0" lang="es-AR" sz="2200" spc="-1" strike="noStrike">
                <a:solidFill>
                  <a:srgbClr val="92d050"/>
                </a:solidFill>
                <a:uFill>
                  <a:solidFill>
                    <a:srgbClr val="ffffff"/>
                  </a:solidFill>
                </a:uFill>
                <a:latin typeface="Consolas"/>
                <a:ea typeface="Consolas"/>
              </a:rPr>
              <a:t>“Pepe”</a:t>
            </a:r>
            <a:r>
              <a:rPr b="0" lang="es-AR" sz="2200" spc="-1" strike="noStrike">
                <a:solidFill>
                  <a:srgbClr val="000000"/>
                </a:solidFill>
                <a:uFill>
                  <a:solidFill>
                    <a:srgbClr val="ffffff"/>
                  </a:solidFill>
                </a:uFill>
                <a:latin typeface="Consolas"/>
                <a:ea typeface="Consolas"/>
              </a:rPr>
              <a:t>; </a:t>
            </a:r>
            <a:r>
              <a:rPr b="0" lang="es-AR" sz="2200" spc="-1" strike="noStrike">
                <a:solidFill>
                  <a:srgbClr val="0070c0"/>
                </a:solidFill>
                <a:uFill>
                  <a:solidFill>
                    <a:srgbClr val="ffffff"/>
                  </a:solidFill>
                </a:uFill>
                <a:latin typeface="Consolas"/>
                <a:ea typeface="Consolas"/>
              </a:rPr>
              <a:t>//nombre es un string</a:t>
            </a:r>
            <a:endParaRPr b="0" lang="es-AR" sz="1400" spc="-1" strike="noStrike">
              <a:solidFill>
                <a:srgbClr val="000000"/>
              </a:solidFill>
              <a:uFill>
                <a:solidFill>
                  <a:srgbClr val="ffffff"/>
                </a:solidFill>
              </a:uFill>
              <a:latin typeface="Arial"/>
            </a:endParaRPr>
          </a:p>
          <a:p>
            <a:pPr>
              <a:lnSpc>
                <a:spcPct val="100000"/>
              </a:lnSpc>
            </a:pPr>
            <a:r>
              <a:rPr b="0" lang="es-AR" sz="2200" spc="-1" strike="noStrike">
                <a:solidFill>
                  <a:srgbClr val="0070c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00000"/>
              </a:lnSpc>
            </a:pPr>
            <a:r>
              <a:rPr b="0" lang="es-AR" sz="2200" spc="-1" strike="noStrike">
                <a:solidFill>
                  <a:srgbClr val="000000"/>
                </a:solidFill>
                <a:uFill>
                  <a:solidFill>
                    <a:srgbClr val="ffffff"/>
                  </a:solidFill>
                </a:uFill>
                <a:latin typeface="Consolas"/>
                <a:ea typeface="Consolas"/>
              </a:rPr>
              <a:t>nombre = 2;  </a:t>
            </a:r>
            <a:r>
              <a:rPr b="0" lang="es-AR" sz="2200" spc="-1" strike="noStrike">
                <a:solidFill>
                  <a:srgbClr val="0070c0"/>
                </a:solidFill>
                <a:uFill>
                  <a:solidFill>
                    <a:srgbClr val="ffffff"/>
                  </a:solidFill>
                </a:uFill>
                <a:latin typeface="Consolas"/>
                <a:ea typeface="Consolas"/>
              </a:rPr>
              <a:t>//nombre es un int (cambia tipo)</a:t>
            </a:r>
            <a:endParaRPr b="0" lang="es-AR" sz="1400" spc="-1" strike="noStrike">
              <a:solidFill>
                <a:srgbClr val="000000"/>
              </a:solidFill>
              <a:uFill>
                <a:solidFill>
                  <a:srgbClr val="ffffff"/>
                </a:solidFill>
              </a:uFill>
              <a:latin typeface="Arial"/>
            </a:endParaRPr>
          </a:p>
        </p:txBody>
      </p:sp>
      <p:sp>
        <p:nvSpPr>
          <p:cNvPr id="413" name="TextShape 2"/>
          <p:cNvSpPr txBox="1"/>
          <p:nvPr/>
        </p:nvSpPr>
        <p:spPr>
          <a:xfrm>
            <a:off x="628560" y="275760"/>
            <a:ext cx="7886520" cy="1220040"/>
          </a:xfrm>
          <a:prstGeom prst="rect">
            <a:avLst/>
          </a:prstGeom>
          <a:noFill/>
          <a:ln>
            <a:noFill/>
          </a:ln>
        </p:spPr>
        <p:txBody>
          <a:bodyPr anchor="b"/>
          <a:p>
            <a:pPr algn="ctr">
              <a:lnSpc>
                <a:spcPct val="100000"/>
              </a:lnSpc>
            </a:pPr>
            <a:r>
              <a:rPr b="0" lang="es-AR" sz="4000" spc="-1" strike="noStrike">
                <a:solidFill>
                  <a:srgbClr val="000000"/>
                </a:solidFill>
                <a:uFill>
                  <a:solidFill>
                    <a:srgbClr val="ffffff"/>
                  </a:solidFill>
                </a:uFill>
                <a:latin typeface="Arial"/>
                <a:ea typeface="Arial"/>
              </a:rPr>
              <a:t>Tipos</a:t>
            </a:r>
            <a:endParaRPr b="0" lang="es-AR" sz="1400" spc="-1" strike="noStrike">
              <a:solidFill>
                <a:srgbClr val="000000"/>
              </a:solidFill>
              <a:uFill>
                <a:solidFill>
                  <a:srgbClr val="ffffff"/>
                </a:solidFill>
              </a:uFill>
              <a:latin typeface="Arial"/>
            </a:endParaRPr>
          </a:p>
        </p:txBody>
      </p:sp>
      <p:sp>
        <p:nvSpPr>
          <p:cNvPr id="414" name="CustomShape 3"/>
          <p:cNvSpPr/>
          <p:nvPr/>
        </p:nvSpPr>
        <p:spPr>
          <a:xfrm>
            <a:off x="6366240" y="5437080"/>
            <a:ext cx="2390400" cy="1077120"/>
          </a:xfrm>
          <a:prstGeom prst="rect">
            <a:avLst/>
          </a:prstGeom>
          <a:gradFill>
            <a:gsLst>
              <a:gs pos="0">
                <a:srgbClr val="9a2e2c"/>
              </a:gs>
              <a:gs pos="80000">
                <a:srgbClr val="ca3d39"/>
              </a:gs>
              <a:gs pos="100000">
                <a:srgbClr val="ce3b37"/>
              </a:gs>
            </a:gsLst>
            <a:lin ang="16200000"/>
          </a:gradFill>
          <a:ln w="9360">
            <a:solidFill>
              <a:srgbClr val="be4b48"/>
            </a:solidFill>
            <a:round/>
          </a:ln>
        </p:spPr>
        <p:style>
          <a:lnRef idx="0"/>
          <a:fillRef idx="0"/>
          <a:effectRef idx="0"/>
          <a:fontRef idx="minor"/>
        </p:style>
        <p:txBody>
          <a:bodyPr/>
          <a:p>
            <a:pPr algn="ctr">
              <a:lnSpc>
                <a:spcPct val="100000"/>
              </a:lnSpc>
            </a:pPr>
            <a:r>
              <a:rPr b="0" lang="es-AR" sz="3200" spc="-1" strike="noStrike">
                <a:solidFill>
                  <a:srgbClr val="ffffff"/>
                </a:solidFill>
                <a:uFill>
                  <a:solidFill>
                    <a:srgbClr val="ffffff"/>
                  </a:solidFill>
                </a:uFill>
                <a:latin typeface="Calibri"/>
                <a:ea typeface="Calibri"/>
              </a:rPr>
              <a:t>NO HACER ESTO</a:t>
            </a:r>
            <a:endParaRPr b="0" lang="es-AR" sz="1800" spc="-1" strike="noStrike">
              <a:solidFill>
                <a:srgbClr val="000000"/>
              </a:solidFill>
              <a:uFill>
                <a:solidFill>
                  <a:srgbClr val="ffffff"/>
                </a:solidFill>
              </a:uFill>
              <a:latin typeface="Arial"/>
            </a:endParaRPr>
          </a:p>
        </p:txBody>
      </p:sp>
      <p:sp>
        <p:nvSpPr>
          <p:cNvPr id="415" name="TextShape 4"/>
          <p:cNvSpPr txBox="1"/>
          <p:nvPr/>
        </p:nvSpPr>
        <p:spPr>
          <a:xfrm>
            <a:off x="8587800" y="6575400"/>
            <a:ext cx="556200" cy="364680"/>
          </a:xfrm>
          <a:prstGeom prst="rect">
            <a:avLst/>
          </a:prstGeom>
          <a:noFill/>
          <a:ln>
            <a:noFill/>
          </a:ln>
        </p:spPr>
        <p:txBody>
          <a:bodyPr anchor="ctr"/>
          <a:p>
            <a:pPr algn="r">
              <a:lnSpc>
                <a:spcPct val="100000"/>
              </a:lnSpc>
            </a:pPr>
            <a:fld id="{1017B1D8-4CAA-4FB1-8994-83F7F798AFB4}"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TextShape 1"/>
          <p:cNvSpPr txBox="1"/>
          <p:nvPr/>
        </p:nvSpPr>
        <p:spPr>
          <a:xfrm>
            <a:off x="311760" y="1559160"/>
            <a:ext cx="8520120" cy="4858560"/>
          </a:xfrm>
          <a:prstGeom prst="rect">
            <a:avLst/>
          </a:prstGeom>
          <a:noFill/>
          <a:ln>
            <a:noFill/>
          </a:ln>
        </p:spPr>
        <p:txBody>
          <a:bodyPr/>
          <a:p>
            <a:pPr marL="343080" indent="-38052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String</a:t>
            </a:r>
            <a:endParaRPr b="0" lang="es-AR" sz="1400" spc="-1" strike="noStrike">
              <a:solidFill>
                <a:srgbClr val="000000"/>
              </a:solidFill>
              <a:uFill>
                <a:solidFill>
                  <a:srgbClr val="ffffff"/>
                </a:solidFill>
              </a:uFill>
              <a:latin typeface="Arial"/>
            </a:endParaRPr>
          </a:p>
          <a:p>
            <a:pPr marL="343080" indent="-38052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Number</a:t>
            </a:r>
            <a:endParaRPr b="0" lang="es-AR" sz="1400" spc="-1" strike="noStrike">
              <a:solidFill>
                <a:srgbClr val="000000"/>
              </a:solidFill>
              <a:uFill>
                <a:solidFill>
                  <a:srgbClr val="ffffff"/>
                </a:solidFill>
              </a:uFill>
              <a:latin typeface="Arial"/>
            </a:endParaRPr>
          </a:p>
          <a:p>
            <a:pPr marL="343080" indent="-38052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Boolean</a:t>
            </a:r>
            <a:endParaRPr b="0" lang="es-AR" sz="1400" spc="-1" strike="noStrike">
              <a:solidFill>
                <a:srgbClr val="000000"/>
              </a:solidFill>
              <a:uFill>
                <a:solidFill>
                  <a:srgbClr val="ffffff"/>
                </a:solidFill>
              </a:uFill>
              <a:latin typeface="Arial"/>
            </a:endParaRPr>
          </a:p>
          <a:p>
            <a:pPr marL="343080" indent="-38052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Null</a:t>
            </a:r>
            <a:endParaRPr b="0" lang="es-AR" sz="1400" spc="-1" strike="noStrike">
              <a:solidFill>
                <a:srgbClr val="000000"/>
              </a:solidFill>
              <a:uFill>
                <a:solidFill>
                  <a:srgbClr val="ffffff"/>
                </a:solidFill>
              </a:uFill>
              <a:latin typeface="Arial"/>
            </a:endParaRPr>
          </a:p>
          <a:p>
            <a:pPr marL="343080" indent="-38052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Undefined</a:t>
            </a:r>
            <a:endParaRPr b="0" lang="es-AR" sz="1400" spc="-1" strike="noStrike">
              <a:solidFill>
                <a:srgbClr val="000000"/>
              </a:solidFill>
              <a:uFill>
                <a:solidFill>
                  <a:srgbClr val="ffffff"/>
                </a:solidFill>
              </a:uFill>
              <a:latin typeface="Arial"/>
            </a:endParaRPr>
          </a:p>
          <a:p>
            <a:pPr marL="343080" indent="-38052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Object</a:t>
            </a:r>
            <a:endParaRPr b="0" lang="es-AR" sz="1400" spc="-1" strike="noStrike">
              <a:solidFill>
                <a:srgbClr val="000000"/>
              </a:solidFill>
              <a:uFill>
                <a:solidFill>
                  <a:srgbClr val="ffffff"/>
                </a:solidFill>
              </a:uFill>
              <a:latin typeface="Arial"/>
            </a:endParaRPr>
          </a:p>
          <a:p>
            <a:pPr lvl="1" marL="800280" indent="-355320">
              <a:lnSpc>
                <a:spcPct val="100000"/>
              </a:lnSpc>
              <a:buClr>
                <a:srgbClr val="000000"/>
              </a:buClr>
              <a:buFont typeface="Arial"/>
              <a:buChar char="•"/>
            </a:pPr>
            <a:r>
              <a:rPr b="0" lang="es-AR" sz="2400" spc="-1" strike="noStrike">
                <a:solidFill>
                  <a:srgbClr val="000000"/>
                </a:solidFill>
                <a:uFill>
                  <a:solidFill>
                    <a:srgbClr val="ffffff"/>
                  </a:solidFill>
                </a:uFill>
                <a:latin typeface="Arial"/>
                <a:ea typeface="Arial"/>
              </a:rPr>
              <a:t>Function</a:t>
            </a:r>
            <a:endParaRPr b="0" lang="es-AR" sz="1400" spc="-1" strike="noStrike">
              <a:solidFill>
                <a:srgbClr val="000000"/>
              </a:solidFill>
              <a:uFill>
                <a:solidFill>
                  <a:srgbClr val="ffffff"/>
                </a:solidFill>
              </a:uFill>
              <a:latin typeface="Arial"/>
            </a:endParaRPr>
          </a:p>
          <a:p>
            <a:pPr lvl="1" marL="800280" indent="-355320">
              <a:lnSpc>
                <a:spcPct val="100000"/>
              </a:lnSpc>
              <a:buClr>
                <a:srgbClr val="000000"/>
              </a:buClr>
              <a:buFont typeface="Arial"/>
              <a:buChar char="•"/>
            </a:pPr>
            <a:r>
              <a:rPr b="0" lang="es-AR" sz="2400" spc="-1" strike="noStrike">
                <a:solidFill>
                  <a:srgbClr val="000000"/>
                </a:solidFill>
                <a:uFill>
                  <a:solidFill>
                    <a:srgbClr val="ffffff"/>
                  </a:solidFill>
                </a:uFill>
                <a:latin typeface="Arial"/>
                <a:ea typeface="Arial"/>
              </a:rPr>
              <a:t>Array</a:t>
            </a:r>
            <a:endParaRPr b="0" lang="es-AR" sz="1400" spc="-1" strike="noStrike">
              <a:solidFill>
                <a:srgbClr val="000000"/>
              </a:solidFill>
              <a:uFill>
                <a:solidFill>
                  <a:srgbClr val="ffffff"/>
                </a:solidFill>
              </a:uFill>
              <a:latin typeface="Arial"/>
            </a:endParaRPr>
          </a:p>
          <a:p>
            <a:pPr lvl="1" marL="800280" indent="-355320">
              <a:lnSpc>
                <a:spcPct val="100000"/>
              </a:lnSpc>
              <a:buClr>
                <a:srgbClr val="000000"/>
              </a:buClr>
              <a:buFont typeface="Arial"/>
              <a:buChar char="•"/>
            </a:pPr>
            <a:r>
              <a:rPr b="0" lang="es-AR" sz="2400" spc="-1" strike="noStrike">
                <a:solidFill>
                  <a:srgbClr val="000000"/>
                </a:solidFill>
                <a:uFill>
                  <a:solidFill>
                    <a:srgbClr val="ffffff"/>
                  </a:solidFill>
                </a:uFill>
                <a:latin typeface="Arial"/>
                <a:ea typeface="Arial"/>
              </a:rPr>
              <a:t>Date</a:t>
            </a:r>
            <a:endParaRPr b="0" lang="es-AR" sz="1400" spc="-1" strike="noStrike">
              <a:solidFill>
                <a:srgbClr val="000000"/>
              </a:solidFill>
              <a:uFill>
                <a:solidFill>
                  <a:srgbClr val="ffffff"/>
                </a:solidFill>
              </a:uFill>
              <a:latin typeface="Arial"/>
            </a:endParaRPr>
          </a:p>
          <a:p>
            <a:pPr lvl="1" marL="800280" indent="-355320">
              <a:lnSpc>
                <a:spcPct val="100000"/>
              </a:lnSpc>
              <a:buClr>
                <a:srgbClr val="000000"/>
              </a:buClr>
              <a:buFont typeface="Arial"/>
              <a:buChar char="•"/>
            </a:pPr>
            <a:r>
              <a:rPr b="0" lang="es-AR" sz="2400" spc="-1" strike="noStrike">
                <a:solidFill>
                  <a:srgbClr val="000000"/>
                </a:solidFill>
                <a:uFill>
                  <a:solidFill>
                    <a:srgbClr val="ffffff"/>
                  </a:solidFill>
                </a:uFill>
                <a:latin typeface="Arial"/>
                <a:ea typeface="Arial"/>
              </a:rPr>
              <a:t>Expresiones Regulares (RegExp)</a:t>
            </a:r>
            <a:endParaRPr b="0" lang="es-AR" sz="1400" spc="-1" strike="noStrike">
              <a:solidFill>
                <a:srgbClr val="000000"/>
              </a:solidFill>
              <a:uFill>
                <a:solidFill>
                  <a:srgbClr val="ffffff"/>
                </a:solidFill>
              </a:uFill>
              <a:latin typeface="Arial"/>
            </a:endParaRPr>
          </a:p>
        </p:txBody>
      </p:sp>
      <p:sp>
        <p:nvSpPr>
          <p:cNvPr id="417" name="TextShape 2"/>
          <p:cNvSpPr txBox="1"/>
          <p:nvPr/>
        </p:nvSpPr>
        <p:spPr>
          <a:xfrm>
            <a:off x="628560" y="275760"/>
            <a:ext cx="7886520" cy="1220040"/>
          </a:xfrm>
          <a:prstGeom prst="rect">
            <a:avLst/>
          </a:prstGeom>
          <a:noFill/>
          <a:ln>
            <a:noFill/>
          </a:ln>
        </p:spPr>
        <p:txBody>
          <a:bodyPr anchor="b"/>
          <a:p>
            <a:pPr algn="ctr">
              <a:lnSpc>
                <a:spcPct val="100000"/>
              </a:lnSpc>
            </a:pPr>
            <a:r>
              <a:rPr b="0" lang="es-AR" sz="4000" spc="-1" strike="noStrike">
                <a:solidFill>
                  <a:srgbClr val="000000"/>
                </a:solidFill>
                <a:uFill>
                  <a:solidFill>
                    <a:srgbClr val="ffffff"/>
                  </a:solidFill>
                </a:uFill>
                <a:latin typeface="Arial"/>
                <a:ea typeface="Arial"/>
              </a:rPr>
              <a:t>Tipos de Datos</a:t>
            </a:r>
            <a:endParaRPr b="0" lang="es-AR" sz="1400" spc="-1" strike="noStrike">
              <a:solidFill>
                <a:srgbClr val="000000"/>
              </a:solidFill>
              <a:uFill>
                <a:solidFill>
                  <a:srgbClr val="ffffff"/>
                </a:solidFill>
              </a:uFill>
              <a:latin typeface="Arial"/>
            </a:endParaRPr>
          </a:p>
        </p:txBody>
      </p:sp>
      <p:sp>
        <p:nvSpPr>
          <p:cNvPr id="418" name="TextShape 3"/>
          <p:cNvSpPr txBox="1"/>
          <p:nvPr/>
        </p:nvSpPr>
        <p:spPr>
          <a:xfrm>
            <a:off x="8587800" y="6575400"/>
            <a:ext cx="556200" cy="364680"/>
          </a:xfrm>
          <a:prstGeom prst="rect">
            <a:avLst/>
          </a:prstGeom>
          <a:noFill/>
          <a:ln>
            <a:noFill/>
          </a:ln>
        </p:spPr>
        <p:txBody>
          <a:bodyPr anchor="ctr"/>
          <a:p>
            <a:pPr algn="r">
              <a:lnSpc>
                <a:spcPct val="100000"/>
              </a:lnSpc>
            </a:pPr>
            <a:fld id="{B6A37E06-8321-45C0-B2C8-9CF477D7949A}"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TextShape 1"/>
          <p:cNvSpPr txBox="1"/>
          <p:nvPr/>
        </p:nvSpPr>
        <p:spPr>
          <a:xfrm>
            <a:off x="311760" y="1410480"/>
            <a:ext cx="8520120" cy="5006880"/>
          </a:xfrm>
          <a:prstGeom prst="rect">
            <a:avLst/>
          </a:prstGeom>
          <a:noFill/>
          <a:ln>
            <a:noFill/>
          </a:ln>
        </p:spPr>
        <p:txBody>
          <a:bodyPr/>
          <a:p>
            <a:pPr marL="457200" indent="-380520">
              <a:lnSpc>
                <a:spcPct val="100000"/>
              </a:lnSpc>
              <a:buClr>
                <a:srgbClr val="000000"/>
              </a:buClr>
              <a:buFont typeface="Arial"/>
              <a:buChar char="●"/>
            </a:pPr>
            <a:r>
              <a:rPr b="1" lang="es-AR" sz="2400" spc="-1" strike="noStrike">
                <a:solidFill>
                  <a:srgbClr val="000000"/>
                </a:solidFill>
                <a:uFill>
                  <a:solidFill>
                    <a:srgbClr val="ffffff"/>
                  </a:solidFill>
                </a:uFill>
                <a:latin typeface="Arial"/>
                <a:ea typeface="Arial"/>
              </a:rPr>
              <a:t>Cuidado</a:t>
            </a:r>
            <a:r>
              <a:rPr b="0" lang="es-AR" sz="2400" spc="-1" strike="noStrike">
                <a:solidFill>
                  <a:srgbClr val="000000"/>
                </a:solidFill>
                <a:uFill>
                  <a:solidFill>
                    <a:srgbClr val="ffffff"/>
                  </a:solidFill>
                </a:uFill>
                <a:latin typeface="Arial"/>
                <a:ea typeface="Arial"/>
              </a:rPr>
              <a:t> con los  </a:t>
            </a:r>
            <a:r>
              <a:rPr b="1" lang="es-AR" sz="2400" spc="-1" strike="noStrike">
                <a:solidFill>
                  <a:srgbClr val="000000"/>
                </a:solidFill>
                <a:uFill>
                  <a:solidFill>
                    <a:srgbClr val="ffffff"/>
                  </a:solidFill>
                </a:uFill>
                <a:latin typeface="Arial"/>
                <a:ea typeface="Arial"/>
              </a:rPr>
              <a:t>tipos</a:t>
            </a:r>
            <a:r>
              <a:rPr b="0" lang="es-AR" sz="2400" spc="-1" strike="noStrike">
                <a:solidFill>
                  <a:srgbClr val="000000"/>
                </a:solidFill>
                <a:uFill>
                  <a:solidFill>
                    <a:srgbClr val="ffffff"/>
                  </a:solidFill>
                </a:uFill>
                <a:latin typeface="Arial"/>
                <a:ea typeface="Arial"/>
              </a:rPr>
              <a:t>, son dinámicos y no saber de qué tipo es una variable puede cambiar el resultado.</a:t>
            </a:r>
            <a:endParaRPr b="0" lang="es-AR" sz="1400" spc="-1" strike="noStrike">
              <a:solidFill>
                <a:srgbClr val="000000"/>
              </a:solidFill>
              <a:uFill>
                <a:solidFill>
                  <a:srgbClr val="ffffff"/>
                </a:solidFill>
              </a:uFill>
              <a:latin typeface="Arial"/>
            </a:endParaRPr>
          </a:p>
          <a:p>
            <a:r>
              <a:rPr b="0" lang="es-AR" sz="2000" spc="-1" strike="noStrike">
                <a:solidFill>
                  <a:srgbClr val="000000"/>
                </a:solidFill>
                <a:uFill>
                  <a:solidFill>
                    <a:srgbClr val="ffffff"/>
                  </a:solidFill>
                </a:uFill>
                <a:latin typeface="Consolas"/>
                <a:ea typeface="Consolas"/>
              </a:rPr>
              <a:t>5 == </a:t>
            </a:r>
            <a:r>
              <a:rPr b="0" lang="es-AR" sz="2000" spc="-1" strike="noStrike">
                <a:solidFill>
                  <a:srgbClr val="92d050"/>
                </a:solidFill>
                <a:uFill>
                  <a:solidFill>
                    <a:srgbClr val="ffffff"/>
                  </a:solidFill>
                </a:uFill>
                <a:latin typeface="Consolas"/>
                <a:ea typeface="Consolas"/>
              </a:rPr>
              <a:t>“5”</a:t>
            </a:r>
            <a:r>
              <a:rPr b="0" lang="es-AR" sz="2000" spc="-1" strike="noStrike">
                <a:solidFill>
                  <a:srgbClr val="7030a0"/>
                </a:solidFill>
                <a:uFill>
                  <a:solidFill>
                    <a:srgbClr val="ffffff"/>
                  </a:solidFill>
                </a:uFill>
                <a:latin typeface="Consolas"/>
                <a:ea typeface="Consolas"/>
              </a:rPr>
              <a:t>//true</a:t>
            </a:r>
            <a:endParaRPr b="0" lang="es-AR" sz="1400" spc="-1" strike="noStrike">
              <a:solidFill>
                <a:srgbClr val="000000"/>
              </a:solidFill>
              <a:uFill>
                <a:solidFill>
                  <a:srgbClr val="ffffff"/>
                </a:solidFill>
              </a:uFill>
              <a:latin typeface="Arial"/>
            </a:endParaRPr>
          </a:p>
          <a:p>
            <a:r>
              <a:rPr b="0" lang="es-AR" sz="2000" spc="-1" strike="noStrike">
                <a:solidFill>
                  <a:srgbClr val="92d050"/>
                </a:solidFill>
                <a:uFill>
                  <a:solidFill>
                    <a:srgbClr val="ffffff"/>
                  </a:solidFill>
                </a:uFill>
                <a:latin typeface="Consolas"/>
                <a:ea typeface="Consolas"/>
              </a:rPr>
              <a:t>“</a:t>
            </a:r>
            <a:r>
              <a:rPr b="0" lang="es-AR" sz="2000" spc="-1" strike="noStrike">
                <a:solidFill>
                  <a:srgbClr val="92d050"/>
                </a:solidFill>
                <a:uFill>
                  <a:solidFill>
                    <a:srgbClr val="ffffff"/>
                  </a:solidFill>
                </a:uFill>
                <a:latin typeface="Consolas"/>
                <a:ea typeface="Consolas"/>
              </a:rPr>
              <a:t>1” </a:t>
            </a:r>
            <a:r>
              <a:rPr b="0" lang="es-AR" sz="2000" spc="-1" strike="noStrike">
                <a:solidFill>
                  <a:srgbClr val="000000"/>
                </a:solidFill>
                <a:uFill>
                  <a:solidFill>
                    <a:srgbClr val="ffffff"/>
                  </a:solidFill>
                </a:uFill>
                <a:latin typeface="Consolas"/>
                <a:ea typeface="Consolas"/>
              </a:rPr>
              <a:t>+ </a:t>
            </a:r>
            <a:r>
              <a:rPr b="0" lang="es-AR" sz="2000" spc="-1" strike="noStrike">
                <a:solidFill>
                  <a:srgbClr val="00b0f0"/>
                </a:solidFill>
                <a:uFill>
                  <a:solidFill>
                    <a:srgbClr val="ffffff"/>
                  </a:solidFill>
                </a:uFill>
                <a:latin typeface="Consolas"/>
                <a:ea typeface="Consolas"/>
              </a:rPr>
              <a:t>2</a:t>
            </a:r>
            <a:r>
              <a:rPr b="0" lang="es-AR" sz="2000" spc="-1" strike="noStrike">
                <a:solidFill>
                  <a:srgbClr val="000000"/>
                </a:solidFill>
                <a:uFill>
                  <a:solidFill>
                    <a:srgbClr val="ffffff"/>
                  </a:solidFill>
                </a:uFill>
                <a:latin typeface="Consolas"/>
                <a:ea typeface="Consolas"/>
              </a:rPr>
              <a:t> + </a:t>
            </a:r>
            <a:r>
              <a:rPr b="0" lang="es-AR" sz="2000" spc="-1" strike="noStrike">
                <a:solidFill>
                  <a:srgbClr val="00b0f0"/>
                </a:solidFill>
                <a:uFill>
                  <a:solidFill>
                    <a:srgbClr val="ffffff"/>
                  </a:solidFill>
                </a:uFill>
                <a:latin typeface="Consolas"/>
                <a:ea typeface="Consolas"/>
              </a:rPr>
              <a:t>3</a:t>
            </a:r>
            <a:r>
              <a:rPr b="0" lang="es-AR" sz="2000" spc="-1" strike="noStrike">
                <a:solidFill>
                  <a:srgbClr val="000000"/>
                </a:solidFill>
                <a:uFill>
                  <a:solidFill>
                    <a:srgbClr val="ffffff"/>
                  </a:solidFill>
                </a:uFill>
                <a:latin typeface="Consolas"/>
                <a:ea typeface="Consolas"/>
              </a:rPr>
              <a:t>;</a:t>
            </a:r>
            <a:r>
              <a:rPr b="0" lang="es-AR" sz="2000" spc="-1" strike="noStrike">
                <a:solidFill>
                  <a:srgbClr val="7030a0"/>
                </a:solidFill>
                <a:uFill>
                  <a:solidFill>
                    <a:srgbClr val="ffffff"/>
                  </a:solidFill>
                </a:uFill>
                <a:latin typeface="Consolas"/>
                <a:ea typeface="Consolas"/>
              </a:rPr>
              <a:t>//"123"</a:t>
            </a:r>
            <a:endParaRPr b="0" lang="es-AR" sz="1400" spc="-1" strike="noStrike">
              <a:solidFill>
                <a:srgbClr val="000000"/>
              </a:solidFill>
              <a:uFill>
                <a:solidFill>
                  <a:srgbClr val="ffffff"/>
                </a:solidFill>
              </a:uFill>
              <a:latin typeface="Arial"/>
            </a:endParaRPr>
          </a:p>
          <a:p>
            <a:r>
              <a:rPr b="0" lang="es-AR" sz="2000" spc="-1" strike="noStrike">
                <a:solidFill>
                  <a:srgbClr val="7030a0"/>
                </a:solidFill>
                <a:uFill>
                  <a:solidFill>
                    <a:srgbClr val="ffffff"/>
                  </a:solidFill>
                </a:uFill>
                <a:latin typeface="Consolas"/>
                <a:ea typeface="Consolas"/>
              </a:rPr>
              <a:t>//Conversion manual de tipos</a:t>
            </a:r>
            <a:r>
              <a:rPr b="0" lang="es-AR" sz="2000" spc="-1" strike="noStrike">
                <a:solidFill>
                  <a:srgbClr val="7030a0"/>
                </a:solidFill>
                <a:uFill>
                  <a:solidFill>
                    <a:srgbClr val="ffffff"/>
                  </a:solidFill>
                </a:uFill>
                <a:latin typeface="Consolas"/>
                <a:ea typeface="Consolas"/>
              </a:rPr>
              <a:t>
</a:t>
            </a:r>
            <a:r>
              <a:rPr b="1" lang="es-AR" sz="2000" spc="-1" strike="noStrike">
                <a:solidFill>
                  <a:srgbClr val="000080"/>
                </a:solidFill>
                <a:uFill>
                  <a:solidFill>
                    <a:srgbClr val="ffffff"/>
                  </a:solidFill>
                </a:uFill>
                <a:latin typeface="Consolas"/>
                <a:ea typeface="Consolas"/>
              </a:rPr>
              <a:t>parseInt</a:t>
            </a:r>
            <a:r>
              <a:rPr b="0" lang="es-AR" sz="2000" spc="-1" strike="noStrike">
                <a:solidFill>
                  <a:srgbClr val="000000"/>
                </a:solidFill>
                <a:uFill>
                  <a:solidFill>
                    <a:srgbClr val="ffffff"/>
                  </a:solidFill>
                </a:uFill>
                <a:latin typeface="Consolas"/>
                <a:ea typeface="Consolas"/>
              </a:rPr>
              <a:t>(</a:t>
            </a:r>
            <a:r>
              <a:rPr b="0" lang="es-AR" sz="2000" spc="-1" strike="noStrike">
                <a:solidFill>
                  <a:srgbClr val="92d050"/>
                </a:solidFill>
                <a:uFill>
                  <a:solidFill>
                    <a:srgbClr val="ffffff"/>
                  </a:solidFill>
                </a:uFill>
                <a:latin typeface="Consolas"/>
                <a:ea typeface="Consolas"/>
              </a:rPr>
              <a:t>“1”</a:t>
            </a:r>
            <a:r>
              <a:rPr b="0" lang="es-AR" sz="2000" spc="-1" strike="noStrike">
                <a:solidFill>
                  <a:srgbClr val="000000"/>
                </a:solidFill>
                <a:uFill>
                  <a:solidFill>
                    <a:srgbClr val="ffffff"/>
                  </a:solidFill>
                </a:uFill>
                <a:latin typeface="Consolas"/>
                <a:ea typeface="Consolas"/>
              </a:rPr>
              <a:t>, 10) + </a:t>
            </a:r>
            <a:r>
              <a:rPr b="0" lang="es-AR" sz="2000" spc="-1" strike="noStrike">
                <a:solidFill>
                  <a:srgbClr val="00b0f0"/>
                </a:solidFill>
                <a:uFill>
                  <a:solidFill>
                    <a:srgbClr val="ffffff"/>
                  </a:solidFill>
                </a:uFill>
                <a:latin typeface="Consolas"/>
                <a:ea typeface="Consolas"/>
              </a:rPr>
              <a:t>2</a:t>
            </a:r>
            <a:r>
              <a:rPr b="0" lang="es-AR" sz="2000" spc="-1" strike="noStrike">
                <a:solidFill>
                  <a:srgbClr val="000000"/>
                </a:solidFill>
                <a:uFill>
                  <a:solidFill>
                    <a:srgbClr val="ffffff"/>
                  </a:solidFill>
                </a:uFill>
                <a:latin typeface="Consolas"/>
                <a:ea typeface="Consolas"/>
              </a:rPr>
              <a:t> + </a:t>
            </a:r>
            <a:r>
              <a:rPr b="0" lang="es-AR" sz="2000" spc="-1" strike="noStrike">
                <a:solidFill>
                  <a:srgbClr val="00b0f0"/>
                </a:solidFill>
                <a:uFill>
                  <a:solidFill>
                    <a:srgbClr val="ffffff"/>
                  </a:solidFill>
                </a:uFill>
                <a:latin typeface="Consolas"/>
                <a:ea typeface="Consolas"/>
              </a:rPr>
              <a:t>3</a:t>
            </a:r>
            <a:r>
              <a:rPr b="0" lang="es-AR" sz="2000" spc="-1" strike="noStrike">
                <a:solidFill>
                  <a:srgbClr val="000000"/>
                </a:solidFill>
                <a:uFill>
                  <a:solidFill>
                    <a:srgbClr val="ffffff"/>
                  </a:solidFill>
                </a:uFill>
                <a:latin typeface="Consolas"/>
                <a:ea typeface="Consolas"/>
              </a:rPr>
              <a:t>; </a:t>
            </a:r>
            <a:r>
              <a:rPr b="0" lang="es-AR" sz="2000" spc="-1" strike="noStrike">
                <a:solidFill>
                  <a:srgbClr val="7030a0"/>
                </a:solidFill>
                <a:uFill>
                  <a:solidFill>
                    <a:srgbClr val="ffffff"/>
                  </a:solidFill>
                </a:uFill>
                <a:latin typeface="Consolas"/>
                <a:ea typeface="Consolas"/>
              </a:rPr>
              <a:t>//6</a:t>
            </a:r>
            <a:endParaRPr b="0" lang="es-AR" sz="1400" spc="-1" strike="noStrike">
              <a:solidFill>
                <a:srgbClr val="000000"/>
              </a:solidFill>
              <a:uFill>
                <a:solidFill>
                  <a:srgbClr val="ffffff"/>
                </a:solidFill>
              </a:uFill>
              <a:latin typeface="Arial"/>
            </a:endParaRPr>
          </a:p>
          <a:p>
            <a:pPr marL="457200" indent="-380520">
              <a:lnSpc>
                <a:spcPct val="100000"/>
              </a:lnSpc>
              <a:buClr>
                <a:srgbClr val="000000"/>
              </a:buClr>
              <a:buFont typeface="Arial"/>
              <a:buChar char="●"/>
            </a:pPr>
            <a:r>
              <a:rPr b="1" lang="es-AR" sz="2800" spc="-1" strike="noStrike">
                <a:solidFill>
                  <a:srgbClr val="000000"/>
                </a:solidFill>
                <a:uFill>
                  <a:solidFill>
                    <a:srgbClr val="ffffff"/>
                  </a:solidFill>
                </a:uFill>
                <a:latin typeface="Arial"/>
                <a:ea typeface="Arial"/>
              </a:rPr>
              <a:t>ES6</a:t>
            </a:r>
            <a:r>
              <a:rPr b="0" lang="es-AR" sz="2800" spc="-1" strike="noStrike">
                <a:solidFill>
                  <a:srgbClr val="000000"/>
                </a:solidFill>
                <a:uFill>
                  <a:solidFill>
                    <a:srgbClr val="ffffff"/>
                  </a:solidFill>
                </a:uFill>
                <a:latin typeface="Arial"/>
                <a:ea typeface="Arial"/>
              </a:rPr>
              <a:t> introduce una nueva forma de trabajar con Strings</a:t>
            </a:r>
            <a:endParaRPr b="0" lang="es-AR" sz="1400" spc="-1" strike="noStrike">
              <a:solidFill>
                <a:srgbClr val="000000"/>
              </a:solidFill>
              <a:uFill>
                <a:solidFill>
                  <a:srgbClr val="ffffff"/>
                </a:solidFill>
              </a:uFill>
              <a:latin typeface="Arial"/>
            </a:endParaRPr>
          </a:p>
          <a:p>
            <a:pPr>
              <a:lnSpc>
                <a:spcPct val="100000"/>
              </a:lnSpc>
            </a:pPr>
            <a:r>
              <a:rPr b="0" lang="es-AR" sz="2000" spc="-1" strike="noStrike">
                <a:solidFill>
                  <a:srgbClr val="92d050"/>
                </a:solidFill>
                <a:uFill>
                  <a:solidFill>
                    <a:srgbClr val="ffffff"/>
                  </a:solidFill>
                </a:uFill>
                <a:latin typeface="Consolas"/>
                <a:ea typeface="Consolas"/>
              </a:rPr>
              <a:t>'('</a:t>
            </a:r>
            <a:r>
              <a:rPr b="0" lang="es-AR" sz="2000" spc="-1" strike="noStrike">
                <a:solidFill>
                  <a:srgbClr val="000000"/>
                </a:solidFill>
                <a:uFill>
                  <a:solidFill>
                    <a:srgbClr val="ffffff"/>
                  </a:solidFill>
                </a:uFill>
                <a:latin typeface="Consolas"/>
                <a:ea typeface="Consolas"/>
              </a:rPr>
              <a:t>+</a:t>
            </a:r>
            <a:r>
              <a:rPr b="0" lang="es-AR" sz="2000" spc="-1" strike="noStrike">
                <a:solidFill>
                  <a:srgbClr val="00b0f0"/>
                </a:solidFill>
                <a:uFill>
                  <a:solidFill>
                    <a:srgbClr val="ffffff"/>
                  </a:solidFill>
                </a:uFill>
                <a:latin typeface="Consolas"/>
                <a:ea typeface="Consolas"/>
              </a:rPr>
              <a:t>nombre</a:t>
            </a:r>
            <a:r>
              <a:rPr b="0" lang="es-AR" sz="2000" spc="-1" strike="noStrike">
                <a:solidFill>
                  <a:srgbClr val="000000"/>
                </a:solidFill>
                <a:uFill>
                  <a:solidFill>
                    <a:srgbClr val="ffffff"/>
                  </a:solidFill>
                </a:uFill>
                <a:latin typeface="Consolas"/>
                <a:ea typeface="Consolas"/>
              </a:rPr>
              <a:t>+</a:t>
            </a:r>
            <a:r>
              <a:rPr b="0" lang="es-AR" sz="2000" spc="-1" strike="noStrike">
                <a:solidFill>
                  <a:srgbClr val="92d050"/>
                </a:solidFill>
                <a:uFill>
                  <a:solidFill>
                    <a:srgbClr val="ffffff"/>
                  </a:solidFill>
                </a:uFill>
                <a:latin typeface="Consolas"/>
                <a:ea typeface="Consolas"/>
              </a:rPr>
              <a:t>', '</a:t>
            </a:r>
            <a:r>
              <a:rPr b="0" lang="es-AR" sz="2000" spc="-1" strike="noStrike">
                <a:solidFill>
                  <a:srgbClr val="000000"/>
                </a:solidFill>
                <a:uFill>
                  <a:solidFill>
                    <a:srgbClr val="ffffff"/>
                  </a:solidFill>
                </a:uFill>
                <a:latin typeface="Consolas"/>
                <a:ea typeface="Consolas"/>
              </a:rPr>
              <a:t>+</a:t>
            </a:r>
            <a:r>
              <a:rPr b="0" lang="es-AR" sz="2000" spc="-1" strike="noStrike">
                <a:solidFill>
                  <a:srgbClr val="00b0f0"/>
                </a:solidFill>
                <a:uFill>
                  <a:solidFill>
                    <a:srgbClr val="ffffff"/>
                  </a:solidFill>
                </a:uFill>
                <a:latin typeface="Consolas"/>
                <a:ea typeface="Consolas"/>
              </a:rPr>
              <a:t>apellido</a:t>
            </a:r>
            <a:r>
              <a:rPr b="0" lang="es-AR" sz="2000" spc="-1" strike="noStrike">
                <a:solidFill>
                  <a:srgbClr val="000000"/>
                </a:solidFill>
                <a:uFill>
                  <a:solidFill>
                    <a:srgbClr val="ffffff"/>
                  </a:solidFill>
                </a:uFill>
                <a:latin typeface="Consolas"/>
                <a:ea typeface="Consolas"/>
              </a:rPr>
              <a:t>+</a:t>
            </a:r>
            <a:r>
              <a:rPr b="0" lang="es-AR" sz="2000" spc="-1" strike="noStrike">
                <a:solidFill>
                  <a:srgbClr val="92d050"/>
                </a:solidFill>
                <a:uFill>
                  <a:solidFill>
                    <a:srgbClr val="ffffff"/>
                  </a:solidFill>
                </a:uFill>
                <a:latin typeface="Consolas"/>
                <a:ea typeface="Consolas"/>
              </a:rPr>
              <a:t>')'  </a:t>
            </a:r>
            <a:endParaRPr b="0" lang="es-AR" sz="1400" spc="-1" strike="noStrike">
              <a:solidFill>
                <a:srgbClr val="000000"/>
              </a:solidFill>
              <a:uFill>
                <a:solidFill>
                  <a:srgbClr val="ffffff"/>
                </a:solidFill>
              </a:uFill>
              <a:latin typeface="Arial"/>
            </a:endParaRPr>
          </a:p>
          <a:p>
            <a:pPr>
              <a:lnSpc>
                <a:spcPct val="100000"/>
              </a:lnSpc>
            </a:pPr>
            <a:r>
              <a:rPr b="0" lang="es-AR" sz="2000" spc="-1" strike="noStrike">
                <a:solidFill>
                  <a:srgbClr val="92d050"/>
                </a:solidFill>
                <a:uFill>
                  <a:solidFill>
                    <a:srgbClr val="ffffff"/>
                  </a:solidFill>
                </a:uFill>
                <a:latin typeface="Consolas"/>
                <a:ea typeface="Consolas"/>
              </a:rPr>
              <a:t>//es lo mismo que:</a:t>
            </a:r>
            <a:endParaRPr b="0" lang="es-AR" sz="1400" spc="-1" strike="noStrike">
              <a:solidFill>
                <a:srgbClr val="000000"/>
              </a:solidFill>
              <a:uFill>
                <a:solidFill>
                  <a:srgbClr val="ffffff"/>
                </a:solidFill>
              </a:uFill>
              <a:latin typeface="Arial"/>
            </a:endParaRPr>
          </a:p>
          <a:p>
            <a:pPr>
              <a:lnSpc>
                <a:spcPct val="100000"/>
              </a:lnSpc>
            </a:pPr>
            <a:r>
              <a:rPr b="0" lang="es-AR" sz="2000" spc="-1" strike="noStrike">
                <a:solidFill>
                  <a:srgbClr val="92d050"/>
                </a:solidFill>
                <a:uFill>
                  <a:solidFill>
                    <a:srgbClr val="ffffff"/>
                  </a:solidFill>
                </a:uFill>
                <a:latin typeface="Consolas"/>
                <a:ea typeface="Consolas"/>
              </a:rPr>
              <a:t>`(</a:t>
            </a:r>
            <a:r>
              <a:rPr b="0" lang="es-AR" sz="2000" spc="-1" strike="noStrike">
                <a:solidFill>
                  <a:srgbClr val="7030a0"/>
                </a:solidFill>
                <a:uFill>
                  <a:solidFill>
                    <a:srgbClr val="ffffff"/>
                  </a:solidFill>
                </a:uFill>
                <a:latin typeface="Consolas"/>
                <a:ea typeface="Consolas"/>
              </a:rPr>
              <a:t>${</a:t>
            </a:r>
            <a:r>
              <a:rPr b="0" lang="es-AR" sz="2000" spc="-1" strike="noStrike">
                <a:solidFill>
                  <a:srgbClr val="00b0f0"/>
                </a:solidFill>
                <a:uFill>
                  <a:solidFill>
                    <a:srgbClr val="ffffff"/>
                  </a:solidFill>
                </a:uFill>
                <a:latin typeface="Consolas"/>
                <a:ea typeface="Consolas"/>
              </a:rPr>
              <a:t>nombre</a:t>
            </a:r>
            <a:r>
              <a:rPr b="0" lang="es-AR" sz="2000" spc="-1" strike="noStrike">
                <a:solidFill>
                  <a:srgbClr val="7030a0"/>
                </a:solidFill>
                <a:uFill>
                  <a:solidFill>
                    <a:srgbClr val="ffffff"/>
                  </a:solidFill>
                </a:uFill>
                <a:latin typeface="Consolas"/>
                <a:ea typeface="Consolas"/>
              </a:rPr>
              <a:t>}</a:t>
            </a:r>
            <a:r>
              <a:rPr b="0" lang="es-AR" sz="2000" spc="-1" strike="noStrike">
                <a:solidFill>
                  <a:srgbClr val="92d050"/>
                </a:solidFill>
                <a:uFill>
                  <a:solidFill>
                    <a:srgbClr val="ffffff"/>
                  </a:solidFill>
                </a:uFill>
                <a:latin typeface="Consolas"/>
                <a:ea typeface="Consolas"/>
              </a:rPr>
              <a:t>, </a:t>
            </a:r>
            <a:r>
              <a:rPr b="0" lang="es-AR" sz="2000" spc="-1" strike="noStrike">
                <a:solidFill>
                  <a:srgbClr val="7030a0"/>
                </a:solidFill>
                <a:uFill>
                  <a:solidFill>
                    <a:srgbClr val="ffffff"/>
                  </a:solidFill>
                </a:uFill>
                <a:latin typeface="Consolas"/>
                <a:ea typeface="Consolas"/>
              </a:rPr>
              <a:t>${</a:t>
            </a:r>
            <a:r>
              <a:rPr b="0" lang="es-AR" sz="2000" spc="-1" strike="noStrike">
                <a:solidFill>
                  <a:srgbClr val="00b0f0"/>
                </a:solidFill>
                <a:uFill>
                  <a:solidFill>
                    <a:srgbClr val="ffffff"/>
                  </a:solidFill>
                </a:uFill>
                <a:latin typeface="Consolas"/>
                <a:ea typeface="Consolas"/>
              </a:rPr>
              <a:t>apellido</a:t>
            </a:r>
            <a:r>
              <a:rPr b="0" lang="es-AR" sz="2000" spc="-1" strike="noStrike">
                <a:solidFill>
                  <a:srgbClr val="7030a0"/>
                </a:solidFill>
                <a:uFill>
                  <a:solidFill>
                    <a:srgbClr val="ffffff"/>
                  </a:solidFill>
                </a:uFill>
                <a:latin typeface="Consolas"/>
                <a:ea typeface="Consolas"/>
              </a:rPr>
              <a:t>}</a:t>
            </a:r>
            <a:r>
              <a:rPr b="0" lang="es-AR" sz="2000" spc="-1" strike="noStrike">
                <a:solidFill>
                  <a:srgbClr val="92d050"/>
                </a:solidFill>
                <a:uFill>
                  <a:solidFill>
                    <a:srgbClr val="ffffff"/>
                  </a:solidFill>
                </a:uFill>
                <a:latin typeface="Consolas"/>
                <a:ea typeface="Consolas"/>
              </a:rPr>
              <a:t>)`  </a:t>
            </a:r>
            <a:r>
              <a:rPr b="0" lang="es-AR" sz="2000" spc="-1" strike="noStrike">
                <a:solidFill>
                  <a:srgbClr val="92d050"/>
                </a:solidFill>
                <a:uFill>
                  <a:solidFill>
                    <a:srgbClr val="ffffff"/>
                  </a:solidFill>
                </a:uFill>
                <a:latin typeface="Consolas"/>
                <a:ea typeface="Consolas"/>
              </a:rPr>
              <a:t>	</a:t>
            </a:r>
            <a:r>
              <a:rPr b="0" lang="es-AR" sz="2000" spc="-1" strike="noStrike">
                <a:solidFill>
                  <a:srgbClr val="92d050"/>
                </a:solidFill>
                <a:uFill>
                  <a:solidFill>
                    <a:srgbClr val="ffffff"/>
                  </a:solidFill>
                </a:uFill>
                <a:latin typeface="Consolas"/>
                <a:ea typeface="Consolas"/>
              </a:rPr>
              <a:t>  </a:t>
            </a:r>
            <a:endParaRPr b="0" lang="es-AR" sz="1400" spc="-1" strike="noStrike">
              <a:solidFill>
                <a:srgbClr val="000000"/>
              </a:solidFill>
              <a:uFill>
                <a:solidFill>
                  <a:srgbClr val="ffffff"/>
                </a:solidFill>
              </a:uFill>
              <a:latin typeface="Arial"/>
            </a:endParaRPr>
          </a:p>
          <a:p>
            <a:endParaRPr b="0" lang="es-AR" sz="1400" spc="-1" strike="noStrike">
              <a:solidFill>
                <a:srgbClr val="000000"/>
              </a:solidFill>
              <a:uFill>
                <a:solidFill>
                  <a:srgbClr val="ffffff"/>
                </a:solidFill>
              </a:uFill>
              <a:latin typeface="Arial"/>
            </a:endParaRPr>
          </a:p>
          <a:p>
            <a:endParaRPr b="0" lang="es-AR" sz="1400" spc="-1" strike="noStrike">
              <a:solidFill>
                <a:srgbClr val="000000"/>
              </a:solidFill>
              <a:uFill>
                <a:solidFill>
                  <a:srgbClr val="ffffff"/>
                </a:solidFill>
              </a:uFill>
              <a:latin typeface="Arial"/>
            </a:endParaRPr>
          </a:p>
        </p:txBody>
      </p:sp>
      <p:sp>
        <p:nvSpPr>
          <p:cNvPr id="420" name="TextShape 2"/>
          <p:cNvSpPr txBox="1"/>
          <p:nvPr/>
        </p:nvSpPr>
        <p:spPr>
          <a:xfrm>
            <a:off x="628560" y="275760"/>
            <a:ext cx="7886520" cy="1220040"/>
          </a:xfrm>
          <a:prstGeom prst="rect">
            <a:avLst/>
          </a:prstGeom>
          <a:noFill/>
          <a:ln>
            <a:noFill/>
          </a:ln>
        </p:spPr>
        <p:txBody>
          <a:bodyPr anchor="b"/>
          <a:p>
            <a:pPr algn="ctr">
              <a:lnSpc>
                <a:spcPct val="100000"/>
              </a:lnSpc>
            </a:pPr>
            <a:r>
              <a:rPr b="0" lang="es-AR" sz="4000" spc="-1" strike="noStrike">
                <a:solidFill>
                  <a:srgbClr val="000000"/>
                </a:solidFill>
                <a:uFill>
                  <a:solidFill>
                    <a:srgbClr val="ffffff"/>
                  </a:solidFill>
                </a:uFill>
                <a:latin typeface="Arial"/>
                <a:ea typeface="Arial"/>
              </a:rPr>
              <a:t>Conversión de tipos</a:t>
            </a:r>
            <a:endParaRPr b="0" lang="es-AR" sz="1400" spc="-1" strike="noStrike">
              <a:solidFill>
                <a:srgbClr val="000000"/>
              </a:solidFill>
              <a:uFill>
                <a:solidFill>
                  <a:srgbClr val="ffffff"/>
                </a:solidFill>
              </a:uFill>
              <a:latin typeface="Arial"/>
            </a:endParaRPr>
          </a:p>
        </p:txBody>
      </p:sp>
      <p:sp>
        <p:nvSpPr>
          <p:cNvPr id="421" name="TextShape 3"/>
          <p:cNvSpPr txBox="1"/>
          <p:nvPr/>
        </p:nvSpPr>
        <p:spPr>
          <a:xfrm>
            <a:off x="8587800" y="6575400"/>
            <a:ext cx="556200" cy="364680"/>
          </a:xfrm>
          <a:prstGeom prst="rect">
            <a:avLst/>
          </a:prstGeom>
          <a:noFill/>
          <a:ln>
            <a:noFill/>
          </a:ln>
        </p:spPr>
        <p:txBody>
          <a:bodyPr anchor="ctr"/>
          <a:p>
            <a:pPr algn="r">
              <a:lnSpc>
                <a:spcPct val="100000"/>
              </a:lnSpc>
            </a:pPr>
            <a:fld id="{F02255AA-B73A-4FFA-A699-3B3733BA1736}"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TextShape 1"/>
          <p:cNvSpPr txBox="1"/>
          <p:nvPr/>
        </p:nvSpPr>
        <p:spPr>
          <a:xfrm>
            <a:off x="8587800" y="6575400"/>
            <a:ext cx="556200" cy="364680"/>
          </a:xfrm>
          <a:prstGeom prst="rect">
            <a:avLst/>
          </a:prstGeom>
          <a:noFill/>
          <a:ln>
            <a:noFill/>
          </a:ln>
        </p:spPr>
        <p:txBody>
          <a:bodyPr anchor="ctr"/>
          <a:p>
            <a:pPr algn="r">
              <a:lnSpc>
                <a:spcPct val="100000"/>
              </a:lnSpc>
            </a:pPr>
            <a:fld id="{B8BFC6F2-9ED4-430B-B571-5666E582304D}"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23"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Operadores</a:t>
            </a:r>
            <a:r>
              <a:rPr b="1" i="1" lang="es-AR" sz="2800" spc="-1" strike="noStrike">
                <a:solidFill>
                  <a:srgbClr val="000000"/>
                </a:solidFill>
                <a:uFill>
                  <a:solidFill>
                    <a:srgbClr val="ffffff"/>
                  </a:solidFill>
                </a:uFill>
                <a:latin typeface="Arial"/>
                <a:ea typeface="Arial"/>
              </a:rPr>
              <a:t>
</a:t>
            </a:r>
            <a:endParaRPr b="0" lang="es-AR" sz="1400" spc="-1" strike="noStrike">
              <a:solidFill>
                <a:srgbClr val="000000"/>
              </a:solidFill>
              <a:uFill>
                <a:solidFill>
                  <a:srgbClr val="ffffff"/>
                </a:solidFill>
              </a:uFill>
              <a:latin typeface="Arial"/>
            </a:endParaRPr>
          </a:p>
        </p:txBody>
      </p:sp>
      <p:sp>
        <p:nvSpPr>
          <p:cNvPr id="424" name="TextShape 3"/>
          <p:cNvSpPr txBox="1"/>
          <p:nvPr/>
        </p:nvSpPr>
        <p:spPr>
          <a:xfrm>
            <a:off x="628560" y="1362600"/>
            <a:ext cx="7886520" cy="5148360"/>
          </a:xfrm>
          <a:prstGeom prst="rect">
            <a:avLst/>
          </a:prstGeom>
          <a:noFill/>
          <a:ln>
            <a:noFill/>
          </a:ln>
        </p:spPr>
        <p:txBody>
          <a:bodyPr/>
          <a:p>
            <a:pPr marL="228600" indent="-228240">
              <a:lnSpc>
                <a:spcPct val="90000"/>
              </a:lnSpc>
              <a:buClr>
                <a:srgbClr val="000000"/>
              </a:buClr>
              <a:buFont typeface="Arial"/>
              <a:buChar char="•"/>
            </a:pPr>
            <a:r>
              <a:rPr b="0" lang="es-AR" sz="2600" spc="-1" strike="noStrike">
                <a:solidFill>
                  <a:srgbClr val="000000"/>
                </a:solidFill>
                <a:uFill>
                  <a:solidFill>
                    <a:srgbClr val="ffffff"/>
                  </a:solidFill>
                </a:uFill>
                <a:latin typeface="Arial"/>
                <a:ea typeface="Arial"/>
              </a:rPr>
              <a:t>Son símbolos especiales que sirven para ejecutar una determinada operación, devolviendo el resultado de la misma</a:t>
            </a:r>
            <a:endParaRPr b="0" lang="es-AR" sz="1400" spc="-1" strike="noStrike">
              <a:solidFill>
                <a:srgbClr val="000000"/>
              </a:solidFill>
              <a:uFill>
                <a:solidFill>
                  <a:srgbClr val="ffffff"/>
                </a:solidFill>
              </a:uFill>
              <a:latin typeface="Arial"/>
            </a:endParaRPr>
          </a:p>
        </p:txBody>
      </p:sp>
      <p:pic>
        <p:nvPicPr>
          <p:cNvPr id="425" name="Google Shape;485;p55" descr=""/>
          <p:cNvPicPr/>
          <p:nvPr/>
        </p:nvPicPr>
        <p:blipFill>
          <a:blip r:embed="rId1"/>
          <a:stretch/>
        </p:blipFill>
        <p:spPr>
          <a:xfrm>
            <a:off x="4167000" y="3024000"/>
            <a:ext cx="3833640" cy="3833640"/>
          </a:xfrm>
          <a:prstGeom prst="rect">
            <a:avLst/>
          </a:prstGeom>
          <a:ln>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8587800" y="6575400"/>
            <a:ext cx="556200" cy="364680"/>
          </a:xfrm>
          <a:prstGeom prst="rect">
            <a:avLst/>
          </a:prstGeom>
          <a:noFill/>
          <a:ln>
            <a:noFill/>
          </a:ln>
        </p:spPr>
        <p:txBody>
          <a:bodyPr anchor="ctr"/>
          <a:p>
            <a:pPr algn="r">
              <a:lnSpc>
                <a:spcPct val="100000"/>
              </a:lnSpc>
            </a:pPr>
            <a:fld id="{74DDE21E-DDCC-42A4-A24B-645E97DE079A}"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27"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Operadores</a:t>
            </a:r>
            <a:r>
              <a:rPr b="1" i="1" lang="es-AR" sz="2800" spc="-1" strike="noStrike">
                <a:solidFill>
                  <a:srgbClr val="000000"/>
                </a:solidFill>
                <a:uFill>
                  <a:solidFill>
                    <a:srgbClr val="ffffff"/>
                  </a:solidFill>
                </a:uFill>
                <a:latin typeface="Arial"/>
                <a:ea typeface="Arial"/>
              </a:rPr>
              <a:t>
</a:t>
            </a:r>
            <a:endParaRPr b="0" lang="es-AR" sz="1400" spc="-1" strike="noStrike">
              <a:solidFill>
                <a:srgbClr val="000000"/>
              </a:solidFill>
              <a:uFill>
                <a:solidFill>
                  <a:srgbClr val="ffffff"/>
                </a:solidFill>
              </a:uFill>
              <a:latin typeface="Arial"/>
            </a:endParaRPr>
          </a:p>
        </p:txBody>
      </p:sp>
      <p:graphicFrame>
        <p:nvGraphicFramePr>
          <p:cNvPr id="428" name="Table 3"/>
          <p:cNvGraphicFramePr/>
          <p:nvPr/>
        </p:nvGraphicFramePr>
        <p:xfrm>
          <a:off x="145440" y="1701720"/>
          <a:ext cx="8852400" cy="4456080"/>
        </p:xfrm>
        <a:graphic>
          <a:graphicData uri="http://schemas.openxmlformats.org/drawingml/2006/table">
            <a:tbl>
              <a:tblPr/>
              <a:tblGrid>
                <a:gridCol w="1850760"/>
                <a:gridCol w="2206800"/>
                <a:gridCol w="4794840"/>
              </a:tblGrid>
              <a:tr h="58176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Operador</a:t>
                      </a:r>
                      <a:endParaRPr b="0" lang="es-AR" sz="1800" spc="-1" strike="noStrike">
                        <a:solidFill>
                          <a:srgbClr val="000000"/>
                        </a:solidFill>
                        <a:uFill>
                          <a:solidFill>
                            <a:srgbClr val="ffffff"/>
                          </a:solidFill>
                        </a:uFill>
                        <a:latin typeface="Arial"/>
                      </a:endParaRPr>
                    </a:p>
                  </a:txBody>
                  <a:tcPr marL="52920" marR="52920">
                    <a:lnL w="9360">
                      <a:solidFill>
                        <a:srgbClr val="b7b7b7"/>
                      </a:solidFill>
                    </a:lnL>
                    <a:lnR w="9360">
                      <a:solidFill>
                        <a:srgbClr val="b7b7b7"/>
                      </a:solidFill>
                    </a:lnR>
                    <a:lnT w="9360">
                      <a:solidFill>
                        <a:srgbClr val="b7b7b7"/>
                      </a:solidFill>
                    </a:lnT>
                    <a:lnB w="9360">
                      <a:solidFill>
                        <a:srgbClr val="b7b7b7"/>
                      </a:solidFill>
                    </a:lnB>
                    <a:solidFill>
                      <a:srgbClr val="d2d2d3"/>
                    </a:solidFill>
                  </a:tcPr>
                </a:tc>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Significado</a:t>
                      </a:r>
                      <a:endParaRPr b="0" lang="es-AR" sz="1800" spc="-1" strike="noStrike">
                        <a:solidFill>
                          <a:srgbClr val="000000"/>
                        </a:solidFill>
                        <a:uFill>
                          <a:solidFill>
                            <a:srgbClr val="ffffff"/>
                          </a:solidFill>
                        </a:uFill>
                        <a:latin typeface="Arial"/>
                      </a:endParaRPr>
                    </a:p>
                  </a:txBody>
                  <a:tcPr marL="52920" marR="52920">
                    <a:lnL w="9360">
                      <a:solidFill>
                        <a:srgbClr val="b7b7b7"/>
                      </a:solidFill>
                    </a:lnL>
                    <a:lnR w="9360">
                      <a:solidFill>
                        <a:srgbClr val="b7b7b7"/>
                      </a:solidFill>
                    </a:lnR>
                    <a:lnT w="9360">
                      <a:solidFill>
                        <a:srgbClr val="b7b7b7"/>
                      </a:solidFill>
                    </a:lnT>
                    <a:lnB w="9360">
                      <a:solidFill>
                        <a:srgbClr val="b7b7b7"/>
                      </a:solidFill>
                    </a:lnB>
                    <a:solidFill>
                      <a:srgbClr val="d2d2d3"/>
                    </a:solidFill>
                  </a:tcPr>
                </a:tc>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Ejemplo</a:t>
                      </a:r>
                      <a:endParaRPr b="0" lang="es-AR" sz="1800" spc="-1" strike="noStrike">
                        <a:solidFill>
                          <a:srgbClr val="000000"/>
                        </a:solidFill>
                        <a:uFill>
                          <a:solidFill>
                            <a:srgbClr val="ffffff"/>
                          </a:solidFill>
                        </a:uFill>
                        <a:latin typeface="Arial"/>
                      </a:endParaRPr>
                    </a:p>
                  </a:txBody>
                  <a:tcPr marL="52920" marR="52920">
                    <a:lnL w="9360">
                      <a:solidFill>
                        <a:srgbClr val="b7b7b7"/>
                      </a:solidFill>
                    </a:lnL>
                    <a:lnR w="9360">
                      <a:solidFill>
                        <a:srgbClr val="b7b7b7"/>
                      </a:solidFill>
                    </a:lnR>
                    <a:lnT w="9360">
                      <a:solidFill>
                        <a:srgbClr val="b7b7b7"/>
                      </a:solidFill>
                    </a:lnT>
                    <a:lnB w="9360">
                      <a:solidFill>
                        <a:srgbClr val="b7b7b7"/>
                      </a:solidFill>
                    </a:lnB>
                    <a:solidFill>
                      <a:srgbClr val="d2d2d3"/>
                    </a:solidFill>
                  </a:tcPr>
                </a:tc>
              </a:tr>
              <a:tr h="49968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52920" marR="52920">
                    <a:lnT w="9360">
                      <a:solidFill>
                        <a:srgbClr val="b7b7b7"/>
                      </a:solidFill>
                    </a:lnT>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Arial"/>
                          <a:ea typeface="Arial"/>
                        </a:rPr>
                        <a:t>Asignación </a:t>
                      </a:r>
                      <a:endParaRPr b="0" lang="es-AR" sz="1800" spc="-1" strike="noStrike">
                        <a:solidFill>
                          <a:srgbClr val="000000"/>
                        </a:solidFill>
                        <a:uFill>
                          <a:solidFill>
                            <a:srgbClr val="ffffff"/>
                          </a:solidFill>
                        </a:uFill>
                        <a:latin typeface="Arial"/>
                      </a:endParaRPr>
                    </a:p>
                  </a:txBody>
                  <a:tcPr marL="52920" marR="52920">
                    <a:lnT w="9360">
                      <a:solidFill>
                        <a:srgbClr val="b7b7b7"/>
                      </a:solidFill>
                    </a:lnT>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Calibri"/>
                          <a:ea typeface="Calibri"/>
                        </a:rPr>
                        <a:t>nombre</a:t>
                      </a:r>
                      <a:r>
                        <a:rPr b="1" lang="es-AR" sz="2300" spc="-1" strike="noStrike">
                          <a:solidFill>
                            <a:srgbClr val="0000ff"/>
                          </a:solidFill>
                          <a:uFill>
                            <a:solidFill>
                              <a:srgbClr val="ffffff"/>
                            </a:solidFill>
                          </a:uFill>
                          <a:latin typeface="Calibri"/>
                          <a:ea typeface="Calibri"/>
                        </a:rPr>
                        <a:t>=</a:t>
                      </a:r>
                      <a:r>
                        <a:rPr b="0" lang="es-AR" sz="2300" spc="-1" strike="noStrike">
                          <a:solidFill>
                            <a:srgbClr val="ff0000"/>
                          </a:solidFill>
                          <a:uFill>
                            <a:solidFill>
                              <a:srgbClr val="ffffff"/>
                            </a:solidFill>
                          </a:uFill>
                          <a:latin typeface="Calibri"/>
                          <a:ea typeface="Calibri"/>
                        </a:rPr>
                        <a:t>“Juan”</a:t>
                      </a:r>
                      <a:endParaRPr b="0" lang="es-AR" sz="1800" spc="-1" strike="noStrike">
                        <a:solidFill>
                          <a:srgbClr val="000000"/>
                        </a:solidFill>
                        <a:uFill>
                          <a:solidFill>
                            <a:srgbClr val="ffffff"/>
                          </a:solidFill>
                        </a:uFill>
                        <a:latin typeface="Arial"/>
                      </a:endParaRPr>
                    </a:p>
                  </a:txBody>
                  <a:tcPr marL="52920" marR="52920">
                    <a:lnT w="9360">
                      <a:solidFill>
                        <a:srgbClr val="b7b7b7"/>
                      </a:solidFill>
                    </a:lnT>
                    <a:noFill/>
                  </a:tcPr>
                </a:tc>
              </a:tr>
              <a:tr h="49968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Arial"/>
                          <a:ea typeface="Arial"/>
                        </a:rPr>
                        <a:t>Suma</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Calibri"/>
                          <a:ea typeface="Calibri"/>
                        </a:rPr>
                        <a:t>total </a:t>
                      </a:r>
                      <a:r>
                        <a:rPr b="1" lang="es-AR" sz="2300" spc="-1" strike="noStrike">
                          <a:solidFill>
                            <a:srgbClr val="0000ff"/>
                          </a:solidFill>
                          <a:uFill>
                            <a:solidFill>
                              <a:srgbClr val="ffffff"/>
                            </a:solidFill>
                          </a:uFill>
                          <a:latin typeface="Calibri"/>
                          <a:ea typeface="Calibri"/>
                        </a:rPr>
                        <a:t>=</a:t>
                      </a:r>
                      <a:r>
                        <a:rPr b="0" lang="es-AR" sz="2300" spc="-1" strike="noStrike">
                          <a:solidFill>
                            <a:srgbClr val="000000"/>
                          </a:solidFill>
                          <a:uFill>
                            <a:solidFill>
                              <a:srgbClr val="ffffff"/>
                            </a:solidFill>
                          </a:uFill>
                          <a:latin typeface="Calibri"/>
                          <a:ea typeface="Calibri"/>
                        </a:rPr>
                        <a:t> cant1 </a:t>
                      </a:r>
                      <a:r>
                        <a:rPr b="1" lang="es-AR" sz="2300" spc="-1" strike="noStrike">
                          <a:solidFill>
                            <a:srgbClr val="0000ff"/>
                          </a:solidFill>
                          <a:uFill>
                            <a:solidFill>
                              <a:srgbClr val="ffffff"/>
                            </a:solidFill>
                          </a:uFill>
                          <a:latin typeface="Calibri"/>
                          <a:ea typeface="Calibri"/>
                        </a:rPr>
                        <a:t>+</a:t>
                      </a:r>
                      <a:r>
                        <a:rPr b="0" lang="es-AR" sz="2300" spc="-1" strike="noStrike">
                          <a:solidFill>
                            <a:srgbClr val="000000"/>
                          </a:solidFill>
                          <a:uFill>
                            <a:solidFill>
                              <a:srgbClr val="ffffff"/>
                            </a:solidFill>
                          </a:uFill>
                          <a:latin typeface="Calibri"/>
                          <a:ea typeface="Calibri"/>
                        </a:rPr>
                        <a:t> cant2</a:t>
                      </a:r>
                      <a:endParaRPr b="0" lang="es-AR" sz="1800" spc="-1" strike="noStrike">
                        <a:solidFill>
                          <a:srgbClr val="000000"/>
                        </a:solidFill>
                        <a:uFill>
                          <a:solidFill>
                            <a:srgbClr val="ffffff"/>
                          </a:solidFill>
                        </a:uFill>
                        <a:latin typeface="Arial"/>
                      </a:endParaRPr>
                    </a:p>
                  </a:txBody>
                  <a:tcPr marL="52920" marR="52920">
                    <a:noFill/>
                  </a:tcPr>
                </a:tc>
              </a:tr>
              <a:tr h="49968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Arial"/>
                          <a:ea typeface="Arial"/>
                        </a:rPr>
                        <a:t>Resta</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Calibri"/>
                          <a:ea typeface="Calibri"/>
                        </a:rPr>
                        <a:t>stock </a:t>
                      </a:r>
                      <a:r>
                        <a:rPr b="1" lang="es-AR" sz="2300" spc="-1" strike="noStrike">
                          <a:solidFill>
                            <a:srgbClr val="0000ff"/>
                          </a:solidFill>
                          <a:uFill>
                            <a:solidFill>
                              <a:srgbClr val="ffffff"/>
                            </a:solidFill>
                          </a:uFill>
                          <a:latin typeface="Calibri"/>
                          <a:ea typeface="Calibri"/>
                        </a:rPr>
                        <a:t>=</a:t>
                      </a:r>
                      <a:r>
                        <a:rPr b="0" lang="es-AR" sz="2300" spc="-1" strike="noStrike">
                          <a:solidFill>
                            <a:srgbClr val="000000"/>
                          </a:solidFill>
                          <a:uFill>
                            <a:solidFill>
                              <a:srgbClr val="ffffff"/>
                            </a:solidFill>
                          </a:uFill>
                          <a:latin typeface="Calibri"/>
                          <a:ea typeface="Calibri"/>
                        </a:rPr>
                        <a:t> disp </a:t>
                      </a:r>
                      <a:r>
                        <a:rPr b="1" lang="es-AR" sz="2300" spc="-1" strike="noStrike">
                          <a:solidFill>
                            <a:srgbClr val="0000ff"/>
                          </a:solidFill>
                          <a:uFill>
                            <a:solidFill>
                              <a:srgbClr val="ffffff"/>
                            </a:solidFill>
                          </a:uFill>
                          <a:latin typeface="Calibri"/>
                          <a:ea typeface="Calibri"/>
                        </a:rPr>
                        <a:t>-</a:t>
                      </a:r>
                      <a:r>
                        <a:rPr b="0" lang="es-AR" sz="2300" spc="-1" strike="noStrike">
                          <a:solidFill>
                            <a:srgbClr val="000000"/>
                          </a:solidFill>
                          <a:uFill>
                            <a:solidFill>
                              <a:srgbClr val="ffffff"/>
                            </a:solidFill>
                          </a:uFill>
                          <a:latin typeface="Calibri"/>
                          <a:ea typeface="Calibri"/>
                        </a:rPr>
                        <a:t> venta</a:t>
                      </a:r>
                      <a:endParaRPr b="0" lang="es-AR" sz="1800" spc="-1" strike="noStrike">
                        <a:solidFill>
                          <a:srgbClr val="000000"/>
                        </a:solidFill>
                        <a:uFill>
                          <a:solidFill>
                            <a:srgbClr val="ffffff"/>
                          </a:solidFill>
                        </a:uFill>
                        <a:latin typeface="Arial"/>
                      </a:endParaRPr>
                    </a:p>
                  </a:txBody>
                  <a:tcPr marL="52920" marR="52920">
                    <a:noFill/>
                  </a:tcPr>
                </a:tc>
              </a:tr>
              <a:tr h="49968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Arial"/>
                          <a:ea typeface="Arial"/>
                        </a:rPr>
                        <a:t>Multiplicación</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Calibri"/>
                          <a:ea typeface="Calibri"/>
                        </a:rPr>
                        <a:t>area </a:t>
                      </a:r>
                      <a:r>
                        <a:rPr b="1" lang="es-AR" sz="2300" spc="-1" strike="noStrike">
                          <a:solidFill>
                            <a:srgbClr val="0000ff"/>
                          </a:solidFill>
                          <a:uFill>
                            <a:solidFill>
                              <a:srgbClr val="ffffff"/>
                            </a:solidFill>
                          </a:uFill>
                          <a:latin typeface="Calibri"/>
                          <a:ea typeface="Calibri"/>
                        </a:rPr>
                        <a:t>=</a:t>
                      </a:r>
                      <a:r>
                        <a:rPr b="0" lang="es-AR" sz="2300" spc="-1" strike="noStrike">
                          <a:solidFill>
                            <a:srgbClr val="000000"/>
                          </a:solidFill>
                          <a:uFill>
                            <a:solidFill>
                              <a:srgbClr val="ffffff"/>
                            </a:solidFill>
                          </a:uFill>
                          <a:latin typeface="Calibri"/>
                          <a:ea typeface="Calibri"/>
                        </a:rPr>
                        <a:t> base </a:t>
                      </a:r>
                      <a:r>
                        <a:rPr b="1" lang="es-AR" sz="2300" spc="-1" strike="noStrike">
                          <a:solidFill>
                            <a:srgbClr val="0000ff"/>
                          </a:solidFill>
                          <a:uFill>
                            <a:solidFill>
                              <a:srgbClr val="ffffff"/>
                            </a:solidFill>
                          </a:uFill>
                          <a:latin typeface="Calibri"/>
                          <a:ea typeface="Calibri"/>
                        </a:rPr>
                        <a:t>*</a:t>
                      </a:r>
                      <a:r>
                        <a:rPr b="0" lang="es-AR" sz="2300" spc="-1" strike="noStrike">
                          <a:solidFill>
                            <a:srgbClr val="000000"/>
                          </a:solidFill>
                          <a:uFill>
                            <a:solidFill>
                              <a:srgbClr val="ffffff"/>
                            </a:solidFill>
                          </a:uFill>
                          <a:latin typeface="Calibri"/>
                          <a:ea typeface="Calibri"/>
                        </a:rPr>
                        <a:t> altura</a:t>
                      </a:r>
                      <a:endParaRPr b="0" lang="es-AR" sz="1800" spc="-1" strike="noStrike">
                        <a:solidFill>
                          <a:srgbClr val="000000"/>
                        </a:solidFill>
                        <a:uFill>
                          <a:solidFill>
                            <a:srgbClr val="ffffff"/>
                          </a:solidFill>
                        </a:uFill>
                        <a:latin typeface="Arial"/>
                      </a:endParaRPr>
                    </a:p>
                  </a:txBody>
                  <a:tcPr marL="52920" marR="52920">
                    <a:noFill/>
                  </a:tcPr>
                </a:tc>
              </a:tr>
              <a:tr h="49968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Arial"/>
                          <a:ea typeface="Arial"/>
                        </a:rPr>
                        <a:t>División</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Calibri"/>
                          <a:ea typeface="Calibri"/>
                        </a:rPr>
                        <a:t>porc </a:t>
                      </a:r>
                      <a:r>
                        <a:rPr b="1" lang="es-AR" sz="2300" spc="-1" strike="noStrike">
                          <a:solidFill>
                            <a:srgbClr val="0000ff"/>
                          </a:solidFill>
                          <a:uFill>
                            <a:solidFill>
                              <a:srgbClr val="ffffff"/>
                            </a:solidFill>
                          </a:uFill>
                          <a:latin typeface="Calibri"/>
                          <a:ea typeface="Calibri"/>
                        </a:rPr>
                        <a:t>=</a:t>
                      </a:r>
                      <a:r>
                        <a:rPr b="0" lang="es-AR" sz="2300" spc="-1" strike="noStrike">
                          <a:solidFill>
                            <a:srgbClr val="000000"/>
                          </a:solidFill>
                          <a:uFill>
                            <a:solidFill>
                              <a:srgbClr val="ffffff"/>
                            </a:solidFill>
                          </a:uFill>
                          <a:latin typeface="Calibri"/>
                          <a:ea typeface="Calibri"/>
                        </a:rPr>
                        <a:t> 100 </a:t>
                      </a:r>
                      <a:r>
                        <a:rPr b="1" lang="es-AR" sz="2300" spc="-1" strike="noStrike">
                          <a:solidFill>
                            <a:srgbClr val="0000ff"/>
                          </a:solidFill>
                          <a:uFill>
                            <a:solidFill>
                              <a:srgbClr val="ffffff"/>
                            </a:solidFill>
                          </a:uFill>
                          <a:latin typeface="Calibri"/>
                          <a:ea typeface="Calibri"/>
                        </a:rPr>
                        <a:t>*</a:t>
                      </a:r>
                      <a:r>
                        <a:rPr b="0" lang="es-AR" sz="2300" spc="-1" strike="noStrike">
                          <a:solidFill>
                            <a:srgbClr val="000000"/>
                          </a:solidFill>
                          <a:uFill>
                            <a:solidFill>
                              <a:srgbClr val="ffffff"/>
                            </a:solidFill>
                          </a:uFill>
                          <a:latin typeface="Calibri"/>
                          <a:ea typeface="Calibri"/>
                        </a:rPr>
                        <a:t> parte </a:t>
                      </a:r>
                      <a:r>
                        <a:rPr b="1" lang="es-AR" sz="2300" spc="-1" strike="noStrike">
                          <a:solidFill>
                            <a:srgbClr val="0000ff"/>
                          </a:solidFill>
                          <a:uFill>
                            <a:solidFill>
                              <a:srgbClr val="ffffff"/>
                            </a:solidFill>
                          </a:uFill>
                          <a:latin typeface="Calibri"/>
                          <a:ea typeface="Calibri"/>
                        </a:rPr>
                        <a:t>/</a:t>
                      </a:r>
                      <a:r>
                        <a:rPr b="0" lang="es-AR" sz="2300" spc="-1" strike="noStrike">
                          <a:solidFill>
                            <a:srgbClr val="000000"/>
                          </a:solidFill>
                          <a:uFill>
                            <a:solidFill>
                              <a:srgbClr val="ffffff"/>
                            </a:solidFill>
                          </a:uFill>
                          <a:latin typeface="Calibri"/>
                          <a:ea typeface="Calibri"/>
                        </a:rPr>
                        <a:t> total </a:t>
                      </a:r>
                      <a:endParaRPr b="0" lang="es-AR" sz="1800" spc="-1" strike="noStrike">
                        <a:solidFill>
                          <a:srgbClr val="000000"/>
                        </a:solidFill>
                        <a:uFill>
                          <a:solidFill>
                            <a:srgbClr val="ffffff"/>
                          </a:solidFill>
                        </a:uFill>
                        <a:latin typeface="Arial"/>
                      </a:endParaRPr>
                    </a:p>
                  </a:txBody>
                  <a:tcPr marL="52920" marR="52920">
                    <a:noFill/>
                  </a:tcPr>
                </a:tc>
              </a:tr>
              <a:tr h="49968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Arial"/>
                          <a:ea typeface="Arial"/>
                        </a:rPr>
                        <a:t>Potenciación</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Calibri"/>
                          <a:ea typeface="Calibri"/>
                        </a:rPr>
                        <a:t>sup </a:t>
                      </a:r>
                      <a:r>
                        <a:rPr b="1" lang="es-AR" sz="2300" spc="-1" strike="noStrike">
                          <a:solidFill>
                            <a:srgbClr val="0000ff"/>
                          </a:solidFill>
                          <a:uFill>
                            <a:solidFill>
                              <a:srgbClr val="ffffff"/>
                            </a:solidFill>
                          </a:uFill>
                          <a:latin typeface="Calibri"/>
                          <a:ea typeface="Calibri"/>
                        </a:rPr>
                        <a:t>=</a:t>
                      </a:r>
                      <a:r>
                        <a:rPr b="0" lang="es-AR" sz="2300" spc="-1" strike="noStrike">
                          <a:solidFill>
                            <a:srgbClr val="000000"/>
                          </a:solidFill>
                          <a:uFill>
                            <a:solidFill>
                              <a:srgbClr val="ffffff"/>
                            </a:solidFill>
                          </a:uFill>
                          <a:latin typeface="Calibri"/>
                          <a:ea typeface="Calibri"/>
                        </a:rPr>
                        <a:t> 3.41 </a:t>
                      </a:r>
                      <a:r>
                        <a:rPr b="1" lang="es-AR" sz="2300" spc="-1" strike="noStrike">
                          <a:solidFill>
                            <a:srgbClr val="0000ff"/>
                          </a:solidFill>
                          <a:uFill>
                            <a:solidFill>
                              <a:srgbClr val="ffffff"/>
                            </a:solidFill>
                          </a:uFill>
                          <a:latin typeface="Calibri"/>
                          <a:ea typeface="Calibri"/>
                        </a:rPr>
                        <a:t>*</a:t>
                      </a:r>
                      <a:r>
                        <a:rPr b="0" lang="es-AR" sz="2300" spc="-1" strike="noStrike">
                          <a:solidFill>
                            <a:srgbClr val="000000"/>
                          </a:solidFill>
                          <a:uFill>
                            <a:solidFill>
                              <a:srgbClr val="ffffff"/>
                            </a:solidFill>
                          </a:uFill>
                          <a:latin typeface="Calibri"/>
                          <a:ea typeface="Calibri"/>
                        </a:rPr>
                        <a:t> radio </a:t>
                      </a:r>
                      <a:r>
                        <a:rPr b="1" lang="es-AR" sz="2300" spc="-1" strike="noStrike">
                          <a:solidFill>
                            <a:srgbClr val="0000ff"/>
                          </a:solidFill>
                          <a:uFill>
                            <a:solidFill>
                              <a:srgbClr val="ffffff"/>
                            </a:solidFill>
                          </a:uFill>
                          <a:latin typeface="Calibri"/>
                          <a:ea typeface="Calibri"/>
                        </a:rPr>
                        <a:t>^</a:t>
                      </a:r>
                      <a:r>
                        <a:rPr b="0" lang="es-AR" sz="2300" spc="-1" strike="noStrike">
                          <a:solidFill>
                            <a:srgbClr val="000000"/>
                          </a:solidFill>
                          <a:uFill>
                            <a:solidFill>
                              <a:srgbClr val="ffffff"/>
                            </a:solidFill>
                          </a:uFill>
                          <a:latin typeface="Calibri"/>
                          <a:ea typeface="Calibri"/>
                        </a:rPr>
                        <a:t> 2 </a:t>
                      </a:r>
                      <a:endParaRPr b="0" lang="es-AR" sz="1800" spc="-1" strike="noStrike">
                        <a:solidFill>
                          <a:srgbClr val="000000"/>
                        </a:solidFill>
                        <a:uFill>
                          <a:solidFill>
                            <a:srgbClr val="ffffff"/>
                          </a:solidFill>
                        </a:uFill>
                        <a:latin typeface="Arial"/>
                      </a:endParaRPr>
                    </a:p>
                  </a:txBody>
                  <a:tcPr marL="52920" marR="52920">
                    <a:noFill/>
                  </a:tcPr>
                </a:tc>
              </a:tr>
              <a:tr h="79092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 ó MOD</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Arial"/>
                          <a:ea typeface="Arial"/>
                        </a:rPr>
                        <a:t>Resto de la división entera</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Calibri"/>
                          <a:ea typeface="Calibri"/>
                        </a:rPr>
                        <a:t>resto </a:t>
                      </a:r>
                      <a:r>
                        <a:rPr b="1" lang="es-AR" sz="2300" spc="-1" strike="noStrike">
                          <a:solidFill>
                            <a:srgbClr val="0000ff"/>
                          </a:solidFill>
                          <a:uFill>
                            <a:solidFill>
                              <a:srgbClr val="ffffff"/>
                            </a:solidFill>
                          </a:uFill>
                          <a:latin typeface="Calibri"/>
                          <a:ea typeface="Calibri"/>
                        </a:rPr>
                        <a:t>=</a:t>
                      </a:r>
                      <a:r>
                        <a:rPr b="0" lang="es-AR" sz="2300" spc="-1" strike="noStrike">
                          <a:solidFill>
                            <a:srgbClr val="000000"/>
                          </a:solidFill>
                          <a:uFill>
                            <a:solidFill>
                              <a:srgbClr val="ffffff"/>
                            </a:solidFill>
                          </a:uFill>
                          <a:latin typeface="Calibri"/>
                          <a:ea typeface="Calibri"/>
                        </a:rPr>
                        <a:t> num </a:t>
                      </a:r>
                      <a:r>
                        <a:rPr b="1" lang="es-AR" sz="2300" spc="-1" strike="noStrike">
                          <a:solidFill>
                            <a:srgbClr val="0000ff"/>
                          </a:solidFill>
                          <a:uFill>
                            <a:solidFill>
                              <a:srgbClr val="ffffff"/>
                            </a:solidFill>
                          </a:uFill>
                          <a:latin typeface="Calibri"/>
                          <a:ea typeface="Calibri"/>
                        </a:rPr>
                        <a:t>MOD</a:t>
                      </a:r>
                      <a:r>
                        <a:rPr b="0" lang="es-AR" sz="2300" spc="-1" strike="noStrike">
                          <a:solidFill>
                            <a:srgbClr val="000000"/>
                          </a:solidFill>
                          <a:uFill>
                            <a:solidFill>
                              <a:srgbClr val="ffffff"/>
                            </a:solidFill>
                          </a:uFill>
                          <a:latin typeface="Calibri"/>
                          <a:ea typeface="Calibri"/>
                        </a:rPr>
                        <a:t> div</a:t>
                      </a:r>
                      <a:endParaRPr b="0" lang="es-AR" sz="1800" spc="-1" strike="noStrike">
                        <a:solidFill>
                          <a:srgbClr val="000000"/>
                        </a:solidFill>
                        <a:uFill>
                          <a:solidFill>
                            <a:srgbClr val="ffffff"/>
                          </a:solidFill>
                        </a:uFill>
                        <a:latin typeface="Arial"/>
                      </a:endParaRPr>
                    </a:p>
                  </a:txBody>
                  <a:tcPr marL="52920" marR="52920">
                    <a:noFill/>
                  </a:tcPr>
                </a:tc>
              </a:tr>
            </a:tbl>
          </a:graphicData>
        </a:graphic>
      </p:graphicFrame>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8587800" y="6575400"/>
            <a:ext cx="556200" cy="364680"/>
          </a:xfrm>
          <a:prstGeom prst="rect">
            <a:avLst/>
          </a:prstGeom>
          <a:noFill/>
          <a:ln>
            <a:noFill/>
          </a:ln>
        </p:spPr>
        <p:txBody>
          <a:bodyPr anchor="ctr"/>
          <a:p>
            <a:pPr algn="r">
              <a:lnSpc>
                <a:spcPct val="100000"/>
              </a:lnSpc>
            </a:pPr>
            <a:fld id="{9037796D-615E-4409-A17E-D91672D3510F}"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30"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Secuencia</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Prueba de Escritorio</a:t>
            </a:r>
            <a:endParaRPr b="0" lang="es-AR" sz="1400" spc="-1" strike="noStrike">
              <a:solidFill>
                <a:srgbClr val="000000"/>
              </a:solidFill>
              <a:uFill>
                <a:solidFill>
                  <a:srgbClr val="ffffff"/>
                </a:solidFill>
              </a:uFill>
              <a:latin typeface="Arial"/>
            </a:endParaRPr>
          </a:p>
        </p:txBody>
      </p:sp>
      <p:sp>
        <p:nvSpPr>
          <p:cNvPr id="431" name="TextShape 3"/>
          <p:cNvSpPr txBox="1"/>
          <p:nvPr/>
        </p:nvSpPr>
        <p:spPr>
          <a:xfrm>
            <a:off x="628560" y="1735200"/>
            <a:ext cx="7886520" cy="4775760"/>
          </a:xfrm>
          <a:prstGeom prst="rect">
            <a:avLst/>
          </a:prstGeom>
          <a:noFill/>
          <a:ln>
            <a:noFill/>
          </a:ln>
        </p:spPr>
        <p:txBody>
          <a:bodyPr/>
          <a:p>
            <a:pPr marL="228600" indent="-22824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Una prueba de escritorio consiste en analizar (antes de hacer el algoritmo) cuál debe ser el resultado dada la entrada del algoritmo</a:t>
            </a:r>
            <a:endParaRPr b="0" lang="es-AR" sz="1400" spc="-1" strike="noStrike">
              <a:solidFill>
                <a:srgbClr val="000000"/>
              </a:solidFill>
              <a:uFill>
                <a:solidFill>
                  <a:srgbClr val="ffffff"/>
                </a:solidFill>
              </a:uFill>
              <a:latin typeface="Arial"/>
            </a:endParaRPr>
          </a:p>
          <a:p>
            <a:pPr marL="228600" indent="-75960">
              <a:lnSpc>
                <a:spcPct val="90000"/>
              </a:lnSpc>
            </a:pP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p:txBody>
      </p:sp>
      <p:graphicFrame>
        <p:nvGraphicFramePr>
          <p:cNvPr id="432" name="Table 4"/>
          <p:cNvGraphicFramePr/>
          <p:nvPr/>
        </p:nvGraphicFramePr>
        <p:xfrm>
          <a:off x="200880" y="3317760"/>
          <a:ext cx="8741880" cy="2850480"/>
        </p:xfrm>
        <a:graphic>
          <a:graphicData uri="http://schemas.openxmlformats.org/drawingml/2006/table">
            <a:tbl>
              <a:tblPr/>
              <a:tblGrid>
                <a:gridCol w="944280"/>
                <a:gridCol w="1203480"/>
                <a:gridCol w="1238400"/>
                <a:gridCol w="1578240"/>
                <a:gridCol w="3777480"/>
              </a:tblGrid>
              <a:tr h="455400">
                <a:tc rowSpan="2">
                  <a:txBody>
                    <a:bodyPr lIns="91080" rIns="91080" tIns="91080" bIns="91080" anchor="ctr"/>
                    <a:p>
                      <a:pPr algn="ctr">
                        <a:lnSpc>
                          <a:spcPct val="100000"/>
                        </a:lnSpc>
                      </a:pPr>
                      <a:r>
                        <a:rPr b="1" lang="es-AR" sz="1400" spc="-1" strike="noStrike">
                          <a:solidFill>
                            <a:srgbClr val="000000"/>
                          </a:solidFill>
                          <a:uFill>
                            <a:solidFill>
                              <a:srgbClr val="ffffff"/>
                            </a:solidFill>
                          </a:uFill>
                          <a:latin typeface="Arial"/>
                          <a:ea typeface="Arial"/>
                        </a:rPr>
                        <a:t>N° Prueba</a:t>
                      </a:r>
                      <a:endParaRPr b="0" lang="es-AR" sz="1800" spc="-1" strike="noStrike">
                        <a:solidFill>
                          <a:srgbClr val="000000"/>
                        </a:solidFill>
                        <a:uFill>
                          <a:solidFill>
                            <a:srgbClr val="ffffff"/>
                          </a:solidFill>
                        </a:uFill>
                        <a:latin typeface="Arial"/>
                      </a:endParaRPr>
                    </a:p>
                  </a:txBody>
                  <a:tcPr marL="91080" marR="91080">
                    <a:lnB w="9360">
                      <a:solidFill>
                        <a:srgbClr val="b7b7b7"/>
                      </a:solidFill>
                    </a:lnB>
                    <a:solidFill>
                      <a:srgbClr val="b7b7b7"/>
                    </a:solidFill>
                  </a:tcPr>
                </a:tc>
                <a:tc gridSpan="2">
                  <a:txBody>
                    <a:bodyPr lIns="91080" rIns="91080" tIns="91080" bIns="91080" anchor="ctr"/>
                    <a:p>
                      <a:pPr algn="ctr">
                        <a:lnSpc>
                          <a:spcPct val="100000"/>
                        </a:lnSpc>
                      </a:pPr>
                      <a:r>
                        <a:rPr b="1" lang="es-AR" sz="1400" spc="-1" strike="noStrike">
                          <a:solidFill>
                            <a:srgbClr val="000000"/>
                          </a:solidFill>
                          <a:uFill>
                            <a:solidFill>
                              <a:srgbClr val="ffffff"/>
                            </a:solidFill>
                          </a:uFill>
                          <a:latin typeface="Arial"/>
                          <a:ea typeface="Arial"/>
                        </a:rPr>
                        <a:t>Entrada</a:t>
                      </a:r>
                      <a:endParaRPr b="0" lang="es-AR" sz="1800" spc="-1" strike="noStrike">
                        <a:solidFill>
                          <a:srgbClr val="000000"/>
                        </a:solidFill>
                        <a:uFill>
                          <a:solidFill>
                            <a:srgbClr val="ffffff"/>
                          </a:solidFill>
                        </a:uFill>
                        <a:latin typeface="Arial"/>
                      </a:endParaRPr>
                    </a:p>
                  </a:txBody>
                  <a:tcPr marL="91080" marR="91080">
                    <a:solidFill>
                      <a:srgbClr val="b7b7b7"/>
                    </a:solidFill>
                  </a:tcPr>
                </a:tc>
                <a:tc gridSpan="2">
                  <a:txBody>
                    <a:bodyPr lIns="91080" rIns="91080" tIns="91080" bIns="91080" anchor="ctr"/>
                    <a:p>
                      <a:pPr algn="ctr">
                        <a:lnSpc>
                          <a:spcPct val="100000"/>
                        </a:lnSpc>
                      </a:pPr>
                      <a:r>
                        <a:rPr b="1" lang="es-AR" sz="1400" spc="-1" strike="noStrike">
                          <a:solidFill>
                            <a:srgbClr val="000000"/>
                          </a:solidFill>
                          <a:uFill>
                            <a:solidFill>
                              <a:srgbClr val="ffffff"/>
                            </a:solidFill>
                          </a:uFill>
                          <a:latin typeface="Arial"/>
                          <a:ea typeface="Arial"/>
                        </a:rPr>
                        <a:t>Salida</a:t>
                      </a:r>
                      <a:endParaRPr b="0" lang="es-AR" sz="1800" spc="-1" strike="noStrike">
                        <a:solidFill>
                          <a:srgbClr val="000000"/>
                        </a:solidFill>
                        <a:uFill>
                          <a:solidFill>
                            <a:srgbClr val="ffffff"/>
                          </a:solidFill>
                        </a:uFill>
                        <a:latin typeface="Arial"/>
                      </a:endParaRPr>
                    </a:p>
                  </a:txBody>
                  <a:tcPr marL="91080" marR="91080">
                    <a:solidFill>
                      <a:srgbClr val="b7b7b7"/>
                    </a:solidFill>
                  </a:tcPr>
                </a:tc>
              </a:tr>
              <a:tr h="598680">
                <a:tc vMerge="1">
                  <a:tcPr>
                    <a:solidFill>
                      <a:srgbClr val="729fcf"/>
                    </a:solidFill>
                  </a:tcPr>
                </a:tc>
                <a:tc>
                  <a:txBody>
                    <a:bodyPr lIns="91080" rIns="91080" tIns="91080" bIns="91080" anchor="ctr"/>
                    <a:p>
                      <a:pPr algn="ctr">
                        <a:lnSpc>
                          <a:spcPct val="100000"/>
                        </a:lnSpc>
                      </a:pPr>
                      <a:r>
                        <a:rPr b="1" lang="es-AR" sz="1400" spc="-1" strike="noStrike">
                          <a:solidFill>
                            <a:srgbClr val="000000"/>
                          </a:solidFill>
                          <a:uFill>
                            <a:solidFill>
                              <a:srgbClr val="ffffff"/>
                            </a:solidFill>
                          </a:uFill>
                          <a:latin typeface="Arial"/>
                          <a:ea typeface="Arial"/>
                        </a:rPr>
                        <a:t>1er Num Ingresado</a:t>
                      </a:r>
                      <a:endParaRPr b="0" lang="es-AR" sz="1800" spc="-1" strike="noStrike">
                        <a:solidFill>
                          <a:srgbClr val="000000"/>
                        </a:solidFill>
                        <a:uFill>
                          <a:solidFill>
                            <a:srgbClr val="ffffff"/>
                          </a:solidFill>
                        </a:uFill>
                        <a:latin typeface="Arial"/>
                      </a:endParaRPr>
                    </a:p>
                  </a:txBody>
                  <a:tcPr marL="91080" marR="91080">
                    <a:solidFill>
                      <a:srgbClr val="b7b7b7"/>
                    </a:solidFill>
                  </a:tcPr>
                </a:tc>
                <a:tc>
                  <a:txBody>
                    <a:bodyPr lIns="91080" rIns="91080" tIns="91080" bIns="91080" anchor="ctr"/>
                    <a:p>
                      <a:pPr algn="ctr">
                        <a:lnSpc>
                          <a:spcPct val="100000"/>
                        </a:lnSpc>
                      </a:pPr>
                      <a:r>
                        <a:rPr b="1" lang="es-AR" sz="1400" spc="-1" strike="noStrike">
                          <a:solidFill>
                            <a:srgbClr val="000000"/>
                          </a:solidFill>
                          <a:uFill>
                            <a:solidFill>
                              <a:srgbClr val="ffffff"/>
                            </a:solidFill>
                          </a:uFill>
                          <a:latin typeface="Arial"/>
                          <a:ea typeface="Arial"/>
                        </a:rPr>
                        <a:t>2do Num Ingresado</a:t>
                      </a:r>
                      <a:endParaRPr b="0" lang="es-AR" sz="1800" spc="-1" strike="noStrike">
                        <a:solidFill>
                          <a:srgbClr val="000000"/>
                        </a:solidFill>
                        <a:uFill>
                          <a:solidFill>
                            <a:srgbClr val="ffffff"/>
                          </a:solidFill>
                        </a:uFill>
                        <a:latin typeface="Arial"/>
                      </a:endParaRPr>
                    </a:p>
                  </a:txBody>
                  <a:tcPr marL="91080" marR="91080">
                    <a:solidFill>
                      <a:srgbClr val="b7b7b7"/>
                    </a:solidFill>
                  </a:tcPr>
                </a:tc>
                <a:tc>
                  <a:txBody>
                    <a:bodyPr lIns="91080" rIns="91080" tIns="91080" bIns="91080" anchor="ctr"/>
                    <a:p>
                      <a:pPr algn="ctr">
                        <a:lnSpc>
                          <a:spcPct val="100000"/>
                        </a:lnSpc>
                      </a:pPr>
                      <a:r>
                        <a:rPr b="1" lang="es-AR" sz="1400" spc="-1" strike="noStrike">
                          <a:solidFill>
                            <a:srgbClr val="000000"/>
                          </a:solidFill>
                          <a:uFill>
                            <a:solidFill>
                              <a:srgbClr val="ffffff"/>
                            </a:solidFill>
                          </a:uFill>
                          <a:latin typeface="Arial"/>
                          <a:ea typeface="Arial"/>
                        </a:rPr>
                        <a:t>Suma</a:t>
                      </a:r>
                      <a:endParaRPr b="0" lang="es-AR" sz="1800" spc="-1" strike="noStrike">
                        <a:solidFill>
                          <a:srgbClr val="000000"/>
                        </a:solidFill>
                        <a:uFill>
                          <a:solidFill>
                            <a:srgbClr val="ffffff"/>
                          </a:solidFill>
                        </a:uFill>
                        <a:latin typeface="Arial"/>
                      </a:endParaRPr>
                    </a:p>
                  </a:txBody>
                  <a:tcPr marL="91080" marR="91080">
                    <a:solidFill>
                      <a:srgbClr val="b7b7b7"/>
                    </a:solidFill>
                  </a:tcPr>
                </a:tc>
                <a:tc>
                  <a:txBody>
                    <a:bodyPr lIns="91080" rIns="91080" tIns="91080" bIns="91080" anchor="ctr"/>
                    <a:p>
                      <a:pPr algn="ctr">
                        <a:lnSpc>
                          <a:spcPct val="100000"/>
                        </a:lnSpc>
                      </a:pPr>
                      <a:r>
                        <a:rPr b="1" lang="es-AR" sz="1400" spc="-1" strike="noStrike">
                          <a:solidFill>
                            <a:srgbClr val="000000"/>
                          </a:solidFill>
                          <a:uFill>
                            <a:solidFill>
                              <a:srgbClr val="ffffff"/>
                            </a:solidFill>
                          </a:uFill>
                          <a:latin typeface="Arial"/>
                          <a:ea typeface="Arial"/>
                        </a:rPr>
                        <a:t>Mensaje</a:t>
                      </a:r>
                      <a:endParaRPr b="0" lang="es-AR" sz="1800" spc="-1" strike="noStrike">
                        <a:solidFill>
                          <a:srgbClr val="000000"/>
                        </a:solidFill>
                        <a:uFill>
                          <a:solidFill>
                            <a:srgbClr val="ffffff"/>
                          </a:solidFill>
                        </a:uFill>
                        <a:latin typeface="Arial"/>
                      </a:endParaRPr>
                    </a:p>
                  </a:txBody>
                  <a:tcPr marL="91080" marR="91080">
                    <a:solidFill>
                      <a:srgbClr val="b7b7b7"/>
                    </a:solidFill>
                  </a:tcPr>
                </a:tc>
              </a:tr>
              <a:tr h="598680">
                <a:tc>
                  <a:txBody>
                    <a:bodyPr lIns="91080" rIns="91080" tIns="91080" bIns="91080" anchor="ctr"/>
                    <a:p>
                      <a:pPr algn="ctr">
                        <a:lnSpc>
                          <a:spcPct val="100000"/>
                        </a:lnSpc>
                      </a:pPr>
                      <a:r>
                        <a:rPr b="1" lang="es-AR" sz="1400" spc="-1" strike="noStrike">
                          <a:solidFill>
                            <a:srgbClr val="000000"/>
                          </a:solidFill>
                          <a:uFill>
                            <a:solidFill>
                              <a:srgbClr val="ffffff"/>
                            </a:solidFill>
                          </a:uFill>
                          <a:latin typeface="Arial"/>
                          <a:ea typeface="Arial"/>
                        </a:rPr>
                        <a:t>1</a:t>
                      </a:r>
                      <a:endParaRPr b="0" lang="es-AR" sz="1800" spc="-1" strike="noStrike">
                        <a:solidFill>
                          <a:srgbClr val="000000"/>
                        </a:solidFill>
                        <a:uFill>
                          <a:solidFill>
                            <a:srgbClr val="ffffff"/>
                          </a:solidFill>
                        </a:uFill>
                        <a:latin typeface="Arial"/>
                      </a:endParaRPr>
                    </a:p>
                  </a:txBody>
                  <a:tcPr marL="91080" marR="91080">
                    <a:lnL w="9360">
                      <a:solidFill>
                        <a:srgbClr val="b7b7b7"/>
                      </a:solidFill>
                    </a:lnL>
                    <a:lnR w="9360">
                      <a:solidFill>
                        <a:srgbClr val="b7b7b7"/>
                      </a:solidFill>
                    </a:lnR>
                    <a:lnT w="9360">
                      <a:solidFill>
                        <a:srgbClr val="b7b7b7"/>
                      </a:solidFill>
                    </a:lnT>
                    <a:lnB w="9360">
                      <a:solidFill>
                        <a:srgbClr val="b7b7b7"/>
                      </a:solidFill>
                    </a:lnB>
                    <a:solidFill>
                      <a:srgbClr val="b7b7b7"/>
                    </a:solidFill>
                  </a:tcPr>
                </a:tc>
                <a:tc>
                  <a:txBody>
                    <a:bodyPr lIns="91080" rIns="91080" tIns="91080" bIns="91080"/>
                    <a:p>
                      <a:pPr>
                        <a:lnSpc>
                          <a:spcPct val="100000"/>
                        </a:lnSpc>
                      </a:pPr>
                      <a:r>
                        <a:rPr b="0" lang="es-AR" sz="1400" spc="-1" strike="noStrike">
                          <a:solidFill>
                            <a:srgbClr val="000000"/>
                          </a:solidFill>
                          <a:uFill>
                            <a:solidFill>
                              <a:srgbClr val="ffffff"/>
                            </a:solidFill>
                          </a:uFill>
                          <a:latin typeface="Arial"/>
                          <a:ea typeface="Arial"/>
                        </a:rPr>
                        <a:t>20</a:t>
                      </a:r>
                      <a:endParaRPr b="0" lang="es-AR" sz="1800" spc="-1" strike="noStrike">
                        <a:solidFill>
                          <a:srgbClr val="000000"/>
                        </a:solidFill>
                        <a:uFill>
                          <a:solidFill>
                            <a:srgbClr val="ffffff"/>
                          </a:solidFill>
                        </a:uFill>
                        <a:latin typeface="Arial"/>
                      </a:endParaRPr>
                    </a:p>
                  </a:txBody>
                  <a:tcPr marL="91080" marR="91080">
                    <a:lnL w="9360">
                      <a:solidFill>
                        <a:srgbClr val="b7b7b7"/>
                      </a:solidFill>
                    </a:lnL>
                    <a:noFill/>
                  </a:tcPr>
                </a:tc>
                <a:tc>
                  <a:txBody>
                    <a:bodyPr lIns="91080" rIns="91080" tIns="91080" bIns="91080"/>
                    <a:p>
                      <a:pPr>
                        <a:lnSpc>
                          <a:spcPct val="100000"/>
                        </a:lnSpc>
                      </a:pPr>
                      <a:r>
                        <a:rPr b="0" lang="es-AR" sz="1400" spc="-1" strike="noStrike">
                          <a:solidFill>
                            <a:srgbClr val="000000"/>
                          </a:solidFill>
                          <a:uFill>
                            <a:solidFill>
                              <a:srgbClr val="ffffff"/>
                            </a:solidFill>
                          </a:uFill>
                          <a:latin typeface="Arial"/>
                          <a:ea typeface="Arial"/>
                        </a:rPr>
                        <a:t>30</a:t>
                      </a:r>
                      <a:endParaRPr b="0" lang="es-AR" sz="1800" spc="-1" strike="noStrike">
                        <a:solidFill>
                          <a:srgbClr val="000000"/>
                        </a:solidFill>
                        <a:uFill>
                          <a:solidFill>
                            <a:srgbClr val="ffffff"/>
                          </a:solidFill>
                        </a:uFill>
                        <a:latin typeface="Arial"/>
                      </a:endParaRPr>
                    </a:p>
                  </a:txBody>
                  <a:tcPr marL="91080" marR="91080">
                    <a:lnR w="9360">
                      <a:solidFill>
                        <a:srgbClr val="9e9e9e"/>
                      </a:solidFill>
                    </a:lnR>
                    <a:noFill/>
                  </a:tcPr>
                </a:tc>
                <a:tc>
                  <a:txBody>
                    <a:bodyPr lIns="91080" rIns="91080" tIns="91080" bIns="91080"/>
                    <a:p>
                      <a:pPr>
                        <a:lnSpc>
                          <a:spcPct val="100000"/>
                        </a:lnSpc>
                      </a:pPr>
                      <a:r>
                        <a:rPr b="0" lang="es-AR" sz="1400" spc="-1" strike="noStrike">
                          <a:solidFill>
                            <a:srgbClr val="000000"/>
                          </a:solidFill>
                          <a:uFill>
                            <a:solidFill>
                              <a:srgbClr val="ffffff"/>
                            </a:solidFill>
                          </a:uFill>
                          <a:latin typeface="Arial"/>
                          <a:ea typeface="Arial"/>
                        </a:rPr>
                        <a:t>20+30=50</a:t>
                      </a:r>
                      <a:endParaRPr b="0" lang="es-AR" sz="1800" spc="-1" strike="noStrike">
                        <a:solidFill>
                          <a:srgbClr val="000000"/>
                        </a:solidFill>
                        <a:uFill>
                          <a:solidFill>
                            <a:srgbClr val="ffffff"/>
                          </a:solidFill>
                        </a:uFill>
                        <a:latin typeface="Arial"/>
                      </a:endParaRPr>
                    </a:p>
                  </a:txBody>
                  <a:tcPr marL="91080" marR="91080">
                    <a:lnL w="9360">
                      <a:solidFill>
                        <a:srgbClr val="9e9e9e"/>
                      </a:solidFill>
                    </a:lnL>
                    <a:noFill/>
                  </a:tcPr>
                </a:tc>
                <a:tc>
                  <a:txBody>
                    <a:bodyPr lIns="91080" rIns="91080" tIns="91080" bIns="91080"/>
                    <a:p>
                      <a:pPr>
                        <a:lnSpc>
                          <a:spcPct val="100000"/>
                        </a:lnSpc>
                      </a:pPr>
                      <a:r>
                        <a:rPr b="0" lang="es-AR" sz="1400" spc="-1" strike="noStrike">
                          <a:solidFill>
                            <a:srgbClr val="000000"/>
                          </a:solidFill>
                          <a:uFill>
                            <a:solidFill>
                              <a:srgbClr val="ffffff"/>
                            </a:solidFill>
                          </a:uFill>
                          <a:latin typeface="Arial"/>
                          <a:ea typeface="Arial"/>
                        </a:rPr>
                        <a:t>El resultado de la suma es: 50</a:t>
                      </a:r>
                      <a:endParaRPr b="0" lang="es-AR" sz="1800" spc="-1" strike="noStrike">
                        <a:solidFill>
                          <a:srgbClr val="000000"/>
                        </a:solidFill>
                        <a:uFill>
                          <a:solidFill>
                            <a:srgbClr val="ffffff"/>
                          </a:solidFill>
                        </a:uFill>
                        <a:latin typeface="Arial"/>
                      </a:endParaRPr>
                    </a:p>
                  </a:txBody>
                  <a:tcPr marL="91080" marR="91080">
                    <a:noFill/>
                  </a:tcPr>
                </a:tc>
              </a:tr>
              <a:tr h="598680">
                <a:tc>
                  <a:txBody>
                    <a:bodyPr lIns="91080" rIns="91080" tIns="91080" bIns="91080" anchor="ctr"/>
                    <a:p>
                      <a:pPr algn="ctr">
                        <a:lnSpc>
                          <a:spcPct val="100000"/>
                        </a:lnSpc>
                      </a:pPr>
                      <a:r>
                        <a:rPr b="1" lang="es-AR" sz="1400" spc="-1" strike="noStrike">
                          <a:solidFill>
                            <a:srgbClr val="000000"/>
                          </a:solidFill>
                          <a:uFill>
                            <a:solidFill>
                              <a:srgbClr val="ffffff"/>
                            </a:solidFill>
                          </a:uFill>
                          <a:latin typeface="Arial"/>
                          <a:ea typeface="Arial"/>
                        </a:rPr>
                        <a:t>2</a:t>
                      </a:r>
                      <a:endParaRPr b="0" lang="es-AR" sz="1800" spc="-1" strike="noStrike">
                        <a:solidFill>
                          <a:srgbClr val="000000"/>
                        </a:solidFill>
                        <a:uFill>
                          <a:solidFill>
                            <a:srgbClr val="ffffff"/>
                          </a:solidFill>
                        </a:uFill>
                        <a:latin typeface="Arial"/>
                      </a:endParaRPr>
                    </a:p>
                  </a:txBody>
                  <a:tcPr marL="91080" marR="91080">
                    <a:lnL w="9360">
                      <a:solidFill>
                        <a:srgbClr val="b7b7b7"/>
                      </a:solidFill>
                    </a:lnL>
                    <a:lnR w="9360">
                      <a:solidFill>
                        <a:srgbClr val="b7b7b7"/>
                      </a:solidFill>
                    </a:lnR>
                    <a:lnT w="9360">
                      <a:solidFill>
                        <a:srgbClr val="b7b7b7"/>
                      </a:solidFill>
                    </a:lnT>
                    <a:lnB w="9360">
                      <a:solidFill>
                        <a:srgbClr val="b7b7b7"/>
                      </a:solidFill>
                    </a:lnB>
                    <a:solidFill>
                      <a:srgbClr val="b7b7b7"/>
                    </a:solidFill>
                  </a:tcPr>
                </a:tc>
                <a:tc>
                  <a:txBody>
                    <a:bodyPr lIns="91080" rIns="91080" tIns="91080" bIns="91080"/>
                    <a:p>
                      <a:pPr>
                        <a:lnSpc>
                          <a:spcPct val="100000"/>
                        </a:lnSpc>
                      </a:pPr>
                      <a:r>
                        <a:rPr b="0" lang="es-AR" sz="1400" spc="-1" strike="noStrike">
                          <a:solidFill>
                            <a:srgbClr val="000000"/>
                          </a:solidFill>
                          <a:uFill>
                            <a:solidFill>
                              <a:srgbClr val="ffffff"/>
                            </a:solidFill>
                          </a:uFill>
                          <a:latin typeface="Arial"/>
                          <a:ea typeface="Arial"/>
                        </a:rPr>
                        <a:t>15</a:t>
                      </a:r>
                      <a:endParaRPr b="0" lang="es-AR" sz="1800" spc="-1" strike="noStrike">
                        <a:solidFill>
                          <a:srgbClr val="000000"/>
                        </a:solidFill>
                        <a:uFill>
                          <a:solidFill>
                            <a:srgbClr val="ffffff"/>
                          </a:solidFill>
                        </a:uFill>
                        <a:latin typeface="Arial"/>
                      </a:endParaRPr>
                    </a:p>
                  </a:txBody>
                  <a:tcPr marL="91080" marR="91080">
                    <a:lnL w="9360">
                      <a:solidFill>
                        <a:srgbClr val="b7b7b7"/>
                      </a:solidFill>
                    </a:lnL>
                    <a:noFill/>
                  </a:tcPr>
                </a:tc>
                <a:tc>
                  <a:txBody>
                    <a:bodyPr lIns="91080" rIns="91080" tIns="91080" bIns="91080"/>
                    <a:p>
                      <a:pPr>
                        <a:lnSpc>
                          <a:spcPct val="100000"/>
                        </a:lnSpc>
                      </a:pPr>
                      <a:r>
                        <a:rPr b="0" lang="es-AR" sz="1400" spc="-1" strike="noStrike">
                          <a:solidFill>
                            <a:srgbClr val="000000"/>
                          </a:solidFill>
                          <a:uFill>
                            <a:solidFill>
                              <a:srgbClr val="ffffff"/>
                            </a:solidFill>
                          </a:uFill>
                          <a:latin typeface="Arial"/>
                          <a:ea typeface="Arial"/>
                        </a:rPr>
                        <a:t>150</a:t>
                      </a:r>
                      <a:endParaRPr b="0" lang="es-AR" sz="1800" spc="-1" strike="noStrike">
                        <a:solidFill>
                          <a:srgbClr val="000000"/>
                        </a:solidFill>
                        <a:uFill>
                          <a:solidFill>
                            <a:srgbClr val="ffffff"/>
                          </a:solidFill>
                        </a:uFill>
                        <a:latin typeface="Arial"/>
                      </a:endParaRPr>
                    </a:p>
                  </a:txBody>
                  <a:tcPr marL="91080" marR="91080">
                    <a:lnR w="9360">
                      <a:solidFill>
                        <a:srgbClr val="9e9e9e"/>
                      </a:solidFill>
                    </a:lnR>
                    <a:noFill/>
                  </a:tcPr>
                </a:tc>
                <a:tc>
                  <a:txBody>
                    <a:bodyPr lIns="91080" rIns="91080" tIns="91080" bIns="91080"/>
                    <a:p>
                      <a:pPr>
                        <a:lnSpc>
                          <a:spcPct val="100000"/>
                        </a:lnSpc>
                      </a:pPr>
                      <a:r>
                        <a:rPr b="0" lang="es-AR" sz="1400" spc="-1" strike="noStrike">
                          <a:solidFill>
                            <a:srgbClr val="000000"/>
                          </a:solidFill>
                          <a:uFill>
                            <a:solidFill>
                              <a:srgbClr val="ffffff"/>
                            </a:solidFill>
                          </a:uFill>
                          <a:latin typeface="Arial"/>
                          <a:ea typeface="Arial"/>
                        </a:rPr>
                        <a:t>15+150=165</a:t>
                      </a:r>
                      <a:endParaRPr b="0" lang="es-AR" sz="1800" spc="-1" strike="noStrike">
                        <a:solidFill>
                          <a:srgbClr val="000000"/>
                        </a:solidFill>
                        <a:uFill>
                          <a:solidFill>
                            <a:srgbClr val="ffffff"/>
                          </a:solidFill>
                        </a:uFill>
                        <a:latin typeface="Arial"/>
                      </a:endParaRPr>
                    </a:p>
                  </a:txBody>
                  <a:tcPr marL="91080" marR="91080">
                    <a:lnL w="9360">
                      <a:solidFill>
                        <a:srgbClr val="9e9e9e"/>
                      </a:solidFill>
                    </a:lnL>
                    <a:noFill/>
                  </a:tcPr>
                </a:tc>
                <a:tc>
                  <a:txBody>
                    <a:bodyPr lIns="91080" rIns="91080" tIns="91080" bIns="91080"/>
                    <a:p>
                      <a:pPr>
                        <a:lnSpc>
                          <a:spcPct val="100000"/>
                        </a:lnSpc>
                      </a:pPr>
                      <a:r>
                        <a:rPr b="0" lang="es-AR" sz="1400" spc="-1" strike="noStrike">
                          <a:solidFill>
                            <a:srgbClr val="000000"/>
                          </a:solidFill>
                          <a:uFill>
                            <a:solidFill>
                              <a:srgbClr val="ffffff"/>
                            </a:solidFill>
                          </a:uFill>
                          <a:latin typeface="Arial"/>
                          <a:ea typeface="Arial"/>
                        </a:rPr>
                        <a:t>El resultado de la suma es: 165</a:t>
                      </a:r>
                      <a:endParaRPr b="0" lang="es-AR" sz="1800" spc="-1" strike="noStrike">
                        <a:solidFill>
                          <a:srgbClr val="000000"/>
                        </a:solidFill>
                        <a:uFill>
                          <a:solidFill>
                            <a:srgbClr val="ffffff"/>
                          </a:solidFill>
                        </a:uFill>
                        <a:latin typeface="Arial"/>
                      </a:endParaRPr>
                    </a:p>
                  </a:txBody>
                  <a:tcPr marL="91080" marR="91080">
                    <a:noFill/>
                  </a:tcPr>
                </a:tc>
              </a:tr>
              <a:tr h="599040">
                <a:tc>
                  <a:txBody>
                    <a:bodyPr lIns="91080" rIns="91080" tIns="91080" bIns="91080" anchor="ctr"/>
                    <a:p>
                      <a:pPr algn="ctr">
                        <a:lnSpc>
                          <a:spcPct val="100000"/>
                        </a:lnSpc>
                      </a:pPr>
                      <a:r>
                        <a:rPr b="1" lang="es-AR" sz="1400" spc="-1" strike="noStrike">
                          <a:solidFill>
                            <a:srgbClr val="000000"/>
                          </a:solidFill>
                          <a:uFill>
                            <a:solidFill>
                              <a:srgbClr val="ffffff"/>
                            </a:solidFill>
                          </a:uFill>
                          <a:latin typeface="Arial"/>
                          <a:ea typeface="Arial"/>
                        </a:rPr>
                        <a:t>3</a:t>
                      </a:r>
                      <a:endParaRPr b="0" lang="es-AR" sz="1800" spc="-1" strike="noStrike">
                        <a:solidFill>
                          <a:srgbClr val="000000"/>
                        </a:solidFill>
                        <a:uFill>
                          <a:solidFill>
                            <a:srgbClr val="ffffff"/>
                          </a:solidFill>
                        </a:uFill>
                        <a:latin typeface="Arial"/>
                      </a:endParaRPr>
                    </a:p>
                  </a:txBody>
                  <a:tcPr marL="91080" marR="91080">
                    <a:lnL w="9360">
                      <a:solidFill>
                        <a:srgbClr val="b7b7b7"/>
                      </a:solidFill>
                    </a:lnL>
                    <a:lnR w="9360">
                      <a:solidFill>
                        <a:srgbClr val="b7b7b7"/>
                      </a:solidFill>
                    </a:lnR>
                    <a:lnT w="9360">
                      <a:solidFill>
                        <a:srgbClr val="b7b7b7"/>
                      </a:solidFill>
                    </a:lnT>
                    <a:lnB w="9360">
                      <a:solidFill>
                        <a:srgbClr val="b7b7b7"/>
                      </a:solidFill>
                    </a:lnB>
                    <a:solidFill>
                      <a:srgbClr val="b7b7b7"/>
                    </a:solidFill>
                  </a:tcPr>
                </a:tc>
                <a:tc>
                  <a:txBody>
                    <a:bodyPr lIns="91080" rIns="91080" tIns="91080" bIns="91080"/>
                    <a:p>
                      <a:pPr>
                        <a:lnSpc>
                          <a:spcPct val="100000"/>
                        </a:lnSpc>
                      </a:pPr>
                      <a:r>
                        <a:rPr b="0" lang="es-AR" sz="1400" spc="-1" strike="noStrike">
                          <a:solidFill>
                            <a:srgbClr val="000000"/>
                          </a:solidFill>
                          <a:uFill>
                            <a:solidFill>
                              <a:srgbClr val="ffffff"/>
                            </a:solidFill>
                          </a:uFill>
                          <a:latin typeface="Arial"/>
                          <a:ea typeface="Arial"/>
                        </a:rPr>
                        <a:t>130</a:t>
                      </a:r>
                      <a:endParaRPr b="0" lang="es-AR" sz="1800" spc="-1" strike="noStrike">
                        <a:solidFill>
                          <a:srgbClr val="000000"/>
                        </a:solidFill>
                        <a:uFill>
                          <a:solidFill>
                            <a:srgbClr val="ffffff"/>
                          </a:solidFill>
                        </a:uFill>
                        <a:latin typeface="Arial"/>
                      </a:endParaRPr>
                    </a:p>
                  </a:txBody>
                  <a:tcPr marL="91080" marR="91080">
                    <a:lnL w="9360">
                      <a:solidFill>
                        <a:srgbClr val="b7b7b7"/>
                      </a:solidFill>
                    </a:lnL>
                    <a:noFill/>
                  </a:tcPr>
                </a:tc>
                <a:tc>
                  <a:txBody>
                    <a:bodyPr lIns="91080" rIns="91080" tIns="91080" bIns="91080"/>
                    <a:p>
                      <a:pPr>
                        <a:lnSpc>
                          <a:spcPct val="100000"/>
                        </a:lnSpc>
                      </a:pPr>
                      <a:r>
                        <a:rPr b="0" lang="es-AR" sz="1400" spc="-1" strike="noStrike">
                          <a:solidFill>
                            <a:srgbClr val="000000"/>
                          </a:solidFill>
                          <a:uFill>
                            <a:solidFill>
                              <a:srgbClr val="ffffff"/>
                            </a:solidFill>
                          </a:uFill>
                          <a:latin typeface="Arial"/>
                          <a:ea typeface="Arial"/>
                        </a:rPr>
                        <a:t>300</a:t>
                      </a:r>
                      <a:endParaRPr b="0" lang="es-AR" sz="1800" spc="-1" strike="noStrike">
                        <a:solidFill>
                          <a:srgbClr val="000000"/>
                        </a:solidFill>
                        <a:uFill>
                          <a:solidFill>
                            <a:srgbClr val="ffffff"/>
                          </a:solidFill>
                        </a:uFill>
                        <a:latin typeface="Arial"/>
                      </a:endParaRPr>
                    </a:p>
                  </a:txBody>
                  <a:tcPr marL="91080" marR="91080">
                    <a:lnR w="9360">
                      <a:solidFill>
                        <a:srgbClr val="9e9e9e"/>
                      </a:solidFill>
                    </a:lnR>
                    <a:noFill/>
                  </a:tcPr>
                </a:tc>
                <a:tc>
                  <a:txBody>
                    <a:bodyPr lIns="91080" rIns="91080" tIns="91080" bIns="91080"/>
                    <a:p>
                      <a:pPr>
                        <a:lnSpc>
                          <a:spcPct val="100000"/>
                        </a:lnSpc>
                      </a:pPr>
                      <a:r>
                        <a:rPr b="0" lang="es-AR" sz="1400" spc="-1" strike="noStrike">
                          <a:solidFill>
                            <a:srgbClr val="000000"/>
                          </a:solidFill>
                          <a:uFill>
                            <a:solidFill>
                              <a:srgbClr val="ffffff"/>
                            </a:solidFill>
                          </a:uFill>
                          <a:latin typeface="Arial"/>
                          <a:ea typeface="Arial"/>
                        </a:rPr>
                        <a:t>130+300=430</a:t>
                      </a:r>
                      <a:endParaRPr b="0" lang="es-AR" sz="1800" spc="-1" strike="noStrike">
                        <a:solidFill>
                          <a:srgbClr val="000000"/>
                        </a:solidFill>
                        <a:uFill>
                          <a:solidFill>
                            <a:srgbClr val="ffffff"/>
                          </a:solidFill>
                        </a:uFill>
                        <a:latin typeface="Arial"/>
                      </a:endParaRPr>
                    </a:p>
                  </a:txBody>
                  <a:tcPr marL="91080" marR="91080">
                    <a:lnL w="9360">
                      <a:solidFill>
                        <a:srgbClr val="9e9e9e"/>
                      </a:solidFill>
                    </a:lnL>
                    <a:noFill/>
                  </a:tcPr>
                </a:tc>
                <a:tc>
                  <a:txBody>
                    <a:bodyPr lIns="91080" rIns="91080" tIns="91080" bIns="91080"/>
                    <a:p>
                      <a:pPr>
                        <a:lnSpc>
                          <a:spcPct val="100000"/>
                        </a:lnSpc>
                      </a:pPr>
                      <a:r>
                        <a:rPr b="0" lang="es-AR" sz="1400" spc="-1" strike="noStrike">
                          <a:solidFill>
                            <a:srgbClr val="000000"/>
                          </a:solidFill>
                          <a:uFill>
                            <a:solidFill>
                              <a:srgbClr val="ffffff"/>
                            </a:solidFill>
                          </a:uFill>
                          <a:latin typeface="Arial"/>
                          <a:ea typeface="Arial"/>
                        </a:rPr>
                        <a:t>El resultado de la suma es: 430</a:t>
                      </a:r>
                      <a:endParaRPr b="0" lang="es-AR" sz="1800" spc="-1" strike="noStrike">
                        <a:solidFill>
                          <a:srgbClr val="000000"/>
                        </a:solidFill>
                        <a:uFill>
                          <a:solidFill>
                            <a:srgbClr val="ffffff"/>
                          </a:solidFill>
                        </a:uFill>
                        <a:latin typeface="Arial"/>
                      </a:endParaRPr>
                    </a:p>
                  </a:txBody>
                  <a:tcPr marL="91080" marR="91080">
                    <a:noFill/>
                  </a:tcPr>
                </a:tc>
              </a:tr>
            </a:tbl>
          </a:graphicData>
        </a:graphic>
      </p:graphicFrame>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TextShape 1"/>
          <p:cNvSpPr txBox="1"/>
          <p:nvPr/>
        </p:nvSpPr>
        <p:spPr>
          <a:xfrm>
            <a:off x="8587800" y="6575400"/>
            <a:ext cx="556200" cy="364680"/>
          </a:xfrm>
          <a:prstGeom prst="rect">
            <a:avLst/>
          </a:prstGeom>
          <a:noFill/>
          <a:ln>
            <a:noFill/>
          </a:ln>
        </p:spPr>
        <p:txBody>
          <a:bodyPr anchor="ctr"/>
          <a:p>
            <a:pPr algn="r">
              <a:lnSpc>
                <a:spcPct val="100000"/>
              </a:lnSpc>
            </a:pPr>
            <a:fld id="{02797B27-0032-4B13-8D10-B45138EE1712}"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34"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Secuencia</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Ejercicio: Suma de Dos Números </a:t>
            </a:r>
            <a:endParaRPr b="0" lang="es-AR" sz="1400" spc="-1" strike="noStrike">
              <a:solidFill>
                <a:srgbClr val="000000"/>
              </a:solidFill>
              <a:uFill>
                <a:solidFill>
                  <a:srgbClr val="ffffff"/>
                </a:solidFill>
              </a:uFill>
              <a:latin typeface="Arial"/>
            </a:endParaRPr>
          </a:p>
        </p:txBody>
      </p:sp>
      <p:sp>
        <p:nvSpPr>
          <p:cNvPr id="435" name="TextShape 3"/>
          <p:cNvSpPr txBox="1"/>
          <p:nvPr/>
        </p:nvSpPr>
        <p:spPr>
          <a:xfrm>
            <a:off x="628560" y="1735200"/>
            <a:ext cx="7886520" cy="477576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Leemos los números desde el teclado y los guardamos en las variables</a:t>
            </a: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a:p>
            <a:pPr marL="228600" indent="-75960">
              <a:lnSpc>
                <a:spcPct val="90000"/>
              </a:lnSpc>
            </a:pP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p:txBody>
      </p:sp>
      <p:pic>
        <p:nvPicPr>
          <p:cNvPr id="436" name="Google Shape;509;p58" descr=""/>
          <p:cNvPicPr/>
          <p:nvPr/>
        </p:nvPicPr>
        <p:blipFill>
          <a:blip r:embed="rId1"/>
          <a:stretch/>
        </p:blipFill>
        <p:spPr>
          <a:xfrm>
            <a:off x="7470720" y="5150880"/>
            <a:ext cx="1392120" cy="1392120"/>
          </a:xfrm>
          <a:prstGeom prst="rect">
            <a:avLst/>
          </a:prstGeom>
          <a:ln>
            <a:noFill/>
          </a:ln>
        </p:spPr>
      </p:pic>
      <p:sp>
        <p:nvSpPr>
          <p:cNvPr id="437" name="CustomShape 4"/>
          <p:cNvSpPr/>
          <p:nvPr/>
        </p:nvSpPr>
        <p:spPr>
          <a:xfrm>
            <a:off x="628560" y="3561480"/>
            <a:ext cx="8322120" cy="1773720"/>
          </a:xfrm>
          <a:prstGeom prst="rect">
            <a:avLst/>
          </a:prstGeom>
          <a:noFill/>
          <a:ln>
            <a:noFill/>
          </a:ln>
        </p:spPr>
        <p:style>
          <a:lnRef idx="0"/>
          <a:fillRef idx="0"/>
          <a:effectRef idx="0"/>
          <a:fontRef idx="minor"/>
        </p:style>
        <p:txBody>
          <a:bodyPr tIns="91440" bIns="91440"/>
          <a:p>
            <a:pPr>
              <a:lnSpc>
                <a:spcPct val="135000"/>
              </a:lnSpc>
            </a:pP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readlineSync </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require</a:t>
            </a:r>
            <a:r>
              <a:rPr b="0" lang="es-AR" sz="1400" spc="-1" strike="noStrike">
                <a:solidFill>
                  <a:srgbClr val="000000"/>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r>
              <a:rPr b="0" lang="es-AR" sz="1400" spc="-1" strike="noStrike">
                <a:solidFill>
                  <a:srgbClr val="448c27"/>
                </a:solidFill>
                <a:uFill>
                  <a:solidFill>
                    <a:srgbClr val="ffffff"/>
                  </a:solidFill>
                </a:uFill>
                <a:latin typeface="Calibri"/>
                <a:ea typeface="Calibri"/>
              </a:rPr>
              <a:t>readline-sync</a:t>
            </a:r>
            <a:r>
              <a:rPr b="0" lang="es-AR" sz="1400" spc="-1" strike="noStrike">
                <a:solidFill>
                  <a:srgbClr val="777777"/>
                </a:solidFill>
                <a:uFill>
                  <a:solidFill>
                    <a:srgbClr val="ffffff"/>
                  </a:solidFill>
                </a:uFill>
                <a:latin typeface="Calibri"/>
                <a:ea typeface="Calibri"/>
              </a:rPr>
              <a:t>'</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primerNumero = readlineSync</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questionInt</a:t>
            </a:r>
            <a:r>
              <a:rPr b="0" lang="es-AR" sz="1400" spc="-1" strike="noStrike">
                <a:solidFill>
                  <a:srgbClr val="000000"/>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"Ingrese el primer número: "</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console.log</a:t>
            </a:r>
            <a:r>
              <a:rPr b="0" lang="es-AR" sz="1400" spc="-1" strike="noStrike">
                <a:solidFill>
                  <a:srgbClr val="000000"/>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"el primer número es"</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primerNumero);</a:t>
            </a: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let</a:t>
            </a: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segundoNumero = readlineSync</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questionInt</a:t>
            </a:r>
            <a:r>
              <a:rPr b="0" lang="es-AR" sz="1400" spc="-1" strike="noStrike">
                <a:solidFill>
                  <a:srgbClr val="000000"/>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"Ingrese el segundo número: "</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console.log</a:t>
            </a:r>
            <a:r>
              <a:rPr b="0" lang="es-AR" sz="1400" spc="-1" strike="noStrike">
                <a:solidFill>
                  <a:srgbClr val="000000"/>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"el segundo número es"</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segundoNumero);</a:t>
            </a: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TextShape 1"/>
          <p:cNvSpPr txBox="1"/>
          <p:nvPr/>
        </p:nvSpPr>
        <p:spPr>
          <a:xfrm>
            <a:off x="8587800" y="6575400"/>
            <a:ext cx="556200" cy="364680"/>
          </a:xfrm>
          <a:prstGeom prst="rect">
            <a:avLst/>
          </a:prstGeom>
          <a:noFill/>
          <a:ln>
            <a:noFill/>
          </a:ln>
        </p:spPr>
        <p:txBody>
          <a:bodyPr anchor="ctr"/>
          <a:p>
            <a:pPr algn="r">
              <a:lnSpc>
                <a:spcPct val="100000"/>
              </a:lnSpc>
            </a:pPr>
            <a:fld id="{773D6085-D7B4-4A3C-91D4-243213DD57DB}"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39"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Secuencia</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Ejercicio: Suma de Dos Números </a:t>
            </a:r>
            <a:endParaRPr b="0" lang="es-AR" sz="1400" spc="-1" strike="noStrike">
              <a:solidFill>
                <a:srgbClr val="000000"/>
              </a:solidFill>
              <a:uFill>
                <a:solidFill>
                  <a:srgbClr val="ffffff"/>
                </a:solidFill>
              </a:uFill>
              <a:latin typeface="Arial"/>
            </a:endParaRPr>
          </a:p>
        </p:txBody>
      </p:sp>
      <p:sp>
        <p:nvSpPr>
          <p:cNvPr id="440" name="TextShape 3"/>
          <p:cNvSpPr txBox="1"/>
          <p:nvPr/>
        </p:nvSpPr>
        <p:spPr>
          <a:xfrm>
            <a:off x="628560" y="1939680"/>
            <a:ext cx="7886520" cy="457128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Realizamos la operación y mostramos el resultado</a:t>
            </a: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a:p>
            <a:pPr marL="228600" indent="-75960">
              <a:lnSpc>
                <a:spcPct val="90000"/>
              </a:lnSpc>
            </a:pP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p:txBody>
      </p:sp>
      <p:pic>
        <p:nvPicPr>
          <p:cNvPr id="441" name="Google Shape;518;p59" descr=""/>
          <p:cNvPicPr/>
          <p:nvPr/>
        </p:nvPicPr>
        <p:blipFill>
          <a:blip r:embed="rId1"/>
          <a:stretch/>
        </p:blipFill>
        <p:spPr>
          <a:xfrm>
            <a:off x="7470720" y="5150880"/>
            <a:ext cx="1392120" cy="1392120"/>
          </a:xfrm>
          <a:prstGeom prst="rect">
            <a:avLst/>
          </a:prstGeom>
          <a:ln>
            <a:noFill/>
          </a:ln>
        </p:spPr>
      </p:pic>
      <p:sp>
        <p:nvSpPr>
          <p:cNvPr id="442" name="CustomShape 4"/>
          <p:cNvSpPr/>
          <p:nvPr/>
        </p:nvSpPr>
        <p:spPr>
          <a:xfrm>
            <a:off x="306360" y="3621240"/>
            <a:ext cx="7110720" cy="1946520"/>
          </a:xfrm>
          <a:prstGeom prst="rect">
            <a:avLst/>
          </a:prstGeom>
          <a:noFill/>
          <a:ln>
            <a:noFill/>
          </a:ln>
        </p:spPr>
        <p:style>
          <a:lnRef idx="0"/>
          <a:fillRef idx="0"/>
          <a:effectRef idx="0"/>
          <a:fontRef idx="minor"/>
        </p:style>
        <p:txBody>
          <a:bodyPr tIns="91440" bIns="91440"/>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resultado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primerNumero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segundoNumero;</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000000"/>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"El resultado de la suma es:"</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resultado);</a:t>
            </a:r>
            <a:endParaRPr b="0" lang="es-AR" sz="1800" spc="-1" strike="noStrike">
              <a:solidFill>
                <a:srgbClr val="000000"/>
              </a:solidFill>
              <a:uFill>
                <a:solidFill>
                  <a:srgbClr val="ffffff"/>
                </a:solidFill>
              </a:uFill>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TextShape 1"/>
          <p:cNvSpPr txBox="1"/>
          <p:nvPr/>
        </p:nvSpPr>
        <p:spPr>
          <a:xfrm>
            <a:off x="8587800" y="6575400"/>
            <a:ext cx="556200" cy="364680"/>
          </a:xfrm>
          <a:prstGeom prst="rect">
            <a:avLst/>
          </a:prstGeom>
          <a:noFill/>
          <a:ln>
            <a:noFill/>
          </a:ln>
        </p:spPr>
        <p:txBody>
          <a:bodyPr anchor="ctr"/>
          <a:p>
            <a:pPr algn="r">
              <a:lnSpc>
                <a:spcPct val="100000"/>
              </a:lnSpc>
            </a:pPr>
            <a:fld id="{72A4DFC3-9857-4FCA-A639-813A288E4BE4}"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44"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Secuencia</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Ejercicio: Suma de Dos Números </a:t>
            </a:r>
            <a:endParaRPr b="0" lang="es-AR" sz="1400" spc="-1" strike="noStrike">
              <a:solidFill>
                <a:srgbClr val="000000"/>
              </a:solidFill>
              <a:uFill>
                <a:solidFill>
                  <a:srgbClr val="ffffff"/>
                </a:solidFill>
              </a:uFill>
              <a:latin typeface="Arial"/>
            </a:endParaRPr>
          </a:p>
        </p:txBody>
      </p:sp>
      <p:pic>
        <p:nvPicPr>
          <p:cNvPr id="445" name="Google Shape;526;p60" descr=""/>
          <p:cNvPicPr/>
          <p:nvPr/>
        </p:nvPicPr>
        <p:blipFill>
          <a:blip r:embed="rId1"/>
          <a:stretch/>
        </p:blipFill>
        <p:spPr>
          <a:xfrm>
            <a:off x="7470720" y="5150880"/>
            <a:ext cx="1392120" cy="1392120"/>
          </a:xfrm>
          <a:prstGeom prst="rect">
            <a:avLst/>
          </a:prstGeom>
          <a:ln>
            <a:noFill/>
          </a:ln>
        </p:spPr>
      </p:pic>
      <p:sp>
        <p:nvSpPr>
          <p:cNvPr id="446" name="CustomShape 3"/>
          <p:cNvSpPr/>
          <p:nvPr/>
        </p:nvSpPr>
        <p:spPr>
          <a:xfrm>
            <a:off x="559440" y="2803680"/>
            <a:ext cx="8509680" cy="2999520"/>
          </a:xfrm>
          <a:prstGeom prst="rect">
            <a:avLst/>
          </a:prstGeom>
          <a:noFill/>
          <a:ln>
            <a:noFill/>
          </a:ln>
        </p:spPr>
        <p:style>
          <a:lnRef idx="0"/>
          <a:fillRef idx="0"/>
          <a:effectRef idx="0"/>
          <a:fontRef idx="minor"/>
        </p:style>
        <p:txBody>
          <a:bodyPr tIns="91440" bIns="91440"/>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readlineSync =</a:t>
            </a:r>
            <a:r>
              <a:rPr b="0" lang="es-AR" sz="1800" spc="-1" strike="noStrike">
                <a:solidFill>
                  <a:srgbClr val="333333"/>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require</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r>
              <a:rPr b="0" lang="es-AR" sz="1800" spc="-1" strike="noStrike">
                <a:solidFill>
                  <a:srgbClr val="448c27"/>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primerNumero =</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questionInt</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"Ingrese el primer número: "</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"el primer número es"</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primerNumero</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segundoNumero =</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questionInt</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"Ingrese el segundo número: "</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"el segundo número es"</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segundoNumero</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resultado =</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primerNumero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segundoNumero</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"El resultado de la suma es:"</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resultado</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7" name="Google Shape;532;p61" descr=""/>
          <p:cNvPicPr/>
          <p:nvPr/>
        </p:nvPicPr>
        <p:blipFill>
          <a:blip r:embed="rId1"/>
          <a:stretch/>
        </p:blipFill>
        <p:spPr>
          <a:xfrm>
            <a:off x="7380360" y="5122080"/>
            <a:ext cx="1763640" cy="1452960"/>
          </a:xfrm>
          <a:prstGeom prst="rect">
            <a:avLst/>
          </a:prstGeom>
          <a:ln>
            <a:noFill/>
          </a:ln>
        </p:spPr>
      </p:pic>
      <p:sp>
        <p:nvSpPr>
          <p:cNvPr id="448" name="TextShape 1"/>
          <p:cNvSpPr txBox="1"/>
          <p:nvPr/>
        </p:nvSpPr>
        <p:spPr>
          <a:xfrm>
            <a:off x="8587800" y="6575400"/>
            <a:ext cx="556200" cy="364680"/>
          </a:xfrm>
          <a:prstGeom prst="rect">
            <a:avLst/>
          </a:prstGeom>
          <a:noFill/>
          <a:ln>
            <a:noFill/>
          </a:ln>
        </p:spPr>
        <p:txBody>
          <a:bodyPr anchor="ctr"/>
          <a:p>
            <a:pPr algn="r">
              <a:lnSpc>
                <a:spcPct val="100000"/>
              </a:lnSpc>
            </a:pPr>
            <a:fld id="{7AB4A185-89CE-496E-90EF-9D9CE260A236}"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49"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Variables</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Buenas Prácticas </a:t>
            </a:r>
            <a:endParaRPr b="0" lang="es-AR" sz="1400" spc="-1" strike="noStrike">
              <a:solidFill>
                <a:srgbClr val="000000"/>
              </a:solidFill>
              <a:uFill>
                <a:solidFill>
                  <a:srgbClr val="ffffff"/>
                </a:solidFill>
              </a:uFill>
              <a:latin typeface="Arial"/>
            </a:endParaRPr>
          </a:p>
        </p:txBody>
      </p:sp>
      <p:sp>
        <p:nvSpPr>
          <p:cNvPr id="450" name="TextShape 3"/>
          <p:cNvSpPr txBox="1"/>
          <p:nvPr/>
        </p:nvSpPr>
        <p:spPr>
          <a:xfrm>
            <a:off x="324000" y="1515240"/>
            <a:ext cx="8092800" cy="5148360"/>
          </a:xfrm>
          <a:prstGeom prst="rect">
            <a:avLst/>
          </a:prstGeom>
          <a:noFill/>
          <a:ln>
            <a:noFill/>
          </a:ln>
        </p:spPr>
        <p:txBody>
          <a:bodyPr/>
          <a:p>
            <a:pPr marL="228600" indent="-209160">
              <a:lnSpc>
                <a:spcPct val="90000"/>
              </a:lnSpc>
              <a:buClr>
                <a:srgbClr val="000000"/>
              </a:buClr>
              <a:buFont typeface="Arial"/>
              <a:buChar char="•"/>
            </a:pPr>
            <a:r>
              <a:rPr b="0" lang="es-AR" sz="2300" spc="-1" strike="noStrike">
                <a:solidFill>
                  <a:srgbClr val="000000"/>
                </a:solidFill>
                <a:uFill>
                  <a:solidFill>
                    <a:srgbClr val="ffffff"/>
                  </a:solidFill>
                </a:uFill>
                <a:latin typeface="Arial"/>
                <a:ea typeface="Arial"/>
              </a:rPr>
              <a:t>Los nombres de las variables deben ser representativos</a:t>
            </a:r>
            <a:endParaRPr b="0" lang="es-AR" sz="1400" spc="-1" strike="noStrike">
              <a:solidFill>
                <a:srgbClr val="000000"/>
              </a:solidFill>
              <a:uFill>
                <a:solidFill>
                  <a:srgbClr val="ffffff"/>
                </a:solidFill>
              </a:uFill>
              <a:latin typeface="Arial"/>
            </a:endParaRPr>
          </a:p>
          <a:p>
            <a:pPr lvl="1" marL="685800" indent="-234720">
              <a:lnSpc>
                <a:spcPct val="90000"/>
              </a:lnSpc>
              <a:buClr>
                <a:srgbClr val="000000"/>
              </a:buClr>
              <a:buFont typeface="Arial"/>
              <a:buChar char="•"/>
            </a:pPr>
            <a:r>
              <a:rPr b="0" lang="es-AR" sz="2300" spc="-1" strike="noStrike">
                <a:solidFill>
                  <a:srgbClr val="000000"/>
                </a:solidFill>
                <a:uFill>
                  <a:solidFill>
                    <a:srgbClr val="ffffff"/>
                  </a:solidFill>
                </a:uFill>
                <a:latin typeface="Arial"/>
                <a:ea typeface="Arial"/>
              </a:rPr>
              <a:t>La falta de buenos nombres hace a nuestro programa muy difícil de entender y leer por nosotros y otros desarrolladores</a:t>
            </a:r>
            <a:endParaRPr b="0" lang="es-AR" sz="1400" spc="-1" strike="noStrike">
              <a:solidFill>
                <a:srgbClr val="000000"/>
              </a:solidFill>
              <a:uFill>
                <a:solidFill>
                  <a:srgbClr val="ffffff"/>
                </a:solidFill>
              </a:uFill>
              <a:latin typeface="Arial"/>
            </a:endParaRPr>
          </a:p>
          <a:p>
            <a:pPr marL="228600" indent="-209160">
              <a:lnSpc>
                <a:spcPct val="90000"/>
              </a:lnSpc>
              <a:buClr>
                <a:srgbClr val="000000"/>
              </a:buClr>
              <a:buFont typeface="Arial"/>
              <a:buChar char="•"/>
            </a:pPr>
            <a:r>
              <a:rPr b="0" lang="es-AR" sz="2300" spc="-1" strike="noStrike">
                <a:solidFill>
                  <a:srgbClr val="000000"/>
                </a:solidFill>
                <a:uFill>
                  <a:solidFill>
                    <a:srgbClr val="ffffff"/>
                  </a:solidFill>
                </a:uFill>
                <a:latin typeface="Arial"/>
                <a:ea typeface="Arial"/>
              </a:rPr>
              <a:t>El nombre de una variable siempre comienza con una letra minúscula</a:t>
            </a:r>
            <a:endParaRPr b="0" lang="es-AR" sz="1400" spc="-1" strike="noStrike">
              <a:solidFill>
                <a:srgbClr val="000000"/>
              </a:solidFill>
              <a:uFill>
                <a:solidFill>
                  <a:srgbClr val="ffffff"/>
                </a:solidFill>
              </a:uFill>
              <a:latin typeface="Arial"/>
            </a:endParaRPr>
          </a:p>
          <a:p>
            <a:pPr marL="228600" indent="-209160">
              <a:lnSpc>
                <a:spcPct val="90000"/>
              </a:lnSpc>
              <a:buClr>
                <a:srgbClr val="000000"/>
              </a:buClr>
              <a:buFont typeface="Arial"/>
              <a:buChar char="•"/>
            </a:pPr>
            <a:r>
              <a:rPr b="0" lang="es-AR" sz="2300" spc="-1" strike="noStrike">
                <a:solidFill>
                  <a:srgbClr val="000000"/>
                </a:solidFill>
                <a:uFill>
                  <a:solidFill>
                    <a:srgbClr val="ffffff"/>
                  </a:solidFill>
                </a:uFill>
                <a:latin typeface="Arial"/>
                <a:ea typeface="Arial"/>
              </a:rPr>
              <a:t>Si son varias palabras, se escribe en mayúsculas la primera letra de cada palabra (excepto la primera palabra)</a:t>
            </a:r>
            <a:r>
              <a:rPr b="1" lang="es-AR" sz="2300" spc="-1" strike="noStrike">
                <a:solidFill>
                  <a:srgbClr val="000000"/>
                </a:solidFill>
                <a:uFill>
                  <a:solidFill>
                    <a:srgbClr val="ffffff"/>
                  </a:solidFill>
                </a:uFill>
                <a:latin typeface="Arial"/>
                <a:ea typeface="Arial"/>
              </a:rPr>
              <a:t> </a:t>
            </a:r>
            <a:endParaRPr b="0" lang="es-AR" sz="1400" spc="-1" strike="noStrike">
              <a:solidFill>
                <a:srgbClr val="000000"/>
              </a:solidFill>
              <a:uFill>
                <a:solidFill>
                  <a:srgbClr val="ffffff"/>
                </a:solidFill>
              </a:uFill>
              <a:latin typeface="Arial"/>
            </a:endParaRPr>
          </a:p>
          <a:p>
            <a:pPr lvl="1" marL="685800" indent="-234720">
              <a:lnSpc>
                <a:spcPct val="90000"/>
              </a:lnSpc>
              <a:buClr>
                <a:srgbClr val="000000"/>
              </a:buClr>
              <a:buFont typeface="Arial"/>
              <a:buChar char="•"/>
            </a:pPr>
            <a:r>
              <a:rPr b="0" lang="es-AR" sz="2300" spc="-1" strike="noStrike">
                <a:solidFill>
                  <a:srgbClr val="000000"/>
                </a:solidFill>
                <a:uFill>
                  <a:solidFill>
                    <a:srgbClr val="ffffff"/>
                  </a:solidFill>
                </a:uFill>
                <a:latin typeface="Arial"/>
                <a:ea typeface="Arial"/>
              </a:rPr>
              <a:t>Ejemplos: primerNumero, resultadoDeLaSuma</a:t>
            </a:r>
            <a:endParaRPr b="0" lang="es-AR" sz="14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Algoritmos</a:t>
            </a:r>
            <a:endParaRPr b="0" lang="es-AR" sz="1400" spc="-1" strike="noStrike">
              <a:solidFill>
                <a:srgbClr val="000000"/>
              </a:solidFill>
              <a:uFill>
                <a:solidFill>
                  <a:srgbClr val="ffffff"/>
                </a:solidFill>
              </a:uFill>
              <a:latin typeface="Arial"/>
            </a:endParaRPr>
          </a:p>
        </p:txBody>
      </p:sp>
      <p:sp>
        <p:nvSpPr>
          <p:cNvPr id="294" name="TextShape 2"/>
          <p:cNvSpPr txBox="1"/>
          <p:nvPr/>
        </p:nvSpPr>
        <p:spPr>
          <a:xfrm>
            <a:off x="8587800" y="6575400"/>
            <a:ext cx="556200" cy="364680"/>
          </a:xfrm>
          <a:prstGeom prst="rect">
            <a:avLst/>
          </a:prstGeom>
          <a:noFill/>
          <a:ln>
            <a:noFill/>
          </a:ln>
        </p:spPr>
        <p:txBody>
          <a:bodyPr anchor="ctr"/>
          <a:p>
            <a:pPr algn="r">
              <a:lnSpc>
                <a:spcPct val="100000"/>
              </a:lnSpc>
            </a:pPr>
            <a:fld id="{0CDF3AA8-F0B7-49FA-B5DC-58BAA1F5B066}"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295" name="CustomShape 3"/>
          <p:cNvSpPr/>
          <p:nvPr/>
        </p:nvSpPr>
        <p:spPr>
          <a:xfrm>
            <a:off x="358920" y="1944720"/>
            <a:ext cx="8622720" cy="4718880"/>
          </a:xfrm>
          <a:prstGeom prst="rect">
            <a:avLst/>
          </a:prstGeom>
          <a:noFill/>
          <a:ln>
            <a:noFill/>
          </a:ln>
        </p:spPr>
        <p:style>
          <a:lnRef idx="0"/>
          <a:fillRef idx="0"/>
          <a:effectRef idx="0"/>
          <a:fontRef idx="minor"/>
        </p:style>
        <p:txBody>
          <a:bodyPr/>
          <a:p>
            <a:pPr marL="228600" indent="-177480">
              <a:lnSpc>
                <a:spcPct val="90000"/>
              </a:lnSpc>
              <a:buClr>
                <a:srgbClr val="000000"/>
              </a:buClr>
              <a:buFont typeface="Arial"/>
              <a:buChar char="•"/>
            </a:pPr>
            <a:r>
              <a:rPr b="0" lang="es-AR" sz="2000" spc="-1" strike="noStrike">
                <a:solidFill>
                  <a:srgbClr val="000000"/>
                </a:solidFill>
                <a:uFill>
                  <a:solidFill>
                    <a:srgbClr val="ffffff"/>
                  </a:solidFill>
                </a:uFill>
                <a:latin typeface="Arial"/>
                <a:ea typeface="Arial"/>
              </a:rPr>
              <a:t>Algoritmo</a:t>
            </a:r>
            <a:endParaRPr b="0" lang="es-AR" sz="1800" spc="-1" strike="noStrike">
              <a:solidFill>
                <a:srgbClr val="000000"/>
              </a:solidFill>
              <a:uFill>
                <a:solidFill>
                  <a:srgbClr val="ffffff"/>
                </a:solidFill>
              </a:uFill>
              <a:latin typeface="Arial"/>
            </a:endParaRPr>
          </a:p>
          <a:p>
            <a:pPr lvl="1" marL="685800" indent="-202680">
              <a:lnSpc>
                <a:spcPct val="90000"/>
              </a:lnSpc>
              <a:buClr>
                <a:srgbClr val="000000"/>
              </a:buClr>
              <a:buFont typeface="Arial"/>
              <a:buChar char="•"/>
            </a:pPr>
            <a:r>
              <a:rPr b="0" lang="es-AR" sz="2000" spc="-1" strike="noStrike">
                <a:solidFill>
                  <a:srgbClr val="000000"/>
                </a:solidFill>
                <a:uFill>
                  <a:solidFill>
                    <a:srgbClr val="ffffff"/>
                  </a:solidFill>
                </a:uFill>
                <a:latin typeface="Arial"/>
                <a:ea typeface="Arial"/>
              </a:rPr>
              <a:t>Mover derecha</a:t>
            </a:r>
            <a:endParaRPr b="0" lang="es-AR" sz="1800" spc="-1" strike="noStrike">
              <a:solidFill>
                <a:srgbClr val="000000"/>
              </a:solidFill>
              <a:uFill>
                <a:solidFill>
                  <a:srgbClr val="ffffff"/>
                </a:solidFill>
              </a:uFill>
              <a:latin typeface="Arial"/>
            </a:endParaRPr>
          </a:p>
          <a:p>
            <a:pPr lvl="1" marL="685800" indent="-202680">
              <a:lnSpc>
                <a:spcPct val="90000"/>
              </a:lnSpc>
              <a:buClr>
                <a:srgbClr val="000000"/>
              </a:buClr>
              <a:buFont typeface="Arial"/>
              <a:buChar char="•"/>
            </a:pPr>
            <a:r>
              <a:rPr b="0" lang="es-AR" sz="2000" spc="-1" strike="noStrike">
                <a:solidFill>
                  <a:srgbClr val="000000"/>
                </a:solidFill>
                <a:uFill>
                  <a:solidFill>
                    <a:srgbClr val="ffffff"/>
                  </a:solidFill>
                </a:uFill>
                <a:latin typeface="Arial"/>
                <a:ea typeface="Arial"/>
              </a:rPr>
              <a:t>Comer banana</a:t>
            </a:r>
            <a:endParaRPr b="0" lang="es-AR" sz="1800" spc="-1" strike="noStrike">
              <a:solidFill>
                <a:srgbClr val="000000"/>
              </a:solidFill>
              <a:uFill>
                <a:solidFill>
                  <a:srgbClr val="ffffff"/>
                </a:solidFill>
              </a:uFill>
              <a:latin typeface="Arial"/>
            </a:endParaRPr>
          </a:p>
          <a:p>
            <a:pPr lvl="1" marL="685800" indent="-202680">
              <a:lnSpc>
                <a:spcPct val="90000"/>
              </a:lnSpc>
              <a:buClr>
                <a:srgbClr val="000000"/>
              </a:buClr>
              <a:buFont typeface="Arial"/>
              <a:buChar char="•"/>
            </a:pPr>
            <a:r>
              <a:rPr b="0" lang="es-AR" sz="2000" spc="-1" strike="noStrike">
                <a:solidFill>
                  <a:srgbClr val="000000"/>
                </a:solidFill>
                <a:uFill>
                  <a:solidFill>
                    <a:srgbClr val="ffffff"/>
                  </a:solidFill>
                </a:uFill>
                <a:latin typeface="Arial"/>
                <a:ea typeface="Arial"/>
              </a:rPr>
              <a:t>Mover derecha</a:t>
            </a:r>
            <a:endParaRPr b="0" lang="es-AR" sz="1800" spc="-1" strike="noStrike">
              <a:solidFill>
                <a:srgbClr val="000000"/>
              </a:solidFill>
              <a:uFill>
                <a:solidFill>
                  <a:srgbClr val="ffffff"/>
                </a:solidFill>
              </a:uFill>
              <a:latin typeface="Arial"/>
            </a:endParaRPr>
          </a:p>
          <a:p>
            <a:pPr lvl="1" marL="685800" indent="-202680">
              <a:lnSpc>
                <a:spcPct val="90000"/>
              </a:lnSpc>
              <a:buClr>
                <a:srgbClr val="000000"/>
              </a:buClr>
              <a:buFont typeface="Arial"/>
              <a:buChar char="•"/>
            </a:pPr>
            <a:r>
              <a:rPr b="0" lang="es-AR" sz="2000" spc="-1" strike="noStrike">
                <a:solidFill>
                  <a:srgbClr val="000000"/>
                </a:solidFill>
                <a:uFill>
                  <a:solidFill>
                    <a:srgbClr val="ffffff"/>
                  </a:solidFill>
                </a:uFill>
                <a:latin typeface="Arial"/>
                <a:ea typeface="Arial"/>
              </a:rPr>
              <a:t>Comer banana</a:t>
            </a:r>
            <a:endParaRPr b="0" lang="es-AR" sz="1800" spc="-1" strike="noStrike">
              <a:solidFill>
                <a:srgbClr val="000000"/>
              </a:solidFill>
              <a:uFill>
                <a:solidFill>
                  <a:srgbClr val="ffffff"/>
                </a:solidFill>
              </a:uFill>
              <a:latin typeface="Arial"/>
            </a:endParaRPr>
          </a:p>
          <a:p>
            <a:pPr lvl="1" marL="685800" indent="-202680">
              <a:lnSpc>
                <a:spcPct val="90000"/>
              </a:lnSpc>
              <a:buClr>
                <a:srgbClr val="000000"/>
              </a:buClr>
              <a:buFont typeface="Arial"/>
              <a:buChar char="•"/>
            </a:pPr>
            <a:r>
              <a:rPr b="0" lang="es-AR" sz="2000" spc="-1" strike="noStrike">
                <a:solidFill>
                  <a:srgbClr val="000000"/>
                </a:solidFill>
                <a:uFill>
                  <a:solidFill>
                    <a:srgbClr val="ffffff"/>
                  </a:solidFill>
                </a:uFill>
                <a:latin typeface="Arial"/>
                <a:ea typeface="Arial"/>
              </a:rPr>
              <a:t>Mover derecha</a:t>
            </a:r>
            <a:endParaRPr b="0" lang="es-AR" sz="1800" spc="-1" strike="noStrike">
              <a:solidFill>
                <a:srgbClr val="000000"/>
              </a:solidFill>
              <a:uFill>
                <a:solidFill>
                  <a:srgbClr val="ffffff"/>
                </a:solidFill>
              </a:uFill>
              <a:latin typeface="Arial"/>
            </a:endParaRPr>
          </a:p>
          <a:p>
            <a:pPr lvl="1" marL="685800" indent="-202680">
              <a:lnSpc>
                <a:spcPct val="90000"/>
              </a:lnSpc>
              <a:buClr>
                <a:srgbClr val="000000"/>
              </a:buClr>
              <a:buFont typeface="Arial"/>
              <a:buChar char="•"/>
            </a:pPr>
            <a:r>
              <a:rPr b="0" lang="es-AR" sz="2000" spc="-1" strike="noStrike">
                <a:solidFill>
                  <a:srgbClr val="000000"/>
                </a:solidFill>
                <a:uFill>
                  <a:solidFill>
                    <a:srgbClr val="ffffff"/>
                  </a:solidFill>
                </a:uFill>
                <a:latin typeface="Arial"/>
                <a:ea typeface="Arial"/>
              </a:rPr>
              <a:t>Mover arriba</a:t>
            </a:r>
            <a:endParaRPr b="0" lang="es-AR" sz="1800" spc="-1" strike="noStrike">
              <a:solidFill>
                <a:srgbClr val="000000"/>
              </a:solidFill>
              <a:uFill>
                <a:solidFill>
                  <a:srgbClr val="ffffff"/>
                </a:solidFill>
              </a:uFill>
              <a:latin typeface="Arial"/>
            </a:endParaRPr>
          </a:p>
          <a:p>
            <a:pPr lvl="1" marL="685800" indent="-202680">
              <a:lnSpc>
                <a:spcPct val="90000"/>
              </a:lnSpc>
              <a:buClr>
                <a:srgbClr val="000000"/>
              </a:buClr>
              <a:buFont typeface="Arial"/>
              <a:buChar char="•"/>
            </a:pPr>
            <a:r>
              <a:rPr b="0" lang="es-AR" sz="2000" spc="-1" strike="noStrike">
                <a:solidFill>
                  <a:srgbClr val="000000"/>
                </a:solidFill>
                <a:uFill>
                  <a:solidFill>
                    <a:srgbClr val="ffffff"/>
                  </a:solidFill>
                </a:uFill>
                <a:latin typeface="Arial"/>
                <a:ea typeface="Arial"/>
              </a:rPr>
              <a:t>Comer banana</a:t>
            </a:r>
            <a:endParaRPr b="0" lang="es-AR" sz="1800" spc="-1" strike="noStrike">
              <a:solidFill>
                <a:srgbClr val="000000"/>
              </a:solidFill>
              <a:uFill>
                <a:solidFill>
                  <a:srgbClr val="ffffff"/>
                </a:solidFill>
              </a:uFill>
              <a:latin typeface="Arial"/>
            </a:endParaRPr>
          </a:p>
          <a:p>
            <a:pPr lvl="1" marL="685800" indent="-202680">
              <a:lnSpc>
                <a:spcPct val="90000"/>
              </a:lnSpc>
              <a:buClr>
                <a:srgbClr val="000000"/>
              </a:buClr>
              <a:buFont typeface="Arial"/>
              <a:buChar char="•"/>
            </a:pPr>
            <a:r>
              <a:rPr b="0" lang="es-AR" sz="2000" spc="-1" strike="noStrike">
                <a:solidFill>
                  <a:srgbClr val="000000"/>
                </a:solidFill>
                <a:uFill>
                  <a:solidFill>
                    <a:srgbClr val="ffffff"/>
                  </a:solidFill>
                </a:uFill>
                <a:latin typeface="Arial"/>
                <a:ea typeface="Arial"/>
              </a:rPr>
              <a:t>Mover arriba</a:t>
            </a:r>
            <a:endParaRPr b="0" lang="es-AR" sz="1800" spc="-1" strike="noStrike">
              <a:solidFill>
                <a:srgbClr val="000000"/>
              </a:solidFill>
              <a:uFill>
                <a:solidFill>
                  <a:srgbClr val="ffffff"/>
                </a:solidFill>
              </a:uFill>
              <a:latin typeface="Arial"/>
            </a:endParaRPr>
          </a:p>
          <a:p>
            <a:pPr lvl="1" marL="685800" indent="-202680">
              <a:lnSpc>
                <a:spcPct val="90000"/>
              </a:lnSpc>
              <a:buClr>
                <a:srgbClr val="000000"/>
              </a:buClr>
              <a:buFont typeface="Arial"/>
              <a:buChar char="•"/>
            </a:pPr>
            <a:r>
              <a:rPr b="0" lang="es-AR" sz="2000" spc="-1" strike="noStrike">
                <a:solidFill>
                  <a:srgbClr val="000000"/>
                </a:solidFill>
                <a:uFill>
                  <a:solidFill>
                    <a:srgbClr val="ffffff"/>
                  </a:solidFill>
                </a:uFill>
                <a:latin typeface="Arial"/>
                <a:ea typeface="Arial"/>
              </a:rPr>
              <a:t>Mover arriba</a:t>
            </a:r>
            <a:endParaRPr b="0" lang="es-AR" sz="1800" spc="-1" strike="noStrike">
              <a:solidFill>
                <a:srgbClr val="000000"/>
              </a:solidFill>
              <a:uFill>
                <a:solidFill>
                  <a:srgbClr val="ffffff"/>
                </a:solidFill>
              </a:uFill>
              <a:latin typeface="Arial"/>
            </a:endParaRPr>
          </a:p>
          <a:p>
            <a:pPr lvl="1" marL="685800" indent="-202680">
              <a:lnSpc>
                <a:spcPct val="90000"/>
              </a:lnSpc>
              <a:buClr>
                <a:srgbClr val="000000"/>
              </a:buClr>
              <a:buFont typeface="Arial"/>
              <a:buChar char="•"/>
            </a:pPr>
            <a:r>
              <a:rPr b="0" lang="es-AR" sz="2000" spc="-1" strike="noStrike">
                <a:solidFill>
                  <a:srgbClr val="000000"/>
                </a:solidFill>
                <a:uFill>
                  <a:solidFill>
                    <a:srgbClr val="ffffff"/>
                  </a:solidFill>
                </a:uFill>
                <a:latin typeface="Arial"/>
                <a:ea typeface="Arial"/>
              </a:rPr>
              <a:t>Comer banana</a:t>
            </a:r>
            <a:endParaRPr b="0" lang="es-AR" sz="1800" spc="-1" strike="noStrike">
              <a:solidFill>
                <a:srgbClr val="000000"/>
              </a:solidFill>
              <a:uFill>
                <a:solidFill>
                  <a:srgbClr val="ffffff"/>
                </a:solidFill>
              </a:uFill>
              <a:latin typeface="Arial"/>
            </a:endParaRPr>
          </a:p>
          <a:p>
            <a:pPr marL="685800" indent="-75960">
              <a:lnSpc>
                <a:spcPct val="90000"/>
              </a:lnSpc>
            </a:pPr>
            <a:endParaRPr b="0" lang="es-AR" sz="1800" spc="-1" strike="noStrike">
              <a:solidFill>
                <a:srgbClr val="000000"/>
              </a:solidFill>
              <a:uFill>
                <a:solidFill>
                  <a:srgbClr val="ffffff"/>
                </a:solidFill>
              </a:uFill>
              <a:latin typeface="Arial"/>
            </a:endParaRPr>
          </a:p>
          <a:p>
            <a:pPr marL="228600" indent="-50400">
              <a:lnSpc>
                <a:spcPct val="90000"/>
              </a:lnSpc>
            </a:pPr>
            <a:endParaRPr b="0" lang="es-AR" sz="1800" spc="-1" strike="noStrike">
              <a:solidFill>
                <a:srgbClr val="000000"/>
              </a:solidFill>
              <a:uFill>
                <a:solidFill>
                  <a:srgbClr val="ffffff"/>
                </a:solidFill>
              </a:uFill>
              <a:latin typeface="Arial"/>
            </a:endParaRPr>
          </a:p>
        </p:txBody>
      </p:sp>
      <p:graphicFrame>
        <p:nvGraphicFramePr>
          <p:cNvPr id="296" name="Table 4"/>
          <p:cNvGraphicFramePr/>
          <p:nvPr/>
        </p:nvGraphicFramePr>
        <p:xfrm>
          <a:off x="4014720" y="2755080"/>
          <a:ext cx="4500360" cy="3184920"/>
        </p:xfrm>
        <a:graphic>
          <a:graphicData uri="http://schemas.openxmlformats.org/drawingml/2006/table">
            <a:tbl>
              <a:tblPr/>
              <a:tblGrid>
                <a:gridCol w="1100160"/>
                <a:gridCol w="1113480"/>
                <a:gridCol w="1113480"/>
                <a:gridCol w="1173240"/>
              </a:tblGrid>
              <a:tr h="636840">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636840">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36840">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636840">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37560">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bl>
          </a:graphicData>
        </a:graphic>
      </p:graphicFrame>
      <p:pic>
        <p:nvPicPr>
          <p:cNvPr id="297" name="Google Shape;228;p26" descr=""/>
          <p:cNvPicPr/>
          <p:nvPr/>
        </p:nvPicPr>
        <p:blipFill>
          <a:blip r:embed="rId1"/>
          <a:stretch/>
        </p:blipFill>
        <p:spPr>
          <a:xfrm>
            <a:off x="4262400" y="5321880"/>
            <a:ext cx="653760" cy="618480"/>
          </a:xfrm>
          <a:prstGeom prst="rect">
            <a:avLst/>
          </a:prstGeom>
          <a:ln>
            <a:noFill/>
          </a:ln>
        </p:spPr>
      </p:pic>
      <p:pic>
        <p:nvPicPr>
          <p:cNvPr id="298" name="Google Shape;229;p26" descr=""/>
          <p:cNvPicPr/>
          <p:nvPr/>
        </p:nvPicPr>
        <p:blipFill>
          <a:blip r:embed="rId2"/>
          <a:stretch/>
        </p:blipFill>
        <p:spPr>
          <a:xfrm>
            <a:off x="7551360" y="4782960"/>
            <a:ext cx="797760" cy="399960"/>
          </a:xfrm>
          <a:prstGeom prst="rect">
            <a:avLst/>
          </a:prstGeom>
          <a:ln>
            <a:noFill/>
          </a:ln>
        </p:spPr>
      </p:pic>
      <p:pic>
        <p:nvPicPr>
          <p:cNvPr id="299" name="Google Shape;230;p26" descr=""/>
          <p:cNvPicPr/>
          <p:nvPr/>
        </p:nvPicPr>
        <p:blipFill>
          <a:blip r:embed="rId3"/>
          <a:stretch/>
        </p:blipFill>
        <p:spPr>
          <a:xfrm>
            <a:off x="5288040" y="5430960"/>
            <a:ext cx="797760" cy="399960"/>
          </a:xfrm>
          <a:prstGeom prst="rect">
            <a:avLst/>
          </a:prstGeom>
          <a:ln>
            <a:noFill/>
          </a:ln>
        </p:spPr>
      </p:pic>
      <p:pic>
        <p:nvPicPr>
          <p:cNvPr id="300" name="Google Shape;231;p26" descr=""/>
          <p:cNvPicPr/>
          <p:nvPr/>
        </p:nvPicPr>
        <p:blipFill>
          <a:blip r:embed="rId4"/>
          <a:stretch/>
        </p:blipFill>
        <p:spPr>
          <a:xfrm>
            <a:off x="6409080" y="5430960"/>
            <a:ext cx="797760" cy="399960"/>
          </a:xfrm>
          <a:prstGeom prst="rect">
            <a:avLst/>
          </a:prstGeom>
          <a:ln>
            <a:noFill/>
          </a:ln>
        </p:spPr>
      </p:pic>
      <p:pic>
        <p:nvPicPr>
          <p:cNvPr id="301" name="Google Shape;232;p26" descr=""/>
          <p:cNvPicPr/>
          <p:nvPr/>
        </p:nvPicPr>
        <p:blipFill>
          <a:blip r:embed="rId5"/>
          <a:stretch/>
        </p:blipFill>
        <p:spPr>
          <a:xfrm>
            <a:off x="7538400" y="3539520"/>
            <a:ext cx="797760" cy="3999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8587800" y="6575400"/>
            <a:ext cx="556200" cy="364680"/>
          </a:xfrm>
          <a:prstGeom prst="rect">
            <a:avLst/>
          </a:prstGeom>
          <a:noFill/>
          <a:ln>
            <a:noFill/>
          </a:ln>
        </p:spPr>
        <p:txBody>
          <a:bodyPr anchor="ctr"/>
          <a:p>
            <a:pPr algn="r">
              <a:lnSpc>
                <a:spcPct val="100000"/>
              </a:lnSpc>
            </a:pPr>
            <a:fld id="{B7D5F674-372C-4209-9216-E5454B453CD9}"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52"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Secuencia</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Ejercicio: Área del Rectángulo</a:t>
            </a:r>
            <a:endParaRPr b="0" lang="es-AR" sz="1400" spc="-1" strike="noStrike">
              <a:solidFill>
                <a:srgbClr val="000000"/>
              </a:solidFill>
              <a:uFill>
                <a:solidFill>
                  <a:srgbClr val="ffffff"/>
                </a:solidFill>
              </a:uFill>
              <a:latin typeface="Arial"/>
            </a:endParaRPr>
          </a:p>
        </p:txBody>
      </p:sp>
      <p:sp>
        <p:nvSpPr>
          <p:cNvPr id="453" name="TextShape 3"/>
          <p:cNvSpPr txBox="1"/>
          <p:nvPr/>
        </p:nvSpPr>
        <p:spPr>
          <a:xfrm>
            <a:off x="628560" y="2160000"/>
            <a:ext cx="8200440" cy="435096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Volvamos a implementar el proceso que calcula el área de un rectángulo pero </a:t>
            </a:r>
            <a:r>
              <a:rPr b="1" lang="es-AR" sz="2800" spc="-1" strike="noStrike">
                <a:solidFill>
                  <a:srgbClr val="000000"/>
                </a:solidFill>
                <a:uFill>
                  <a:solidFill>
                    <a:srgbClr val="ffffff"/>
                  </a:solidFill>
                </a:uFill>
                <a:latin typeface="Arial"/>
                <a:ea typeface="Arial"/>
              </a:rPr>
              <a:t>para cualquier base o altura</a:t>
            </a:r>
            <a:endParaRPr b="0" lang="es-AR" sz="1400" spc="-1" strike="noStrike">
              <a:solidFill>
                <a:srgbClr val="000000"/>
              </a:solidFill>
              <a:uFill>
                <a:solidFill>
                  <a:srgbClr val="ffffff"/>
                </a:solidFill>
              </a:uFill>
              <a:latin typeface="Arial"/>
            </a:endParaRPr>
          </a:p>
          <a:p>
            <a:pPr lvl="1" marL="685800" indent="-22824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El usuario debe ingresar la base y altura por teclado</a:t>
            </a:r>
            <a:endParaRPr b="0" lang="es-AR" sz="1400" spc="-1" strike="noStrike">
              <a:solidFill>
                <a:srgbClr val="000000"/>
              </a:solidFill>
              <a:uFill>
                <a:solidFill>
                  <a:srgbClr val="ffffff"/>
                </a:solidFill>
              </a:uFill>
              <a:latin typeface="Arial"/>
            </a:endParaRPr>
          </a:p>
          <a:p>
            <a:pPr lvl="1" marL="685800" indent="-22824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El área debe guardarse en una variable </a:t>
            </a:r>
            <a:endParaRPr b="0" lang="es-AR" sz="1400" spc="-1" strike="noStrike">
              <a:solidFill>
                <a:srgbClr val="000000"/>
              </a:solidFill>
              <a:uFill>
                <a:solidFill>
                  <a:srgbClr val="ffffff"/>
                </a:solidFill>
              </a:uFill>
              <a:latin typeface="Arial"/>
            </a:endParaRPr>
          </a:p>
          <a:p>
            <a:pPr lvl="1" marL="685800" indent="-22824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El resultado debe ser mostrado por pantalla</a:t>
            </a:r>
            <a:endParaRPr b="0" lang="es-AR" sz="1400" spc="-1" strike="noStrike">
              <a:solidFill>
                <a:srgbClr val="000000"/>
              </a:solidFill>
              <a:uFill>
                <a:solidFill>
                  <a:srgbClr val="ffffff"/>
                </a:solidFill>
              </a:uFill>
              <a:latin typeface="Arial"/>
            </a:endParaRPr>
          </a:p>
          <a:p>
            <a:pPr marL="228600" indent="-75960">
              <a:lnSpc>
                <a:spcPct val="90000"/>
              </a:lnSpc>
            </a:pP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p:txBody>
      </p:sp>
      <p:sp>
        <p:nvSpPr>
          <p:cNvPr id="454" name="CustomShape 4"/>
          <p:cNvSpPr/>
          <p:nvPr/>
        </p:nvSpPr>
        <p:spPr>
          <a:xfrm>
            <a:off x="5961240" y="5258160"/>
            <a:ext cx="1310400" cy="732960"/>
          </a:xfrm>
          <a:prstGeom prst="rect">
            <a:avLst/>
          </a:prstGeom>
          <a:solidFill>
            <a:srgbClr val="31859b"/>
          </a:solidFill>
          <a:ln w="25560">
            <a:solidFill>
              <a:schemeClr val="accent1"/>
            </a:solidFill>
            <a:round/>
          </a:ln>
        </p:spPr>
        <p:style>
          <a:lnRef idx="0"/>
          <a:fillRef idx="0"/>
          <a:effectRef idx="0"/>
          <a:fontRef idx="minor"/>
        </p:style>
      </p:sp>
      <p:sp>
        <p:nvSpPr>
          <p:cNvPr id="455" name="CustomShape 5"/>
          <p:cNvSpPr/>
          <p:nvPr/>
        </p:nvSpPr>
        <p:spPr>
          <a:xfrm>
            <a:off x="5961240" y="6218640"/>
            <a:ext cx="1310400" cy="360"/>
          </a:xfrm>
          <a:custGeom>
            <a:avLst/>
            <a:gdLst/>
            <a:ahLst/>
            <a:rect l="l" t="t" r="r" b="b"/>
            <a:pathLst>
              <a:path w="21600" h="21600">
                <a:moveTo>
                  <a:pt x="0" y="0"/>
                </a:moveTo>
                <a:lnTo>
                  <a:pt x="21600" y="21600"/>
                </a:lnTo>
              </a:path>
            </a:pathLst>
          </a:custGeom>
          <a:noFill/>
          <a:ln w="57240">
            <a:solidFill>
              <a:srgbClr val="bd4b48"/>
            </a:solidFill>
            <a:round/>
            <a:headEnd len="lg" type="triangle" w="lg"/>
            <a:tailEnd len="lg" type="triangle" w="lg"/>
          </a:ln>
        </p:spPr>
        <p:style>
          <a:lnRef idx="0"/>
          <a:fillRef idx="0"/>
          <a:effectRef idx="0"/>
          <a:fontRef idx="minor"/>
        </p:style>
      </p:sp>
      <p:sp>
        <p:nvSpPr>
          <p:cNvPr id="456" name="CustomShape 6"/>
          <p:cNvSpPr/>
          <p:nvPr/>
        </p:nvSpPr>
        <p:spPr>
          <a:xfrm>
            <a:off x="6259320" y="6261480"/>
            <a:ext cx="1134720" cy="499320"/>
          </a:xfrm>
          <a:prstGeom prst="rect">
            <a:avLst/>
          </a:prstGeom>
          <a:noFill/>
          <a:ln>
            <a:noFill/>
          </a:ln>
        </p:spPr>
        <p:style>
          <a:lnRef idx="0"/>
          <a:fillRef idx="0"/>
          <a:effectRef idx="0"/>
          <a:fontRef idx="minor"/>
        </p:style>
        <p:txBody>
          <a:bodyPr lIns="83880" rIns="83880" tIns="42120" bIns="42120"/>
          <a:p>
            <a:pPr>
              <a:lnSpc>
                <a:spcPct val="100000"/>
              </a:lnSpc>
            </a:pPr>
            <a:r>
              <a:rPr b="1" lang="es-AR" sz="2000" spc="-1" strike="noStrike">
                <a:solidFill>
                  <a:srgbClr val="000000"/>
                </a:solidFill>
                <a:uFill>
                  <a:solidFill>
                    <a:srgbClr val="ffffff"/>
                  </a:solidFill>
                </a:uFill>
                <a:latin typeface="Calibri"/>
                <a:ea typeface="Calibri"/>
              </a:rPr>
              <a:t>? cm</a:t>
            </a:r>
            <a:endParaRPr b="0" lang="es-AR" sz="1800" spc="-1" strike="noStrike">
              <a:solidFill>
                <a:srgbClr val="000000"/>
              </a:solidFill>
              <a:uFill>
                <a:solidFill>
                  <a:srgbClr val="ffffff"/>
                </a:solidFill>
              </a:uFill>
              <a:latin typeface="Arial"/>
            </a:endParaRPr>
          </a:p>
        </p:txBody>
      </p:sp>
      <p:sp>
        <p:nvSpPr>
          <p:cNvPr id="457" name="CustomShape 7"/>
          <p:cNvSpPr/>
          <p:nvPr/>
        </p:nvSpPr>
        <p:spPr>
          <a:xfrm>
            <a:off x="7694280" y="5369040"/>
            <a:ext cx="1134720" cy="499320"/>
          </a:xfrm>
          <a:prstGeom prst="rect">
            <a:avLst/>
          </a:prstGeom>
          <a:noFill/>
          <a:ln>
            <a:noFill/>
          </a:ln>
        </p:spPr>
        <p:style>
          <a:lnRef idx="0"/>
          <a:fillRef idx="0"/>
          <a:effectRef idx="0"/>
          <a:fontRef idx="minor"/>
        </p:style>
        <p:txBody>
          <a:bodyPr lIns="83880" rIns="83880" tIns="42120" bIns="42120"/>
          <a:p>
            <a:pPr>
              <a:lnSpc>
                <a:spcPct val="100000"/>
              </a:lnSpc>
            </a:pPr>
            <a:r>
              <a:rPr b="1" lang="es-AR" sz="2000" spc="-1" strike="noStrike">
                <a:solidFill>
                  <a:srgbClr val="000000"/>
                </a:solidFill>
                <a:uFill>
                  <a:solidFill>
                    <a:srgbClr val="ffffff"/>
                  </a:solidFill>
                </a:uFill>
                <a:latin typeface="Calibri"/>
                <a:ea typeface="Calibri"/>
              </a:rPr>
              <a:t>? cm</a:t>
            </a:r>
            <a:endParaRPr b="0" lang="es-AR" sz="1800" spc="-1" strike="noStrike">
              <a:solidFill>
                <a:srgbClr val="000000"/>
              </a:solidFill>
              <a:uFill>
                <a:solidFill>
                  <a:srgbClr val="ffffff"/>
                </a:solidFill>
              </a:uFill>
              <a:latin typeface="Arial"/>
            </a:endParaRPr>
          </a:p>
        </p:txBody>
      </p:sp>
      <p:sp>
        <p:nvSpPr>
          <p:cNvPr id="458" name="CustomShape 8"/>
          <p:cNvSpPr/>
          <p:nvPr/>
        </p:nvSpPr>
        <p:spPr>
          <a:xfrm rot="10800000">
            <a:off x="7601400" y="6228000"/>
            <a:ext cx="360" cy="1287720"/>
          </a:xfrm>
          <a:custGeom>
            <a:avLst/>
            <a:gdLst/>
            <a:ahLst/>
            <a:rect l="l" t="t" r="r" b="b"/>
            <a:pathLst>
              <a:path w="21600" h="21600">
                <a:moveTo>
                  <a:pt x="0" y="0"/>
                </a:moveTo>
                <a:lnTo>
                  <a:pt x="21600" y="21600"/>
                </a:lnTo>
              </a:path>
            </a:pathLst>
          </a:custGeom>
          <a:noFill/>
          <a:ln w="57240">
            <a:solidFill>
              <a:srgbClr val="bd4b48"/>
            </a:solidFill>
            <a:round/>
            <a:headEnd len="lg" type="triangle" w="lg"/>
            <a:tailEnd len="lg" type="triangle" w="lg"/>
          </a:ln>
        </p:spPr>
        <p:style>
          <a:lnRef idx="0"/>
          <a:fillRef idx="0"/>
          <a:effectRef idx="0"/>
          <a:fontRef idx="minor"/>
        </p:style>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TextShape 1"/>
          <p:cNvSpPr txBox="1"/>
          <p:nvPr/>
        </p:nvSpPr>
        <p:spPr>
          <a:xfrm>
            <a:off x="8587800" y="6575400"/>
            <a:ext cx="556200" cy="364680"/>
          </a:xfrm>
          <a:prstGeom prst="rect">
            <a:avLst/>
          </a:prstGeom>
          <a:noFill/>
          <a:ln>
            <a:noFill/>
          </a:ln>
        </p:spPr>
        <p:txBody>
          <a:bodyPr anchor="ctr"/>
          <a:p>
            <a:pPr algn="r">
              <a:lnSpc>
                <a:spcPct val="100000"/>
              </a:lnSpc>
            </a:pPr>
            <a:fld id="{B76858F9-F90B-43B1-9AD2-CEF080A6EE02}"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60"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Secuencia</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Ejercicio: Área del Rectángulo</a:t>
            </a:r>
            <a:endParaRPr b="0" lang="es-AR" sz="1400" spc="-1" strike="noStrike">
              <a:solidFill>
                <a:srgbClr val="000000"/>
              </a:solidFill>
              <a:uFill>
                <a:solidFill>
                  <a:srgbClr val="ffffff"/>
                </a:solidFill>
              </a:uFill>
              <a:latin typeface="Arial"/>
            </a:endParaRPr>
          </a:p>
        </p:txBody>
      </p:sp>
      <p:sp>
        <p:nvSpPr>
          <p:cNvPr id="461" name="TextShape 3"/>
          <p:cNvSpPr txBox="1"/>
          <p:nvPr/>
        </p:nvSpPr>
        <p:spPr>
          <a:xfrm>
            <a:off x="628560" y="2060280"/>
            <a:ext cx="7886520" cy="445068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Leemos la base y la altura desde el teclado y las guardamos en las variables </a:t>
            </a: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a:p>
            <a:pPr marL="228600" indent="-75960">
              <a:lnSpc>
                <a:spcPct val="90000"/>
              </a:lnSpc>
            </a:pP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p:txBody>
      </p:sp>
      <p:sp>
        <p:nvSpPr>
          <p:cNvPr id="462" name="CustomShape 4"/>
          <p:cNvSpPr/>
          <p:nvPr/>
        </p:nvSpPr>
        <p:spPr>
          <a:xfrm>
            <a:off x="6620760" y="5258160"/>
            <a:ext cx="1310400" cy="732960"/>
          </a:xfrm>
          <a:prstGeom prst="rect">
            <a:avLst/>
          </a:prstGeom>
          <a:solidFill>
            <a:srgbClr val="31859b"/>
          </a:solidFill>
          <a:ln w="25560">
            <a:solidFill>
              <a:schemeClr val="accent1"/>
            </a:solidFill>
            <a:round/>
          </a:ln>
        </p:spPr>
        <p:style>
          <a:lnRef idx="0"/>
          <a:fillRef idx="0"/>
          <a:effectRef idx="0"/>
          <a:fontRef idx="minor"/>
        </p:style>
      </p:sp>
      <p:sp>
        <p:nvSpPr>
          <p:cNvPr id="463" name="CustomShape 5"/>
          <p:cNvSpPr/>
          <p:nvPr/>
        </p:nvSpPr>
        <p:spPr>
          <a:xfrm>
            <a:off x="6620760" y="6218640"/>
            <a:ext cx="1310400" cy="360"/>
          </a:xfrm>
          <a:custGeom>
            <a:avLst/>
            <a:gdLst/>
            <a:ahLst/>
            <a:rect l="l" t="t" r="r" b="b"/>
            <a:pathLst>
              <a:path w="21600" h="21600">
                <a:moveTo>
                  <a:pt x="0" y="0"/>
                </a:moveTo>
                <a:lnTo>
                  <a:pt x="21600" y="21600"/>
                </a:lnTo>
              </a:path>
            </a:pathLst>
          </a:custGeom>
          <a:noFill/>
          <a:ln w="57240">
            <a:solidFill>
              <a:srgbClr val="bd4b48"/>
            </a:solidFill>
            <a:round/>
            <a:headEnd len="lg" type="triangle" w="lg"/>
            <a:tailEnd len="lg" type="triangle" w="lg"/>
          </a:ln>
        </p:spPr>
        <p:style>
          <a:lnRef idx="0"/>
          <a:fillRef idx="0"/>
          <a:effectRef idx="0"/>
          <a:fontRef idx="minor"/>
        </p:style>
      </p:sp>
      <p:sp>
        <p:nvSpPr>
          <p:cNvPr id="464" name="CustomShape 6"/>
          <p:cNvSpPr/>
          <p:nvPr/>
        </p:nvSpPr>
        <p:spPr>
          <a:xfrm>
            <a:off x="6919200" y="6261480"/>
            <a:ext cx="1134720" cy="499320"/>
          </a:xfrm>
          <a:prstGeom prst="rect">
            <a:avLst/>
          </a:prstGeom>
          <a:noFill/>
          <a:ln>
            <a:noFill/>
          </a:ln>
        </p:spPr>
        <p:style>
          <a:lnRef idx="0"/>
          <a:fillRef idx="0"/>
          <a:effectRef idx="0"/>
          <a:fontRef idx="minor"/>
        </p:style>
        <p:txBody>
          <a:bodyPr lIns="83880" rIns="83880" tIns="42120" bIns="42120"/>
          <a:p>
            <a:pPr>
              <a:lnSpc>
                <a:spcPct val="100000"/>
              </a:lnSpc>
            </a:pPr>
            <a:r>
              <a:rPr b="1" lang="es-AR" sz="2000" spc="-1" strike="noStrike">
                <a:solidFill>
                  <a:srgbClr val="000000"/>
                </a:solidFill>
                <a:uFill>
                  <a:solidFill>
                    <a:srgbClr val="ffffff"/>
                  </a:solidFill>
                </a:uFill>
                <a:latin typeface="Calibri"/>
                <a:ea typeface="Calibri"/>
              </a:rPr>
              <a:t>? cm</a:t>
            </a:r>
            <a:endParaRPr b="0" lang="es-AR" sz="1800" spc="-1" strike="noStrike">
              <a:solidFill>
                <a:srgbClr val="000000"/>
              </a:solidFill>
              <a:uFill>
                <a:solidFill>
                  <a:srgbClr val="ffffff"/>
                </a:solidFill>
              </a:uFill>
              <a:latin typeface="Arial"/>
            </a:endParaRPr>
          </a:p>
        </p:txBody>
      </p:sp>
      <p:sp>
        <p:nvSpPr>
          <p:cNvPr id="465" name="CustomShape 7"/>
          <p:cNvSpPr/>
          <p:nvPr/>
        </p:nvSpPr>
        <p:spPr>
          <a:xfrm>
            <a:off x="8298360" y="5374800"/>
            <a:ext cx="1134720" cy="499320"/>
          </a:xfrm>
          <a:prstGeom prst="rect">
            <a:avLst/>
          </a:prstGeom>
          <a:noFill/>
          <a:ln>
            <a:noFill/>
          </a:ln>
        </p:spPr>
        <p:style>
          <a:lnRef idx="0"/>
          <a:fillRef idx="0"/>
          <a:effectRef idx="0"/>
          <a:fontRef idx="minor"/>
        </p:style>
        <p:txBody>
          <a:bodyPr lIns="83880" rIns="83880" tIns="42120" bIns="42120"/>
          <a:p>
            <a:pPr>
              <a:lnSpc>
                <a:spcPct val="100000"/>
              </a:lnSpc>
            </a:pPr>
            <a:r>
              <a:rPr b="1" lang="es-AR" sz="2000" spc="-1" strike="noStrike">
                <a:solidFill>
                  <a:srgbClr val="000000"/>
                </a:solidFill>
                <a:uFill>
                  <a:solidFill>
                    <a:srgbClr val="ffffff"/>
                  </a:solidFill>
                </a:uFill>
                <a:latin typeface="Calibri"/>
                <a:ea typeface="Calibri"/>
              </a:rPr>
              <a:t>? cm</a:t>
            </a:r>
            <a:endParaRPr b="0" lang="es-AR" sz="1800" spc="-1" strike="noStrike">
              <a:solidFill>
                <a:srgbClr val="000000"/>
              </a:solidFill>
              <a:uFill>
                <a:solidFill>
                  <a:srgbClr val="ffffff"/>
                </a:solidFill>
              </a:uFill>
              <a:latin typeface="Arial"/>
            </a:endParaRPr>
          </a:p>
        </p:txBody>
      </p:sp>
      <p:sp>
        <p:nvSpPr>
          <p:cNvPr id="466" name="CustomShape 8"/>
          <p:cNvSpPr/>
          <p:nvPr/>
        </p:nvSpPr>
        <p:spPr>
          <a:xfrm>
            <a:off x="213480" y="3575520"/>
            <a:ext cx="8623800" cy="1549080"/>
          </a:xfrm>
          <a:prstGeom prst="rect">
            <a:avLst/>
          </a:prstGeom>
          <a:noFill/>
          <a:ln>
            <a:noFill/>
          </a:ln>
        </p:spPr>
        <p:style>
          <a:lnRef idx="0"/>
          <a:fillRef idx="0"/>
          <a:effectRef idx="0"/>
          <a:fontRef idx="minor"/>
        </p:style>
        <p:txBody>
          <a:bodyPr tIns="91440" bIns="91440"/>
          <a:p>
            <a:pPr>
              <a:lnSpc>
                <a:spcPct val="135000"/>
              </a:lnSpc>
            </a:pPr>
            <a:r>
              <a:rPr b="1" lang="es-AR" sz="1800" spc="-1" strike="noStrike">
                <a:solidFill>
                  <a:srgbClr val="000080"/>
                </a:solidFill>
                <a:uFill>
                  <a:solidFill>
                    <a:srgbClr val="ffffff"/>
                  </a:solidFill>
                </a:uFill>
                <a:latin typeface="Calibri"/>
                <a:ea typeface="Calibri"/>
              </a:rPr>
              <a:t>let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readlineSync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require</a:t>
            </a:r>
            <a:r>
              <a:rPr b="0" lang="es-AR" sz="1800" spc="-1" strike="noStrike">
                <a:solidFill>
                  <a:srgbClr val="000000"/>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r>
              <a:rPr b="0" lang="es-AR" sz="1800" spc="-1" strike="noStrike">
                <a:solidFill>
                  <a:srgbClr val="448c27"/>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0" lang="es-AR" sz="18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base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questionInt</a:t>
            </a:r>
            <a:r>
              <a:rPr b="0" lang="es-AR" sz="1800" spc="-1" strike="noStrike">
                <a:solidFill>
                  <a:srgbClr val="000000"/>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"Ingrese la base: "</a:t>
            </a:r>
            <a:r>
              <a:rPr b="0" lang="es-AR" sz="18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altura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questionInt</a:t>
            </a:r>
            <a:r>
              <a:rPr b="0" lang="es-AR" sz="1800" spc="-1" strike="noStrike">
                <a:solidFill>
                  <a:srgbClr val="000000"/>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"Ingrese la altura: "</a:t>
            </a:r>
            <a:r>
              <a:rPr b="0" lang="es-AR" sz="18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p:txBody>
      </p:sp>
      <p:sp>
        <p:nvSpPr>
          <p:cNvPr id="467" name="CustomShape 9"/>
          <p:cNvSpPr/>
          <p:nvPr/>
        </p:nvSpPr>
        <p:spPr>
          <a:xfrm rot="10800000">
            <a:off x="8211240" y="6152040"/>
            <a:ext cx="360" cy="1287720"/>
          </a:xfrm>
          <a:custGeom>
            <a:avLst/>
            <a:gdLst/>
            <a:ahLst/>
            <a:rect l="l" t="t" r="r" b="b"/>
            <a:pathLst>
              <a:path w="21600" h="21600">
                <a:moveTo>
                  <a:pt x="0" y="0"/>
                </a:moveTo>
                <a:lnTo>
                  <a:pt x="21600" y="21600"/>
                </a:lnTo>
              </a:path>
            </a:pathLst>
          </a:custGeom>
          <a:noFill/>
          <a:ln w="57240">
            <a:solidFill>
              <a:srgbClr val="bd4b48"/>
            </a:solidFill>
            <a:round/>
            <a:headEnd len="lg" type="triangle" w="lg"/>
            <a:tailEnd len="lg" type="triangle" w="lg"/>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TextShape 1"/>
          <p:cNvSpPr txBox="1"/>
          <p:nvPr/>
        </p:nvSpPr>
        <p:spPr>
          <a:xfrm>
            <a:off x="628560" y="1791000"/>
            <a:ext cx="7886520" cy="471996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Calculamos el área y mostramos el resultado</a:t>
            </a: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p:txBody>
      </p:sp>
      <p:sp>
        <p:nvSpPr>
          <p:cNvPr id="469" name="TextShape 2"/>
          <p:cNvSpPr txBox="1"/>
          <p:nvPr/>
        </p:nvSpPr>
        <p:spPr>
          <a:xfrm>
            <a:off x="8587800" y="6575400"/>
            <a:ext cx="556200" cy="364680"/>
          </a:xfrm>
          <a:prstGeom prst="rect">
            <a:avLst/>
          </a:prstGeom>
          <a:noFill/>
          <a:ln>
            <a:noFill/>
          </a:ln>
        </p:spPr>
        <p:txBody>
          <a:bodyPr anchor="ctr"/>
          <a:p>
            <a:pPr algn="r">
              <a:lnSpc>
                <a:spcPct val="100000"/>
              </a:lnSpc>
            </a:pPr>
            <a:fld id="{C723EC79-3E24-467C-9C25-31E0937A6137}"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70" name="TextShape 3"/>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Secuencia</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Ejercicio: Área del Rectángulo</a:t>
            </a:r>
            <a:endParaRPr b="0" lang="es-AR" sz="1400" spc="-1" strike="noStrike">
              <a:solidFill>
                <a:srgbClr val="000000"/>
              </a:solidFill>
              <a:uFill>
                <a:solidFill>
                  <a:srgbClr val="ffffff"/>
                </a:solidFill>
              </a:uFill>
              <a:latin typeface="Arial"/>
            </a:endParaRPr>
          </a:p>
        </p:txBody>
      </p:sp>
      <p:sp>
        <p:nvSpPr>
          <p:cNvPr id="471" name="CustomShape 4"/>
          <p:cNvSpPr/>
          <p:nvPr/>
        </p:nvSpPr>
        <p:spPr>
          <a:xfrm>
            <a:off x="6620760" y="5258160"/>
            <a:ext cx="1310400" cy="732960"/>
          </a:xfrm>
          <a:prstGeom prst="rect">
            <a:avLst/>
          </a:prstGeom>
          <a:solidFill>
            <a:srgbClr val="31859b"/>
          </a:solidFill>
          <a:ln w="25560">
            <a:solidFill>
              <a:schemeClr val="accent1"/>
            </a:solidFill>
            <a:round/>
          </a:ln>
        </p:spPr>
        <p:style>
          <a:lnRef idx="0"/>
          <a:fillRef idx="0"/>
          <a:effectRef idx="0"/>
          <a:fontRef idx="minor"/>
        </p:style>
      </p:sp>
      <p:sp>
        <p:nvSpPr>
          <p:cNvPr id="472" name="CustomShape 5"/>
          <p:cNvSpPr/>
          <p:nvPr/>
        </p:nvSpPr>
        <p:spPr>
          <a:xfrm>
            <a:off x="6620760" y="6218640"/>
            <a:ext cx="1310400" cy="360"/>
          </a:xfrm>
          <a:custGeom>
            <a:avLst/>
            <a:gdLst/>
            <a:ahLst/>
            <a:rect l="l" t="t" r="r" b="b"/>
            <a:pathLst>
              <a:path w="21600" h="21600">
                <a:moveTo>
                  <a:pt x="0" y="0"/>
                </a:moveTo>
                <a:lnTo>
                  <a:pt x="21600" y="21600"/>
                </a:lnTo>
              </a:path>
            </a:pathLst>
          </a:custGeom>
          <a:noFill/>
          <a:ln w="57240">
            <a:solidFill>
              <a:srgbClr val="bd4b48"/>
            </a:solidFill>
            <a:round/>
            <a:headEnd len="lg" type="triangle" w="lg"/>
            <a:tailEnd len="lg" type="triangle" w="lg"/>
          </a:ln>
        </p:spPr>
        <p:style>
          <a:lnRef idx="0"/>
          <a:fillRef idx="0"/>
          <a:effectRef idx="0"/>
          <a:fontRef idx="minor"/>
        </p:style>
      </p:sp>
      <p:sp>
        <p:nvSpPr>
          <p:cNvPr id="473" name="CustomShape 6"/>
          <p:cNvSpPr/>
          <p:nvPr/>
        </p:nvSpPr>
        <p:spPr>
          <a:xfrm>
            <a:off x="6919200" y="6261480"/>
            <a:ext cx="1134720" cy="499320"/>
          </a:xfrm>
          <a:prstGeom prst="rect">
            <a:avLst/>
          </a:prstGeom>
          <a:noFill/>
          <a:ln>
            <a:noFill/>
          </a:ln>
        </p:spPr>
        <p:style>
          <a:lnRef idx="0"/>
          <a:fillRef idx="0"/>
          <a:effectRef idx="0"/>
          <a:fontRef idx="minor"/>
        </p:style>
        <p:txBody>
          <a:bodyPr lIns="83880" rIns="83880" tIns="42120" bIns="42120"/>
          <a:p>
            <a:pPr>
              <a:lnSpc>
                <a:spcPct val="100000"/>
              </a:lnSpc>
            </a:pPr>
            <a:r>
              <a:rPr b="1" lang="es-AR" sz="2000" spc="-1" strike="noStrike">
                <a:solidFill>
                  <a:srgbClr val="000000"/>
                </a:solidFill>
                <a:uFill>
                  <a:solidFill>
                    <a:srgbClr val="ffffff"/>
                  </a:solidFill>
                </a:uFill>
                <a:latin typeface="Calibri"/>
                <a:ea typeface="Calibri"/>
              </a:rPr>
              <a:t>? cm</a:t>
            </a:r>
            <a:endParaRPr b="0" lang="es-AR" sz="1800" spc="-1" strike="noStrike">
              <a:solidFill>
                <a:srgbClr val="000000"/>
              </a:solidFill>
              <a:uFill>
                <a:solidFill>
                  <a:srgbClr val="ffffff"/>
                </a:solidFill>
              </a:uFill>
              <a:latin typeface="Arial"/>
            </a:endParaRPr>
          </a:p>
        </p:txBody>
      </p:sp>
      <p:sp>
        <p:nvSpPr>
          <p:cNvPr id="474" name="CustomShape 7"/>
          <p:cNvSpPr/>
          <p:nvPr/>
        </p:nvSpPr>
        <p:spPr>
          <a:xfrm>
            <a:off x="8354160" y="5369040"/>
            <a:ext cx="1134720" cy="499320"/>
          </a:xfrm>
          <a:prstGeom prst="rect">
            <a:avLst/>
          </a:prstGeom>
          <a:noFill/>
          <a:ln>
            <a:noFill/>
          </a:ln>
        </p:spPr>
        <p:style>
          <a:lnRef idx="0"/>
          <a:fillRef idx="0"/>
          <a:effectRef idx="0"/>
          <a:fontRef idx="minor"/>
        </p:style>
        <p:txBody>
          <a:bodyPr lIns="83880" rIns="83880" tIns="42120" bIns="42120"/>
          <a:p>
            <a:pPr>
              <a:lnSpc>
                <a:spcPct val="100000"/>
              </a:lnSpc>
            </a:pPr>
            <a:r>
              <a:rPr b="1" lang="es-AR" sz="2000" spc="-1" strike="noStrike">
                <a:solidFill>
                  <a:srgbClr val="000000"/>
                </a:solidFill>
                <a:uFill>
                  <a:solidFill>
                    <a:srgbClr val="ffffff"/>
                  </a:solidFill>
                </a:uFill>
                <a:latin typeface="Calibri"/>
                <a:ea typeface="Calibri"/>
              </a:rPr>
              <a:t>? cm</a:t>
            </a:r>
            <a:endParaRPr b="0" lang="es-AR" sz="1800" spc="-1" strike="noStrike">
              <a:solidFill>
                <a:srgbClr val="000000"/>
              </a:solidFill>
              <a:uFill>
                <a:solidFill>
                  <a:srgbClr val="ffffff"/>
                </a:solidFill>
              </a:uFill>
              <a:latin typeface="Arial"/>
            </a:endParaRPr>
          </a:p>
        </p:txBody>
      </p:sp>
      <p:sp>
        <p:nvSpPr>
          <p:cNvPr id="475" name="CustomShape 8"/>
          <p:cNvSpPr/>
          <p:nvPr/>
        </p:nvSpPr>
        <p:spPr>
          <a:xfrm>
            <a:off x="1868040" y="3429000"/>
            <a:ext cx="6342840" cy="1132920"/>
          </a:xfrm>
          <a:prstGeom prst="rect">
            <a:avLst/>
          </a:prstGeom>
          <a:noFill/>
          <a:ln>
            <a:noFill/>
          </a:ln>
        </p:spPr>
        <p:style>
          <a:lnRef idx="0"/>
          <a:fillRef idx="0"/>
          <a:effectRef idx="0"/>
          <a:fontRef idx="minor"/>
        </p:style>
        <p:txBody>
          <a:bodyPr tIns="91440" bIns="91440"/>
          <a:p>
            <a:pPr>
              <a:lnSpc>
                <a:spcPct val="135000"/>
              </a:lnSpc>
            </a:pPr>
            <a:r>
              <a:rPr b="0" lang="es-AR" sz="1800" spc="-1" strike="noStrike">
                <a:solidFill>
                  <a:srgbClr val="000000"/>
                </a:solidFill>
                <a:uFill>
                  <a:solidFill>
                    <a:srgbClr val="ffffff"/>
                  </a:solidFill>
                </a:uFill>
                <a:latin typeface="Calibri"/>
                <a:ea typeface="Calibri"/>
              </a:rPr>
              <a:t>area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base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altura</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a:t>
            </a:r>
            <a:r>
              <a:rPr b="0" lang="es-AR" sz="1800" spc="-1" strike="noStrike">
                <a:solidFill>
                  <a:srgbClr val="000080"/>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log</a:t>
            </a:r>
            <a:r>
              <a:rPr b="0" lang="es-AR" sz="1800" spc="-1" strike="noStrike">
                <a:solidFill>
                  <a:srgbClr val="000000"/>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"El área es: "</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area);</a:t>
            </a:r>
            <a:endParaRPr b="0" lang="es-AR" sz="1800" spc="-1" strike="noStrike">
              <a:solidFill>
                <a:srgbClr val="000000"/>
              </a:solidFill>
              <a:uFill>
                <a:solidFill>
                  <a:srgbClr val="ffffff"/>
                </a:solidFill>
              </a:uFill>
              <a:latin typeface="Arial"/>
            </a:endParaRPr>
          </a:p>
        </p:txBody>
      </p:sp>
      <p:sp>
        <p:nvSpPr>
          <p:cNvPr id="476" name="CustomShape 9"/>
          <p:cNvSpPr/>
          <p:nvPr/>
        </p:nvSpPr>
        <p:spPr>
          <a:xfrm rot="10800000">
            <a:off x="8211240" y="6152040"/>
            <a:ext cx="360" cy="1287720"/>
          </a:xfrm>
          <a:custGeom>
            <a:avLst/>
            <a:gdLst/>
            <a:ahLst/>
            <a:rect l="l" t="t" r="r" b="b"/>
            <a:pathLst>
              <a:path w="21600" h="21600">
                <a:moveTo>
                  <a:pt x="0" y="0"/>
                </a:moveTo>
                <a:lnTo>
                  <a:pt x="21600" y="21600"/>
                </a:lnTo>
              </a:path>
            </a:pathLst>
          </a:custGeom>
          <a:noFill/>
          <a:ln w="57240">
            <a:solidFill>
              <a:srgbClr val="bd4b48"/>
            </a:solidFill>
            <a:round/>
            <a:headEnd len="lg" type="triangle" w="lg"/>
            <a:tailEnd len="lg" type="triangle" w="lg"/>
          </a:ln>
        </p:spPr>
        <p:style>
          <a:lnRef idx="0"/>
          <a:fillRef idx="0"/>
          <a:effectRef idx="0"/>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TextShape 1"/>
          <p:cNvSpPr txBox="1"/>
          <p:nvPr/>
        </p:nvSpPr>
        <p:spPr>
          <a:xfrm>
            <a:off x="8587800" y="6575400"/>
            <a:ext cx="556200" cy="364680"/>
          </a:xfrm>
          <a:prstGeom prst="rect">
            <a:avLst/>
          </a:prstGeom>
          <a:noFill/>
          <a:ln>
            <a:noFill/>
          </a:ln>
        </p:spPr>
        <p:txBody>
          <a:bodyPr anchor="ctr"/>
          <a:p>
            <a:pPr algn="r">
              <a:lnSpc>
                <a:spcPct val="100000"/>
              </a:lnSpc>
            </a:pPr>
            <a:fld id="{200210F5-67C8-49B5-BAA2-DFBC5026478C}"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78"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Secuencia</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Ejercicio: Área del Rectángulo</a:t>
            </a:r>
            <a:endParaRPr b="0" lang="es-AR" sz="1400" spc="-1" strike="noStrike">
              <a:solidFill>
                <a:srgbClr val="000000"/>
              </a:solidFill>
              <a:uFill>
                <a:solidFill>
                  <a:srgbClr val="ffffff"/>
                </a:solidFill>
              </a:uFill>
              <a:latin typeface="Arial"/>
            </a:endParaRPr>
          </a:p>
        </p:txBody>
      </p:sp>
      <p:sp>
        <p:nvSpPr>
          <p:cNvPr id="479" name="CustomShape 3"/>
          <p:cNvSpPr/>
          <p:nvPr/>
        </p:nvSpPr>
        <p:spPr>
          <a:xfrm>
            <a:off x="6620760" y="5258160"/>
            <a:ext cx="1310400" cy="732960"/>
          </a:xfrm>
          <a:prstGeom prst="rect">
            <a:avLst/>
          </a:prstGeom>
          <a:solidFill>
            <a:srgbClr val="31859b"/>
          </a:solidFill>
          <a:ln w="25560">
            <a:solidFill>
              <a:schemeClr val="accent1"/>
            </a:solidFill>
            <a:round/>
          </a:ln>
        </p:spPr>
        <p:style>
          <a:lnRef idx="0"/>
          <a:fillRef idx="0"/>
          <a:effectRef idx="0"/>
          <a:fontRef idx="minor"/>
        </p:style>
      </p:sp>
      <p:sp>
        <p:nvSpPr>
          <p:cNvPr id="480" name="CustomShape 4"/>
          <p:cNvSpPr/>
          <p:nvPr/>
        </p:nvSpPr>
        <p:spPr>
          <a:xfrm>
            <a:off x="6620760" y="6218640"/>
            <a:ext cx="1310400" cy="360"/>
          </a:xfrm>
          <a:custGeom>
            <a:avLst/>
            <a:gdLst/>
            <a:ahLst/>
            <a:rect l="l" t="t" r="r" b="b"/>
            <a:pathLst>
              <a:path w="21600" h="21600">
                <a:moveTo>
                  <a:pt x="0" y="0"/>
                </a:moveTo>
                <a:lnTo>
                  <a:pt x="21600" y="21600"/>
                </a:lnTo>
              </a:path>
            </a:pathLst>
          </a:custGeom>
          <a:noFill/>
          <a:ln w="57240">
            <a:solidFill>
              <a:srgbClr val="bd4b48"/>
            </a:solidFill>
            <a:round/>
            <a:headEnd len="lg" type="triangle" w="lg"/>
            <a:tailEnd len="lg" type="triangle" w="lg"/>
          </a:ln>
        </p:spPr>
        <p:style>
          <a:lnRef idx="0"/>
          <a:fillRef idx="0"/>
          <a:effectRef idx="0"/>
          <a:fontRef idx="minor"/>
        </p:style>
      </p:sp>
      <p:sp>
        <p:nvSpPr>
          <p:cNvPr id="481" name="CustomShape 5"/>
          <p:cNvSpPr/>
          <p:nvPr/>
        </p:nvSpPr>
        <p:spPr>
          <a:xfrm>
            <a:off x="6919200" y="6261480"/>
            <a:ext cx="1134720" cy="499320"/>
          </a:xfrm>
          <a:prstGeom prst="rect">
            <a:avLst/>
          </a:prstGeom>
          <a:noFill/>
          <a:ln>
            <a:noFill/>
          </a:ln>
        </p:spPr>
        <p:style>
          <a:lnRef idx="0"/>
          <a:fillRef idx="0"/>
          <a:effectRef idx="0"/>
          <a:fontRef idx="minor"/>
        </p:style>
        <p:txBody>
          <a:bodyPr lIns="83880" rIns="83880" tIns="42120" bIns="42120"/>
          <a:p>
            <a:pPr>
              <a:lnSpc>
                <a:spcPct val="100000"/>
              </a:lnSpc>
            </a:pPr>
            <a:r>
              <a:rPr b="1" lang="es-AR" sz="2000" spc="-1" strike="noStrike">
                <a:solidFill>
                  <a:srgbClr val="000000"/>
                </a:solidFill>
                <a:uFill>
                  <a:solidFill>
                    <a:srgbClr val="ffffff"/>
                  </a:solidFill>
                </a:uFill>
                <a:latin typeface="Calibri"/>
                <a:ea typeface="Calibri"/>
              </a:rPr>
              <a:t>? cm</a:t>
            </a:r>
            <a:endParaRPr b="0" lang="es-AR" sz="1800" spc="-1" strike="noStrike">
              <a:solidFill>
                <a:srgbClr val="000000"/>
              </a:solidFill>
              <a:uFill>
                <a:solidFill>
                  <a:srgbClr val="ffffff"/>
                </a:solidFill>
              </a:uFill>
              <a:latin typeface="Arial"/>
            </a:endParaRPr>
          </a:p>
        </p:txBody>
      </p:sp>
      <p:sp>
        <p:nvSpPr>
          <p:cNvPr id="482" name="CustomShape 6"/>
          <p:cNvSpPr/>
          <p:nvPr/>
        </p:nvSpPr>
        <p:spPr>
          <a:xfrm>
            <a:off x="8354160" y="5369040"/>
            <a:ext cx="1134720" cy="499320"/>
          </a:xfrm>
          <a:prstGeom prst="rect">
            <a:avLst/>
          </a:prstGeom>
          <a:noFill/>
          <a:ln>
            <a:noFill/>
          </a:ln>
        </p:spPr>
        <p:style>
          <a:lnRef idx="0"/>
          <a:fillRef idx="0"/>
          <a:effectRef idx="0"/>
          <a:fontRef idx="minor"/>
        </p:style>
        <p:txBody>
          <a:bodyPr lIns="83880" rIns="83880" tIns="42120" bIns="42120"/>
          <a:p>
            <a:pPr>
              <a:lnSpc>
                <a:spcPct val="100000"/>
              </a:lnSpc>
            </a:pPr>
            <a:r>
              <a:rPr b="1" lang="es-AR" sz="2000" spc="-1" strike="noStrike">
                <a:solidFill>
                  <a:srgbClr val="000000"/>
                </a:solidFill>
                <a:uFill>
                  <a:solidFill>
                    <a:srgbClr val="ffffff"/>
                  </a:solidFill>
                </a:uFill>
                <a:latin typeface="Calibri"/>
                <a:ea typeface="Calibri"/>
              </a:rPr>
              <a:t>? cm</a:t>
            </a:r>
            <a:endParaRPr b="0" lang="es-AR" sz="1800" spc="-1" strike="noStrike">
              <a:solidFill>
                <a:srgbClr val="000000"/>
              </a:solidFill>
              <a:uFill>
                <a:solidFill>
                  <a:srgbClr val="ffffff"/>
                </a:solidFill>
              </a:uFill>
              <a:latin typeface="Arial"/>
            </a:endParaRPr>
          </a:p>
        </p:txBody>
      </p:sp>
      <p:sp>
        <p:nvSpPr>
          <p:cNvPr id="483" name="CustomShape 7"/>
          <p:cNvSpPr/>
          <p:nvPr/>
        </p:nvSpPr>
        <p:spPr>
          <a:xfrm>
            <a:off x="398880" y="2368800"/>
            <a:ext cx="8629920" cy="2999520"/>
          </a:xfrm>
          <a:prstGeom prst="rect">
            <a:avLst/>
          </a:prstGeom>
          <a:noFill/>
          <a:ln>
            <a:noFill/>
          </a:ln>
        </p:spPr>
        <p:style>
          <a:lnRef idx="0"/>
          <a:fillRef idx="0"/>
          <a:effectRef idx="0"/>
          <a:fontRef idx="minor"/>
        </p:style>
        <p:txBody>
          <a:bodyPr tIns="91440" bIns="91440"/>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readlineSync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require</a:t>
            </a:r>
            <a:r>
              <a:rPr b="0" lang="es-AR" sz="1800" spc="-1" strike="noStrike">
                <a:solidFill>
                  <a:srgbClr val="000000"/>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r>
              <a:rPr b="0" lang="es-AR" sz="1800" spc="-1" strike="noStrike">
                <a:solidFill>
                  <a:srgbClr val="448c27"/>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0" lang="es-AR" sz="18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base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questionInt</a:t>
            </a:r>
            <a:r>
              <a:rPr b="0" lang="es-AR" sz="1800" spc="-1" strike="noStrike">
                <a:solidFill>
                  <a:srgbClr val="000000"/>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"Ingrese la base: "</a:t>
            </a:r>
            <a:r>
              <a:rPr b="0" lang="es-AR" sz="18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altura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questionInt</a:t>
            </a:r>
            <a:r>
              <a:rPr b="0" lang="es-AR" sz="1800" spc="-1" strike="noStrike">
                <a:solidFill>
                  <a:srgbClr val="000000"/>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"Ingrese la altura: "</a:t>
            </a:r>
            <a:r>
              <a:rPr b="0" lang="es-AR" sz="18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0" lang="es-AR" sz="1800" spc="-1" strike="noStrike">
                <a:solidFill>
                  <a:srgbClr val="000000"/>
                </a:solidFill>
                <a:uFill>
                  <a:solidFill>
                    <a:srgbClr val="ffffff"/>
                  </a:solidFill>
                </a:uFill>
                <a:latin typeface="Calibri"/>
                <a:ea typeface="Calibri"/>
              </a:rPr>
              <a:t>area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base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altura</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000000"/>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"El área es: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area);</a:t>
            </a:r>
            <a:endParaRPr b="0" lang="es-AR" sz="1800" spc="-1" strike="noStrike">
              <a:solidFill>
                <a:srgbClr val="000000"/>
              </a:solidFill>
              <a:uFill>
                <a:solidFill>
                  <a:srgbClr val="ffffff"/>
                </a:solidFill>
              </a:uFill>
              <a:latin typeface="Arial"/>
            </a:endParaRPr>
          </a:p>
        </p:txBody>
      </p:sp>
      <p:sp>
        <p:nvSpPr>
          <p:cNvPr id="484" name="CustomShape 8"/>
          <p:cNvSpPr/>
          <p:nvPr/>
        </p:nvSpPr>
        <p:spPr>
          <a:xfrm rot="10800000">
            <a:off x="8211240" y="6152040"/>
            <a:ext cx="360" cy="1287720"/>
          </a:xfrm>
          <a:custGeom>
            <a:avLst/>
            <a:gdLst/>
            <a:ahLst/>
            <a:rect l="l" t="t" r="r" b="b"/>
            <a:pathLst>
              <a:path w="21600" h="21600">
                <a:moveTo>
                  <a:pt x="0" y="0"/>
                </a:moveTo>
                <a:lnTo>
                  <a:pt x="21600" y="21600"/>
                </a:lnTo>
              </a:path>
            </a:pathLst>
          </a:custGeom>
          <a:noFill/>
          <a:ln w="57240">
            <a:solidFill>
              <a:srgbClr val="bd4b48"/>
            </a:solidFill>
            <a:round/>
            <a:headEnd len="lg" type="triangle" w="lg"/>
            <a:tailEnd len="lg" type="triangle" w="lg"/>
          </a:ln>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TextShape 1"/>
          <p:cNvSpPr txBox="1"/>
          <p:nvPr/>
        </p:nvSpPr>
        <p:spPr>
          <a:xfrm>
            <a:off x="0" y="0"/>
            <a:ext cx="9143640" cy="806760"/>
          </a:xfrm>
          <a:prstGeom prst="rect">
            <a:avLst/>
          </a:prstGeom>
          <a:noFill/>
          <a:ln>
            <a:noFill/>
          </a:ln>
        </p:spPr>
        <p:txBody>
          <a:bodyPr anchor="b"/>
          <a:p>
            <a:pPr algn="ctr">
              <a:lnSpc>
                <a:spcPct val="90000"/>
              </a:lnSpc>
            </a:pPr>
            <a:r>
              <a:rPr b="1" lang="es-AR" sz="4800" spc="-1" strike="noStrike">
                <a:solidFill>
                  <a:srgbClr val="ffffff"/>
                </a:solidFill>
                <a:uFill>
                  <a:solidFill>
                    <a:srgbClr val="ffffff"/>
                  </a:solidFill>
                </a:uFill>
                <a:latin typeface="Arial"/>
                <a:ea typeface="Arial"/>
              </a:rPr>
              <a:t>Técnicas de Programación</a:t>
            </a:r>
            <a:endParaRPr b="0" lang="es-AR" sz="1400" spc="-1" strike="noStrike">
              <a:solidFill>
                <a:srgbClr val="000000"/>
              </a:solidFill>
              <a:uFill>
                <a:solidFill>
                  <a:srgbClr val="ffffff"/>
                </a:solidFill>
              </a:uFill>
              <a:latin typeface="Arial"/>
            </a:endParaRPr>
          </a:p>
        </p:txBody>
      </p:sp>
      <p:sp>
        <p:nvSpPr>
          <p:cNvPr id="486" name="TextShape 2"/>
          <p:cNvSpPr txBox="1"/>
          <p:nvPr/>
        </p:nvSpPr>
        <p:spPr>
          <a:xfrm>
            <a:off x="0" y="5416200"/>
            <a:ext cx="9146520" cy="549720"/>
          </a:xfrm>
          <a:prstGeom prst="rect">
            <a:avLst/>
          </a:prstGeom>
          <a:noFill/>
          <a:ln>
            <a:noFill/>
          </a:ln>
        </p:spPr>
        <p:txBody>
          <a:bodyPr/>
          <a:p>
            <a:pPr algn="ctr">
              <a:lnSpc>
                <a:spcPct val="90000"/>
              </a:lnSpc>
            </a:pPr>
            <a:r>
              <a:rPr b="1" i="1" lang="es-AR" sz="3200" spc="-1" strike="noStrike">
                <a:solidFill>
                  <a:srgbClr val="ffffff"/>
                </a:solidFill>
                <a:uFill>
                  <a:solidFill>
                    <a:srgbClr val="ffffff"/>
                  </a:solidFill>
                </a:uFill>
                <a:latin typeface="Arial"/>
                <a:ea typeface="Arial"/>
              </a:rPr>
              <a:t>Introducción (Profundización)</a:t>
            </a:r>
            <a:endParaRPr b="0" lang="es-AR" sz="3200" spc="-1" strike="noStrike">
              <a:solidFill>
                <a:srgbClr val="000000"/>
              </a:solidFill>
              <a:uFill>
                <a:solidFill>
                  <a:srgbClr val="ffffff"/>
                </a:solidFill>
              </a:uFill>
              <a:latin typeface="Arial"/>
            </a:endParaRPr>
          </a:p>
          <a:p>
            <a:pPr algn="ctr">
              <a:lnSpc>
                <a:spcPct val="90000"/>
              </a:lnSpc>
            </a:pPr>
            <a:endParaRPr b="0" lang="es-AR" sz="32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Secuencia</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Ejercicio: Calculo de Descuento</a:t>
            </a:r>
            <a:endParaRPr b="0" lang="es-AR" sz="1400" spc="-1" strike="noStrike">
              <a:solidFill>
                <a:srgbClr val="000000"/>
              </a:solidFill>
              <a:uFill>
                <a:solidFill>
                  <a:srgbClr val="ffffff"/>
                </a:solidFill>
              </a:uFill>
              <a:latin typeface="Arial"/>
            </a:endParaRPr>
          </a:p>
        </p:txBody>
      </p:sp>
      <p:sp>
        <p:nvSpPr>
          <p:cNvPr id="488" name="TextShape 2"/>
          <p:cNvSpPr txBox="1"/>
          <p:nvPr/>
        </p:nvSpPr>
        <p:spPr>
          <a:xfrm>
            <a:off x="8587800" y="6575400"/>
            <a:ext cx="556200" cy="364680"/>
          </a:xfrm>
          <a:prstGeom prst="rect">
            <a:avLst/>
          </a:prstGeom>
          <a:noFill/>
          <a:ln>
            <a:noFill/>
          </a:ln>
        </p:spPr>
        <p:txBody>
          <a:bodyPr anchor="ctr"/>
          <a:p>
            <a:pPr algn="r">
              <a:lnSpc>
                <a:spcPct val="100000"/>
              </a:lnSpc>
            </a:pPr>
            <a:fld id="{15E1ABF0-646A-4C20-BF9C-5CD400CB3502}"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489" name="Google Shape;598;p67" descr=""/>
          <p:cNvPicPr/>
          <p:nvPr/>
        </p:nvPicPr>
        <p:blipFill>
          <a:blip r:embed="rId1"/>
          <a:stretch/>
        </p:blipFill>
        <p:spPr>
          <a:xfrm>
            <a:off x="4722480" y="5088960"/>
            <a:ext cx="4155120" cy="1454040"/>
          </a:xfrm>
          <a:prstGeom prst="rect">
            <a:avLst/>
          </a:prstGeom>
          <a:ln>
            <a:noFill/>
          </a:ln>
        </p:spPr>
      </p:pic>
      <p:sp>
        <p:nvSpPr>
          <p:cNvPr id="490" name="TextShape 3"/>
          <p:cNvSpPr txBox="1"/>
          <p:nvPr/>
        </p:nvSpPr>
        <p:spPr>
          <a:xfrm>
            <a:off x="628560" y="2160000"/>
            <a:ext cx="8248680" cy="435096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Implemente un algoritmo que calcule y muestre por pantalla el precio final de un producto después de aplicarle un descuento</a:t>
            </a:r>
            <a:endParaRPr b="0" lang="es-AR" sz="1400" spc="-1" strike="noStrike">
              <a:solidFill>
                <a:srgbClr val="000000"/>
              </a:solidFill>
              <a:uFill>
                <a:solidFill>
                  <a:srgbClr val="ffffff"/>
                </a:solidFill>
              </a:uFill>
              <a:latin typeface="Arial"/>
            </a:endParaRPr>
          </a:p>
          <a:p>
            <a:pPr lvl="1" marL="685800" indent="-22824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El precio inicial del producto es $450,50</a:t>
            </a:r>
            <a:endParaRPr b="0" lang="es-AR" sz="1400" spc="-1" strike="noStrike">
              <a:solidFill>
                <a:srgbClr val="000000"/>
              </a:solidFill>
              <a:uFill>
                <a:solidFill>
                  <a:srgbClr val="ffffff"/>
                </a:solidFill>
              </a:uFill>
              <a:latin typeface="Arial"/>
            </a:endParaRPr>
          </a:p>
          <a:p>
            <a:pPr lvl="1" marL="685800" indent="-22824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El descuento a aplicar es del 10%. Recuerde que puede obtener el 10% de un valor multiplicado por 0,1</a:t>
            </a:r>
            <a:endParaRPr b="0" lang="es-AR" sz="1400" spc="-1" strike="noStrike">
              <a:solidFill>
                <a:srgbClr val="000000"/>
              </a:solidFill>
              <a:uFill>
                <a:solidFill>
                  <a:srgbClr val="ffffff"/>
                </a:solidFill>
              </a:uFill>
              <a:latin typeface="Arial"/>
            </a:endParaRPr>
          </a:p>
          <a:p>
            <a:pPr lvl="1" marL="685800" indent="-228240">
              <a:lnSpc>
                <a:spcPct val="90000"/>
              </a:lnSpc>
              <a:buClr>
                <a:srgbClr val="000000"/>
              </a:buClr>
              <a:buFont typeface="Arial"/>
              <a:buChar char="•"/>
            </a:pPr>
            <a:r>
              <a:rPr b="0" lang="es-AR" sz="2400" spc="-1" strike="noStrike">
                <a:solidFill>
                  <a:srgbClr val="000000"/>
                </a:solidFill>
                <a:uFill>
                  <a:solidFill>
                    <a:srgbClr val="ffffff"/>
                  </a:solidFill>
                </a:uFill>
                <a:latin typeface="Arial"/>
                <a:ea typeface="Arial"/>
              </a:rPr>
              <a:t>El precio y el descuento deben ser guardados en variables (no ingresados por teclado)</a:t>
            </a:r>
            <a:endParaRPr b="0" lang="es-AR" sz="1400" spc="-1" strike="noStrike">
              <a:solidFill>
                <a:srgbClr val="000000"/>
              </a:solidFill>
              <a:uFill>
                <a:solidFill>
                  <a:srgbClr val="ffffff"/>
                </a:solidFill>
              </a:uFill>
              <a:latin typeface="Arial"/>
            </a:endParaRPr>
          </a:p>
          <a:p>
            <a:pPr marL="228600" indent="-75960">
              <a:lnSpc>
                <a:spcPct val="90000"/>
              </a:lnSpc>
            </a:pP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Estructuras de Control</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Problema: Autos de Carrera</a:t>
            </a:r>
            <a:endParaRPr b="0" lang="es-AR" sz="1400" spc="-1" strike="noStrike">
              <a:solidFill>
                <a:srgbClr val="000000"/>
              </a:solidFill>
              <a:uFill>
                <a:solidFill>
                  <a:srgbClr val="ffffff"/>
                </a:solidFill>
              </a:uFill>
              <a:latin typeface="Arial"/>
            </a:endParaRPr>
          </a:p>
        </p:txBody>
      </p:sp>
      <p:sp>
        <p:nvSpPr>
          <p:cNvPr id="492" name="TextShape 2"/>
          <p:cNvSpPr txBox="1"/>
          <p:nvPr/>
        </p:nvSpPr>
        <p:spPr>
          <a:xfrm>
            <a:off x="8587800" y="6575400"/>
            <a:ext cx="556200" cy="364680"/>
          </a:xfrm>
          <a:prstGeom prst="rect">
            <a:avLst/>
          </a:prstGeom>
          <a:noFill/>
          <a:ln>
            <a:noFill/>
          </a:ln>
        </p:spPr>
        <p:txBody>
          <a:bodyPr anchor="ctr"/>
          <a:p>
            <a:pPr algn="r">
              <a:lnSpc>
                <a:spcPct val="100000"/>
              </a:lnSpc>
            </a:pPr>
            <a:fld id="{52CD5885-C9D0-457D-8F9F-B6EAB1F8DBBF}"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93" name="TextShape 3"/>
          <p:cNvSpPr txBox="1"/>
          <p:nvPr/>
        </p:nvSpPr>
        <p:spPr>
          <a:xfrm>
            <a:off x="628560" y="2160000"/>
            <a:ext cx="8248680" cy="435096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En una prueba, un piloto tiene que completar 4 vueltas</a:t>
            </a:r>
            <a:endParaRPr b="0" lang="es-AR" sz="14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Se necesita un programa que permita ingresar por teclado el tiempo de cada vuelta</a:t>
            </a:r>
            <a:endParaRPr b="0" lang="es-AR" sz="14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El programa debe retornar el tiempo total y el promedio de vuelta</a:t>
            </a: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p:txBody>
      </p:sp>
      <p:pic>
        <p:nvPicPr>
          <p:cNvPr id="494" name="Google Shape;607;p68" descr=""/>
          <p:cNvPicPr/>
          <p:nvPr/>
        </p:nvPicPr>
        <p:blipFill>
          <a:blip r:embed="rId1"/>
          <a:stretch/>
        </p:blipFill>
        <p:spPr>
          <a:xfrm>
            <a:off x="4791960" y="4725360"/>
            <a:ext cx="4264920" cy="21322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Algoritmos</a:t>
            </a:r>
            <a:endParaRPr b="0" lang="es-AR" sz="1400" spc="-1" strike="noStrike">
              <a:solidFill>
                <a:srgbClr val="000000"/>
              </a:solidFill>
              <a:uFill>
                <a:solidFill>
                  <a:srgbClr val="ffffff"/>
                </a:solidFill>
              </a:uFill>
              <a:latin typeface="Arial"/>
            </a:endParaRPr>
          </a:p>
        </p:txBody>
      </p:sp>
      <p:sp>
        <p:nvSpPr>
          <p:cNvPr id="303" name="TextShape 2"/>
          <p:cNvSpPr txBox="1"/>
          <p:nvPr/>
        </p:nvSpPr>
        <p:spPr>
          <a:xfrm>
            <a:off x="8587800" y="6575400"/>
            <a:ext cx="556200" cy="364680"/>
          </a:xfrm>
          <a:prstGeom prst="rect">
            <a:avLst/>
          </a:prstGeom>
          <a:noFill/>
          <a:ln>
            <a:noFill/>
          </a:ln>
        </p:spPr>
        <p:txBody>
          <a:bodyPr anchor="ctr"/>
          <a:p>
            <a:pPr algn="r">
              <a:lnSpc>
                <a:spcPct val="100000"/>
              </a:lnSpc>
            </a:pPr>
            <a:fld id="{A93A0A00-6D8C-4AC7-80F7-F04CAE8C6F02}"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04" name="CustomShape 3"/>
          <p:cNvSpPr/>
          <p:nvPr/>
        </p:nvSpPr>
        <p:spPr>
          <a:xfrm>
            <a:off x="358920" y="1944720"/>
            <a:ext cx="8622720" cy="4718880"/>
          </a:xfrm>
          <a:prstGeom prst="rect">
            <a:avLst/>
          </a:prstGeom>
          <a:noFill/>
          <a:ln>
            <a:noFill/>
          </a:ln>
        </p:spPr>
        <p:style>
          <a:lnRef idx="0"/>
          <a:fillRef idx="0"/>
          <a:effectRef idx="0"/>
          <a:fontRef idx="minor"/>
        </p:style>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Debe ser </a:t>
            </a:r>
            <a:r>
              <a:rPr b="1" lang="es-AR" sz="2800" spc="-1" strike="noStrike">
                <a:solidFill>
                  <a:srgbClr val="000000"/>
                </a:solidFill>
                <a:uFill>
                  <a:solidFill>
                    <a:srgbClr val="ffffff"/>
                  </a:solidFill>
                </a:uFill>
                <a:latin typeface="Arial"/>
                <a:ea typeface="Arial"/>
              </a:rPr>
              <a:t>preciso</a:t>
            </a:r>
            <a:endParaRPr b="0" lang="es-AR" sz="18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Debe estar </a:t>
            </a:r>
            <a:r>
              <a:rPr b="1" lang="es-AR" sz="2800" spc="-1" strike="noStrike">
                <a:solidFill>
                  <a:srgbClr val="000000"/>
                </a:solidFill>
                <a:uFill>
                  <a:solidFill>
                    <a:srgbClr val="ffffff"/>
                  </a:solidFill>
                </a:uFill>
                <a:latin typeface="Arial"/>
                <a:ea typeface="Arial"/>
              </a:rPr>
              <a:t>específicamente definido</a:t>
            </a:r>
            <a:endParaRPr b="0" lang="es-AR" sz="18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Debe ser </a:t>
            </a:r>
            <a:r>
              <a:rPr b="1" lang="es-AR" sz="2800" spc="-1" strike="noStrike">
                <a:solidFill>
                  <a:srgbClr val="000000"/>
                </a:solidFill>
                <a:uFill>
                  <a:solidFill>
                    <a:srgbClr val="ffffff"/>
                  </a:solidFill>
                </a:uFill>
                <a:latin typeface="Arial"/>
                <a:ea typeface="Arial"/>
              </a:rPr>
              <a:t>finito</a:t>
            </a:r>
            <a:endParaRPr b="0" lang="es-AR" sz="18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Debe ser </a:t>
            </a:r>
            <a:r>
              <a:rPr b="1" lang="es-AR" sz="2800" spc="-1" strike="noStrike">
                <a:solidFill>
                  <a:srgbClr val="000000"/>
                </a:solidFill>
                <a:uFill>
                  <a:solidFill>
                    <a:srgbClr val="ffffff"/>
                  </a:solidFill>
                </a:uFill>
                <a:latin typeface="Arial"/>
                <a:ea typeface="Arial"/>
              </a:rPr>
              <a:t>correcto</a:t>
            </a:r>
            <a:endParaRPr b="0" lang="es-AR" sz="18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Debe ser </a:t>
            </a:r>
            <a:r>
              <a:rPr b="1" lang="es-AR" sz="2800" spc="-1" strike="noStrike">
                <a:solidFill>
                  <a:srgbClr val="000000"/>
                </a:solidFill>
                <a:uFill>
                  <a:solidFill>
                    <a:srgbClr val="ffffff"/>
                  </a:solidFill>
                </a:uFill>
                <a:latin typeface="Arial"/>
                <a:ea typeface="Arial"/>
              </a:rPr>
              <a:t>independiente</a:t>
            </a:r>
            <a:r>
              <a:rPr b="0" lang="es-AR" sz="2800" spc="-1" strike="noStrike">
                <a:solidFill>
                  <a:srgbClr val="000000"/>
                </a:solidFill>
                <a:uFill>
                  <a:solidFill>
                    <a:srgbClr val="ffffff"/>
                  </a:solidFill>
                </a:uFill>
                <a:latin typeface="Arial"/>
                <a:ea typeface="Arial"/>
              </a:rPr>
              <a:t> del lenguaje</a:t>
            </a:r>
            <a:endParaRPr b="0" lang="es-AR" sz="1800" spc="-1" strike="noStrike">
              <a:solidFill>
                <a:srgbClr val="000000"/>
              </a:solidFill>
              <a:uFill>
                <a:solidFill>
                  <a:srgbClr val="ffffff"/>
                </a:solidFill>
              </a:uFill>
              <a:latin typeface="Arial"/>
            </a:endParaRPr>
          </a:p>
          <a:p>
            <a:pPr marL="228600" indent="-50400">
              <a:lnSpc>
                <a:spcPct val="90000"/>
              </a:lnSpc>
            </a:pPr>
            <a:endParaRPr b="0" lang="es-AR" sz="1800" spc="-1" strike="noStrike">
              <a:solidFill>
                <a:srgbClr val="000000"/>
              </a:solidFill>
              <a:uFill>
                <a:solidFill>
                  <a:srgbClr val="ffffff"/>
                </a:solidFill>
              </a:uFill>
              <a:latin typeface="Arial"/>
            </a:endParaRPr>
          </a:p>
          <a:p>
            <a:pPr marL="685800" indent="-75960">
              <a:lnSpc>
                <a:spcPct val="90000"/>
              </a:lnSpc>
            </a:pPr>
            <a:endParaRPr b="0" lang="es-AR" sz="1800" spc="-1" strike="noStrike">
              <a:solidFill>
                <a:srgbClr val="000000"/>
              </a:solidFill>
              <a:uFill>
                <a:solidFill>
                  <a:srgbClr val="ffffff"/>
                </a:solidFill>
              </a:uFill>
              <a:latin typeface="Arial"/>
            </a:endParaRPr>
          </a:p>
          <a:p>
            <a:pPr marL="228600" indent="-50400">
              <a:lnSpc>
                <a:spcPct val="90000"/>
              </a:lnSpc>
            </a:pPr>
            <a:endParaRPr b="0" lang="es-AR" sz="1800" spc="-1" strike="noStrike">
              <a:solidFill>
                <a:srgbClr val="000000"/>
              </a:solidFill>
              <a:uFill>
                <a:solidFill>
                  <a:srgbClr val="ffffff"/>
                </a:solidFill>
              </a:uFill>
              <a:latin typeface="Arial"/>
            </a:endParaRPr>
          </a:p>
        </p:txBody>
      </p:sp>
      <p:sp>
        <p:nvSpPr>
          <p:cNvPr id="305" name="CustomShape 4"/>
          <p:cNvSpPr/>
          <p:nvPr/>
        </p:nvSpPr>
        <p:spPr>
          <a:xfrm>
            <a:off x="1699560" y="4973040"/>
            <a:ext cx="2175480" cy="870120"/>
          </a:xfrm>
          <a:prstGeom prst="chevron">
            <a:avLst>
              <a:gd name="adj" fmla="val 50000"/>
            </a:avLst>
          </a:prstGeom>
          <a:gradFill>
            <a:gsLst>
              <a:gs pos="0">
                <a:srgbClr val="f08b54"/>
              </a:gs>
              <a:gs pos="50000">
                <a:srgbClr val="f67a26"/>
              </a:gs>
              <a:gs pos="100000">
                <a:srgbClr val="e36a18"/>
              </a:gs>
            </a:gsLst>
            <a:lin ang="5400000"/>
          </a:gradFill>
          <a:ln>
            <a:noFill/>
          </a:ln>
        </p:spPr>
        <p:style>
          <a:lnRef idx="0"/>
          <a:fillRef idx="0"/>
          <a:effectRef idx="0"/>
          <a:fontRef idx="minor"/>
        </p:style>
      </p:sp>
      <p:sp>
        <p:nvSpPr>
          <p:cNvPr id="306" name="CustomShape 5"/>
          <p:cNvSpPr/>
          <p:nvPr/>
        </p:nvSpPr>
        <p:spPr>
          <a:xfrm>
            <a:off x="2134440" y="4973040"/>
            <a:ext cx="1305000" cy="870120"/>
          </a:xfrm>
          <a:prstGeom prst="rect">
            <a:avLst/>
          </a:prstGeom>
          <a:noFill/>
          <a:ln>
            <a:noFill/>
          </a:ln>
        </p:spPr>
        <p:style>
          <a:lnRef idx="0"/>
          <a:fillRef idx="0"/>
          <a:effectRef idx="0"/>
          <a:fontRef idx="minor"/>
        </p:style>
        <p:txBody>
          <a:bodyPr lIns="111960" rIns="37440" tIns="37440" bIns="37440" anchor="ctr"/>
          <a:p>
            <a:pPr algn="ctr">
              <a:lnSpc>
                <a:spcPct val="90000"/>
              </a:lnSpc>
            </a:pPr>
            <a:r>
              <a:rPr b="0" lang="es-AR" sz="2800" spc="-1" strike="noStrike">
                <a:solidFill>
                  <a:srgbClr val="ffffff"/>
                </a:solidFill>
                <a:uFill>
                  <a:solidFill>
                    <a:srgbClr val="ffffff"/>
                  </a:solidFill>
                </a:uFill>
                <a:latin typeface="Calibri"/>
                <a:ea typeface="Calibri"/>
              </a:rPr>
              <a:t>Entrada</a:t>
            </a:r>
            <a:endParaRPr b="0" lang="es-AR" sz="1800" spc="-1" strike="noStrike">
              <a:solidFill>
                <a:srgbClr val="000000"/>
              </a:solidFill>
              <a:uFill>
                <a:solidFill>
                  <a:srgbClr val="ffffff"/>
                </a:solidFill>
              </a:uFill>
              <a:latin typeface="Arial"/>
            </a:endParaRPr>
          </a:p>
        </p:txBody>
      </p:sp>
      <p:sp>
        <p:nvSpPr>
          <p:cNvPr id="307" name="CustomShape 6"/>
          <p:cNvSpPr/>
          <p:nvPr/>
        </p:nvSpPr>
        <p:spPr>
          <a:xfrm>
            <a:off x="3657600" y="4973040"/>
            <a:ext cx="2175480" cy="870120"/>
          </a:xfrm>
          <a:prstGeom prst="chevron">
            <a:avLst>
              <a:gd name="adj" fmla="val 50000"/>
            </a:avLst>
          </a:prstGeom>
          <a:gradFill>
            <a:gsLst>
              <a:gs pos="0">
                <a:srgbClr val="afafaf"/>
              </a:gs>
              <a:gs pos="50000">
                <a:schemeClr val="accent3"/>
              </a:gs>
              <a:gs pos="100000">
                <a:srgbClr val="919191"/>
              </a:gs>
            </a:gsLst>
            <a:lin ang="5400000"/>
          </a:gradFill>
          <a:ln>
            <a:noFill/>
          </a:ln>
        </p:spPr>
        <p:style>
          <a:lnRef idx="0"/>
          <a:fillRef idx="0"/>
          <a:effectRef idx="0"/>
          <a:fontRef idx="minor"/>
        </p:style>
      </p:sp>
      <p:sp>
        <p:nvSpPr>
          <p:cNvPr id="308" name="CustomShape 7"/>
          <p:cNvSpPr/>
          <p:nvPr/>
        </p:nvSpPr>
        <p:spPr>
          <a:xfrm>
            <a:off x="4092840" y="4973040"/>
            <a:ext cx="1305000" cy="870120"/>
          </a:xfrm>
          <a:prstGeom prst="rect">
            <a:avLst/>
          </a:prstGeom>
          <a:noFill/>
          <a:ln>
            <a:noFill/>
          </a:ln>
        </p:spPr>
        <p:style>
          <a:lnRef idx="0"/>
          <a:fillRef idx="0"/>
          <a:effectRef idx="0"/>
          <a:fontRef idx="minor"/>
        </p:style>
        <p:txBody>
          <a:bodyPr lIns="111960" rIns="37440" tIns="37440" bIns="37440" anchor="ctr"/>
          <a:p>
            <a:pPr algn="ctr">
              <a:lnSpc>
                <a:spcPct val="90000"/>
              </a:lnSpc>
            </a:pPr>
            <a:r>
              <a:rPr b="0" lang="es-AR" sz="2800" spc="-1" strike="noStrike">
                <a:solidFill>
                  <a:srgbClr val="ffffff"/>
                </a:solidFill>
                <a:uFill>
                  <a:solidFill>
                    <a:srgbClr val="ffffff"/>
                  </a:solidFill>
                </a:uFill>
                <a:latin typeface="Calibri"/>
                <a:ea typeface="Calibri"/>
              </a:rPr>
              <a:t>Proceso</a:t>
            </a:r>
            <a:endParaRPr b="0" lang="es-AR" sz="1800" spc="-1" strike="noStrike">
              <a:solidFill>
                <a:srgbClr val="000000"/>
              </a:solidFill>
              <a:uFill>
                <a:solidFill>
                  <a:srgbClr val="ffffff"/>
                </a:solidFill>
              </a:uFill>
              <a:latin typeface="Arial"/>
            </a:endParaRPr>
          </a:p>
        </p:txBody>
      </p:sp>
      <p:sp>
        <p:nvSpPr>
          <p:cNvPr id="309" name="CustomShape 8"/>
          <p:cNvSpPr/>
          <p:nvPr/>
        </p:nvSpPr>
        <p:spPr>
          <a:xfrm>
            <a:off x="5616000" y="4973040"/>
            <a:ext cx="2175480" cy="870120"/>
          </a:xfrm>
          <a:prstGeom prst="chevron">
            <a:avLst>
              <a:gd name="adj" fmla="val 50000"/>
            </a:avLst>
          </a:prstGeom>
          <a:gradFill>
            <a:gsLst>
              <a:gs pos="0">
                <a:srgbClr val="ffc647"/>
              </a:gs>
              <a:gs pos="50000">
                <a:srgbClr val="ffc600"/>
              </a:gs>
              <a:gs pos="100000">
                <a:srgbClr val="e3b400"/>
              </a:gs>
            </a:gsLst>
            <a:lin ang="5400000"/>
          </a:gradFill>
          <a:ln>
            <a:noFill/>
          </a:ln>
        </p:spPr>
        <p:style>
          <a:lnRef idx="0"/>
          <a:fillRef idx="0"/>
          <a:effectRef idx="0"/>
          <a:fontRef idx="minor"/>
        </p:style>
      </p:sp>
      <p:sp>
        <p:nvSpPr>
          <p:cNvPr id="310" name="CustomShape 9"/>
          <p:cNvSpPr/>
          <p:nvPr/>
        </p:nvSpPr>
        <p:spPr>
          <a:xfrm>
            <a:off x="6051240" y="4973040"/>
            <a:ext cx="1305000" cy="870120"/>
          </a:xfrm>
          <a:prstGeom prst="rect">
            <a:avLst/>
          </a:prstGeom>
          <a:noFill/>
          <a:ln>
            <a:noFill/>
          </a:ln>
        </p:spPr>
        <p:style>
          <a:lnRef idx="0"/>
          <a:fillRef idx="0"/>
          <a:effectRef idx="0"/>
          <a:fontRef idx="minor"/>
        </p:style>
        <p:txBody>
          <a:bodyPr lIns="111960" rIns="37440" tIns="37440" bIns="37440" anchor="ctr"/>
          <a:p>
            <a:pPr algn="ctr">
              <a:lnSpc>
                <a:spcPct val="90000"/>
              </a:lnSpc>
            </a:pPr>
            <a:r>
              <a:rPr b="0" lang="es-AR" sz="2800" spc="-1" strike="noStrike">
                <a:solidFill>
                  <a:srgbClr val="ffffff"/>
                </a:solidFill>
                <a:uFill>
                  <a:solidFill>
                    <a:srgbClr val="ffffff"/>
                  </a:solidFill>
                </a:uFill>
                <a:latin typeface="Calibri"/>
                <a:ea typeface="Calibri"/>
              </a:rPr>
              <a:t>Salida</a:t>
            </a:r>
            <a:endParaRPr b="0" lang="es-AR"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Elementos de un Algoritmo</a:t>
            </a:r>
            <a:endParaRPr b="0" lang="es-AR" sz="1400" spc="-1" strike="noStrike">
              <a:solidFill>
                <a:srgbClr val="000000"/>
              </a:solidFill>
              <a:uFill>
                <a:solidFill>
                  <a:srgbClr val="ffffff"/>
                </a:solidFill>
              </a:uFill>
              <a:latin typeface="Arial"/>
            </a:endParaRPr>
          </a:p>
        </p:txBody>
      </p:sp>
      <p:sp>
        <p:nvSpPr>
          <p:cNvPr id="312" name="TextShape 2"/>
          <p:cNvSpPr txBox="1"/>
          <p:nvPr/>
        </p:nvSpPr>
        <p:spPr>
          <a:xfrm>
            <a:off x="8587800" y="6575400"/>
            <a:ext cx="556200" cy="364680"/>
          </a:xfrm>
          <a:prstGeom prst="rect">
            <a:avLst/>
          </a:prstGeom>
          <a:noFill/>
          <a:ln>
            <a:noFill/>
          </a:ln>
        </p:spPr>
        <p:txBody>
          <a:bodyPr anchor="ctr"/>
          <a:p>
            <a:pPr algn="r">
              <a:lnSpc>
                <a:spcPct val="100000"/>
              </a:lnSpc>
            </a:pPr>
            <a:fld id="{2BAFAEC2-0918-4D23-B9EB-B200FC6D0630}"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13" name="CustomShape 3"/>
          <p:cNvSpPr/>
          <p:nvPr/>
        </p:nvSpPr>
        <p:spPr>
          <a:xfrm>
            <a:off x="358920" y="1944720"/>
            <a:ext cx="8622720" cy="4718880"/>
          </a:xfrm>
          <a:prstGeom prst="rect">
            <a:avLst/>
          </a:prstGeom>
          <a:noFill/>
          <a:ln>
            <a:noFill/>
          </a:ln>
        </p:spPr>
        <p:style>
          <a:lnRef idx="0"/>
          <a:fillRef idx="0"/>
          <a:effectRef idx="0"/>
          <a:fontRef idx="minor"/>
        </p:style>
        <p:txBody>
          <a:bodyPr/>
          <a:p>
            <a:pPr marL="228600" indent="-228240">
              <a:lnSpc>
                <a:spcPct val="90000"/>
              </a:lnSpc>
              <a:buClr>
                <a:srgbClr val="000000"/>
              </a:buClr>
              <a:buFont typeface="Arial"/>
              <a:buChar char="•"/>
            </a:pPr>
            <a:r>
              <a:rPr b="0" lang="es-AR" sz="2800" spc="-1" strike="noStrike" u="sng">
                <a:solidFill>
                  <a:srgbClr val="000000"/>
                </a:solidFill>
                <a:uFill>
                  <a:solidFill>
                    <a:srgbClr val="ffffff"/>
                  </a:solidFill>
                </a:uFill>
                <a:latin typeface="Arial"/>
                <a:ea typeface="Arial"/>
              </a:rPr>
              <a:t>Calculo del área de un rectángulo </a:t>
            </a:r>
            <a:endParaRPr b="0" lang="es-AR" sz="1800" spc="-1" strike="noStrike">
              <a:solidFill>
                <a:srgbClr val="000000"/>
              </a:solidFill>
              <a:uFill>
                <a:solidFill>
                  <a:srgbClr val="ffffff"/>
                </a:solidFill>
              </a:uFill>
              <a:latin typeface="Arial"/>
            </a:endParaRPr>
          </a:p>
          <a:p>
            <a:pPr lvl="1" marL="685800" indent="-228240">
              <a:lnSpc>
                <a:spcPct val="90000"/>
              </a:lnSpc>
              <a:buClr>
                <a:srgbClr val="000000"/>
              </a:buClr>
              <a:buFont typeface="Arial"/>
              <a:buChar char="•"/>
            </a:pPr>
            <a:r>
              <a:rPr b="1" lang="es-AR" sz="2400" spc="-1" strike="noStrike">
                <a:solidFill>
                  <a:srgbClr val="000000"/>
                </a:solidFill>
                <a:uFill>
                  <a:solidFill>
                    <a:srgbClr val="ffffff"/>
                  </a:solidFill>
                </a:uFill>
                <a:latin typeface="Arial"/>
                <a:ea typeface="Arial"/>
              </a:rPr>
              <a:t>Entrada</a:t>
            </a:r>
            <a:r>
              <a:rPr b="0" lang="es-AR" sz="24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lvl="2" marL="1143000" indent="-228240">
              <a:lnSpc>
                <a:spcPct val="90000"/>
              </a:lnSpc>
              <a:buClr>
                <a:srgbClr val="000000"/>
              </a:buClr>
              <a:buFont typeface="Arial"/>
              <a:buChar char="•"/>
            </a:pPr>
            <a:r>
              <a:rPr b="0" lang="es-AR" sz="2200" spc="-1" strike="noStrike">
                <a:solidFill>
                  <a:srgbClr val="000000"/>
                </a:solidFill>
                <a:uFill>
                  <a:solidFill>
                    <a:srgbClr val="ffffff"/>
                  </a:solidFill>
                </a:uFill>
                <a:latin typeface="Arial"/>
                <a:ea typeface="Arial"/>
              </a:rPr>
              <a:t>Dato 1: altura 5 cm</a:t>
            </a:r>
            <a:endParaRPr b="0" lang="es-AR" sz="1800" spc="-1" strike="noStrike">
              <a:solidFill>
                <a:srgbClr val="000000"/>
              </a:solidFill>
              <a:uFill>
                <a:solidFill>
                  <a:srgbClr val="ffffff"/>
                </a:solidFill>
              </a:uFill>
              <a:latin typeface="Arial"/>
            </a:endParaRPr>
          </a:p>
          <a:p>
            <a:pPr lvl="2" marL="1143000" indent="-228240">
              <a:lnSpc>
                <a:spcPct val="90000"/>
              </a:lnSpc>
              <a:buClr>
                <a:srgbClr val="000000"/>
              </a:buClr>
              <a:buFont typeface="Arial"/>
              <a:buChar char="•"/>
            </a:pPr>
            <a:r>
              <a:rPr b="0" lang="es-AR" sz="2200" spc="-1" strike="noStrike">
                <a:solidFill>
                  <a:srgbClr val="000000"/>
                </a:solidFill>
                <a:uFill>
                  <a:solidFill>
                    <a:srgbClr val="ffffff"/>
                  </a:solidFill>
                </a:uFill>
                <a:latin typeface="Arial"/>
                <a:ea typeface="Arial"/>
              </a:rPr>
              <a:t>Dato 2: base 10 cm</a:t>
            </a:r>
            <a:endParaRPr b="0" lang="es-AR" sz="1800" spc="-1" strike="noStrike">
              <a:solidFill>
                <a:srgbClr val="000000"/>
              </a:solidFill>
              <a:uFill>
                <a:solidFill>
                  <a:srgbClr val="ffffff"/>
                </a:solidFill>
              </a:uFill>
              <a:latin typeface="Arial"/>
            </a:endParaRPr>
          </a:p>
          <a:p>
            <a:pPr lvl="1" marL="685800" indent="-228240">
              <a:lnSpc>
                <a:spcPct val="90000"/>
              </a:lnSpc>
              <a:buClr>
                <a:srgbClr val="000000"/>
              </a:buClr>
              <a:buFont typeface="Arial"/>
              <a:buChar char="•"/>
            </a:pPr>
            <a:r>
              <a:rPr b="1" lang="es-AR" sz="2400" spc="-1" strike="noStrike">
                <a:solidFill>
                  <a:srgbClr val="000000"/>
                </a:solidFill>
                <a:uFill>
                  <a:solidFill>
                    <a:srgbClr val="ffffff"/>
                  </a:solidFill>
                </a:uFill>
                <a:latin typeface="Arial"/>
                <a:ea typeface="Arial"/>
              </a:rPr>
              <a:t>Proceso</a:t>
            </a:r>
            <a:r>
              <a:rPr b="0" lang="es-AR" sz="24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lvl="2" marL="1143000" indent="-228240">
              <a:lnSpc>
                <a:spcPct val="90000"/>
              </a:lnSpc>
              <a:buClr>
                <a:srgbClr val="000000"/>
              </a:buClr>
              <a:buFont typeface="Arial"/>
              <a:buChar char="•"/>
            </a:pPr>
            <a:r>
              <a:rPr b="0" lang="es-AR" sz="2200" spc="-1" strike="noStrike">
                <a:solidFill>
                  <a:srgbClr val="000000"/>
                </a:solidFill>
                <a:uFill>
                  <a:solidFill>
                    <a:srgbClr val="ffffff"/>
                  </a:solidFill>
                </a:uFill>
                <a:latin typeface="Arial"/>
                <a:ea typeface="Arial"/>
              </a:rPr>
              <a:t>Área=base*altura</a:t>
            </a:r>
            <a:endParaRPr b="0" lang="es-AR" sz="1800" spc="-1" strike="noStrike">
              <a:solidFill>
                <a:srgbClr val="000000"/>
              </a:solidFill>
              <a:uFill>
                <a:solidFill>
                  <a:srgbClr val="ffffff"/>
                </a:solidFill>
              </a:uFill>
              <a:latin typeface="Arial"/>
            </a:endParaRPr>
          </a:p>
          <a:p>
            <a:pPr lvl="1" marL="685800" indent="-228240">
              <a:lnSpc>
                <a:spcPct val="90000"/>
              </a:lnSpc>
              <a:buClr>
                <a:srgbClr val="000000"/>
              </a:buClr>
              <a:buFont typeface="Arial"/>
              <a:buChar char="•"/>
            </a:pPr>
            <a:r>
              <a:rPr b="1" lang="es-AR" sz="2400" spc="-1" strike="noStrike">
                <a:solidFill>
                  <a:srgbClr val="000000"/>
                </a:solidFill>
                <a:uFill>
                  <a:solidFill>
                    <a:srgbClr val="ffffff"/>
                  </a:solidFill>
                </a:uFill>
                <a:latin typeface="Arial"/>
                <a:ea typeface="Arial"/>
              </a:rPr>
              <a:t>Salida</a:t>
            </a:r>
            <a:r>
              <a:rPr b="0" lang="es-AR" sz="24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lvl="2" marL="1143000" indent="-228240">
              <a:lnSpc>
                <a:spcPct val="90000"/>
              </a:lnSpc>
              <a:buClr>
                <a:srgbClr val="000000"/>
              </a:buClr>
              <a:buFont typeface="Arial"/>
              <a:buChar char="•"/>
            </a:pPr>
            <a:r>
              <a:rPr b="0" lang="es-AR" sz="2200" spc="-1" strike="noStrike">
                <a:solidFill>
                  <a:srgbClr val="000000"/>
                </a:solidFill>
                <a:uFill>
                  <a:solidFill>
                    <a:srgbClr val="ffffff"/>
                  </a:solidFill>
                </a:uFill>
                <a:latin typeface="Arial"/>
                <a:ea typeface="Arial"/>
              </a:rPr>
              <a:t>5*10=50</a:t>
            </a:r>
            <a:endParaRPr b="0" lang="es-AR" sz="1800" spc="-1" strike="noStrike">
              <a:solidFill>
                <a:srgbClr val="000000"/>
              </a:solidFill>
              <a:uFill>
                <a:solidFill>
                  <a:srgbClr val="ffffff"/>
                </a:solidFill>
              </a:uFill>
              <a:latin typeface="Arial"/>
            </a:endParaRPr>
          </a:p>
          <a:p>
            <a:pPr marL="228600" indent="-50400">
              <a:lnSpc>
                <a:spcPct val="90000"/>
              </a:lnSpc>
            </a:pPr>
            <a:endParaRPr b="0" lang="es-AR" sz="1800" spc="-1" strike="noStrike">
              <a:solidFill>
                <a:srgbClr val="000000"/>
              </a:solidFill>
              <a:uFill>
                <a:solidFill>
                  <a:srgbClr val="ffffff"/>
                </a:solidFill>
              </a:uFill>
              <a:latin typeface="Arial"/>
            </a:endParaRPr>
          </a:p>
          <a:p>
            <a:pPr marL="685800" indent="-75960">
              <a:lnSpc>
                <a:spcPct val="90000"/>
              </a:lnSpc>
            </a:pPr>
            <a:endParaRPr b="0" lang="es-AR" sz="1800" spc="-1" strike="noStrike">
              <a:solidFill>
                <a:srgbClr val="000000"/>
              </a:solidFill>
              <a:uFill>
                <a:solidFill>
                  <a:srgbClr val="ffffff"/>
                </a:solidFill>
              </a:uFill>
              <a:latin typeface="Arial"/>
            </a:endParaRPr>
          </a:p>
          <a:p>
            <a:pPr marL="228600" indent="-50400">
              <a:lnSpc>
                <a:spcPct val="90000"/>
              </a:lnSpc>
            </a:pPr>
            <a:endParaRPr b="0" lang="es-AR" sz="1800" spc="-1" strike="noStrike">
              <a:solidFill>
                <a:srgbClr val="000000"/>
              </a:solidFill>
              <a:uFill>
                <a:solidFill>
                  <a:srgbClr val="ffffff"/>
                </a:solidFill>
              </a:uFill>
              <a:latin typeface="Arial"/>
            </a:endParaRPr>
          </a:p>
        </p:txBody>
      </p:sp>
      <p:sp>
        <p:nvSpPr>
          <p:cNvPr id="314" name="CustomShape 4"/>
          <p:cNvSpPr/>
          <p:nvPr/>
        </p:nvSpPr>
        <p:spPr>
          <a:xfrm>
            <a:off x="5346000" y="3896280"/>
            <a:ext cx="2270160" cy="1269720"/>
          </a:xfrm>
          <a:prstGeom prst="rect">
            <a:avLst/>
          </a:prstGeom>
          <a:solidFill>
            <a:srgbClr val="31859b"/>
          </a:solidFill>
          <a:ln w="25560">
            <a:solidFill>
              <a:schemeClr val="accent1"/>
            </a:solidFill>
            <a:round/>
          </a:ln>
        </p:spPr>
        <p:style>
          <a:lnRef idx="0"/>
          <a:fillRef idx="0"/>
          <a:effectRef idx="0"/>
          <a:fontRef idx="minor"/>
        </p:style>
      </p:sp>
      <p:sp>
        <p:nvSpPr>
          <p:cNvPr id="315" name="CustomShape 5"/>
          <p:cNvSpPr/>
          <p:nvPr/>
        </p:nvSpPr>
        <p:spPr>
          <a:xfrm>
            <a:off x="5346000" y="5563440"/>
            <a:ext cx="2270160" cy="360"/>
          </a:xfrm>
          <a:custGeom>
            <a:avLst/>
            <a:gdLst/>
            <a:ahLst/>
            <a:rect l="l" t="t" r="r" b="b"/>
            <a:pathLst>
              <a:path w="21600" h="21600">
                <a:moveTo>
                  <a:pt x="0" y="0"/>
                </a:moveTo>
                <a:lnTo>
                  <a:pt x="21600" y="21600"/>
                </a:lnTo>
              </a:path>
            </a:pathLst>
          </a:custGeom>
          <a:noFill/>
          <a:ln w="57240">
            <a:solidFill>
              <a:srgbClr val="bd4b48"/>
            </a:solidFill>
            <a:round/>
            <a:headEnd len="lg" type="triangle" w="lg"/>
            <a:tailEnd len="lg" type="triangle" w="lg"/>
          </a:ln>
        </p:spPr>
        <p:style>
          <a:lnRef idx="0"/>
          <a:fillRef idx="0"/>
          <a:effectRef idx="0"/>
          <a:fontRef idx="minor"/>
        </p:style>
      </p:sp>
      <p:sp>
        <p:nvSpPr>
          <p:cNvPr id="316" name="CustomShape 6"/>
          <p:cNvSpPr/>
          <p:nvPr/>
        </p:nvSpPr>
        <p:spPr>
          <a:xfrm>
            <a:off x="6073560" y="5764680"/>
            <a:ext cx="1309320" cy="576360"/>
          </a:xfrm>
          <a:prstGeom prst="rect">
            <a:avLst/>
          </a:prstGeom>
          <a:noFill/>
          <a:ln>
            <a:noFill/>
          </a:ln>
        </p:spPr>
        <p:style>
          <a:lnRef idx="0"/>
          <a:fillRef idx="0"/>
          <a:effectRef idx="0"/>
          <a:fontRef idx="minor"/>
        </p:style>
        <p:txBody>
          <a:bodyPr lIns="83880" rIns="83880" tIns="42120" bIns="42120"/>
          <a:p>
            <a:pPr>
              <a:lnSpc>
                <a:spcPct val="100000"/>
              </a:lnSpc>
            </a:pPr>
            <a:r>
              <a:rPr b="1" lang="es-AR" sz="2600" spc="-1" strike="noStrike">
                <a:solidFill>
                  <a:srgbClr val="000000"/>
                </a:solidFill>
                <a:uFill>
                  <a:solidFill>
                    <a:srgbClr val="ffffff"/>
                  </a:solidFill>
                </a:uFill>
                <a:latin typeface="Calibri"/>
                <a:ea typeface="Calibri"/>
              </a:rPr>
              <a:t>10 cm</a:t>
            </a:r>
            <a:endParaRPr b="0" lang="es-AR" sz="1800" spc="-1" strike="noStrike">
              <a:solidFill>
                <a:srgbClr val="000000"/>
              </a:solidFill>
              <a:uFill>
                <a:solidFill>
                  <a:srgbClr val="ffffff"/>
                </a:solidFill>
              </a:uFill>
              <a:latin typeface="Arial"/>
            </a:endParaRPr>
          </a:p>
        </p:txBody>
      </p:sp>
      <p:sp>
        <p:nvSpPr>
          <p:cNvPr id="317" name="CustomShape 7"/>
          <p:cNvSpPr/>
          <p:nvPr/>
        </p:nvSpPr>
        <p:spPr>
          <a:xfrm>
            <a:off x="7795080" y="3896280"/>
            <a:ext cx="360" cy="1269720"/>
          </a:xfrm>
          <a:custGeom>
            <a:avLst/>
            <a:gdLst/>
            <a:ahLst/>
            <a:rect l="l" t="t" r="r" b="b"/>
            <a:pathLst>
              <a:path w="21600" h="21600">
                <a:moveTo>
                  <a:pt x="0" y="0"/>
                </a:moveTo>
                <a:lnTo>
                  <a:pt x="21600" y="21600"/>
                </a:lnTo>
              </a:path>
            </a:pathLst>
          </a:custGeom>
          <a:noFill/>
          <a:ln w="57240">
            <a:solidFill>
              <a:srgbClr val="bd4b48"/>
            </a:solidFill>
            <a:round/>
            <a:headEnd len="lg" type="triangle" w="lg"/>
            <a:tailEnd len="lg" type="triangle" w="lg"/>
          </a:ln>
        </p:spPr>
        <p:style>
          <a:lnRef idx="0"/>
          <a:fillRef idx="0"/>
          <a:effectRef idx="0"/>
          <a:fontRef idx="minor"/>
        </p:style>
      </p:sp>
      <p:sp>
        <p:nvSpPr>
          <p:cNvPr id="318" name="CustomShape 8"/>
          <p:cNvSpPr/>
          <p:nvPr/>
        </p:nvSpPr>
        <p:spPr>
          <a:xfrm>
            <a:off x="7834320" y="4276800"/>
            <a:ext cx="1309320" cy="576360"/>
          </a:xfrm>
          <a:prstGeom prst="rect">
            <a:avLst/>
          </a:prstGeom>
          <a:noFill/>
          <a:ln>
            <a:noFill/>
          </a:ln>
        </p:spPr>
        <p:style>
          <a:lnRef idx="0"/>
          <a:fillRef idx="0"/>
          <a:effectRef idx="0"/>
          <a:fontRef idx="minor"/>
        </p:style>
        <p:txBody>
          <a:bodyPr lIns="83880" rIns="83880" tIns="42120" bIns="42120"/>
          <a:p>
            <a:pPr>
              <a:lnSpc>
                <a:spcPct val="100000"/>
              </a:lnSpc>
            </a:pPr>
            <a:r>
              <a:rPr b="1" lang="es-AR" sz="2600" spc="-1" strike="noStrike">
                <a:solidFill>
                  <a:srgbClr val="000000"/>
                </a:solidFill>
                <a:uFill>
                  <a:solidFill>
                    <a:srgbClr val="ffffff"/>
                  </a:solidFill>
                </a:uFill>
                <a:latin typeface="Calibri"/>
                <a:ea typeface="Calibri"/>
              </a:rPr>
              <a:t>5 cm</a:t>
            </a:r>
            <a:endParaRPr b="0" lang="es-AR"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92520" y="0"/>
            <a:ext cx="8961840" cy="807120"/>
          </a:xfrm>
          <a:prstGeom prst="rect">
            <a:avLst/>
          </a:prstGeom>
          <a:noFill/>
          <a:ln>
            <a:noFill/>
          </a:ln>
        </p:spPr>
        <p:txBody>
          <a:bodyPr anchor="b"/>
          <a:p>
            <a:pPr algn="ctr">
              <a:lnSpc>
                <a:spcPct val="90000"/>
              </a:lnSpc>
            </a:pPr>
            <a:r>
              <a:rPr b="1" lang="es-AR" sz="4800" spc="-1" strike="noStrike">
                <a:solidFill>
                  <a:srgbClr val="ffffff"/>
                </a:solidFill>
                <a:uFill>
                  <a:solidFill>
                    <a:srgbClr val="ffffff"/>
                  </a:solidFill>
                </a:uFill>
                <a:latin typeface="Arial"/>
                <a:ea typeface="Arial"/>
              </a:rPr>
              <a:t>Técnicas de Programación</a:t>
            </a:r>
            <a:endParaRPr b="0" lang="es-AR" sz="1400" spc="-1" strike="noStrike">
              <a:solidFill>
                <a:srgbClr val="000000"/>
              </a:solidFill>
              <a:uFill>
                <a:solidFill>
                  <a:srgbClr val="ffffff"/>
                </a:solidFill>
              </a:uFill>
              <a:latin typeface="Arial"/>
            </a:endParaRPr>
          </a:p>
        </p:txBody>
      </p:sp>
      <p:sp>
        <p:nvSpPr>
          <p:cNvPr id="320" name="TextShape 2"/>
          <p:cNvSpPr txBox="1"/>
          <p:nvPr/>
        </p:nvSpPr>
        <p:spPr>
          <a:xfrm>
            <a:off x="0" y="5416200"/>
            <a:ext cx="9146520" cy="549720"/>
          </a:xfrm>
          <a:prstGeom prst="rect">
            <a:avLst/>
          </a:prstGeom>
          <a:noFill/>
          <a:ln>
            <a:noFill/>
          </a:ln>
        </p:spPr>
        <p:txBody>
          <a:bodyPr/>
          <a:p>
            <a:pPr algn="ctr">
              <a:lnSpc>
                <a:spcPct val="90000"/>
              </a:lnSpc>
            </a:pPr>
            <a:r>
              <a:rPr b="1" i="1" lang="es-AR" sz="3200" spc="-1" strike="noStrike">
                <a:solidFill>
                  <a:srgbClr val="ffffff"/>
                </a:solidFill>
                <a:uFill>
                  <a:solidFill>
                    <a:srgbClr val="ffffff"/>
                  </a:solidFill>
                </a:uFill>
                <a:latin typeface="Arial"/>
                <a:ea typeface="Arial"/>
              </a:rPr>
              <a:t>Algoritmos simples en Javascript (JS)</a:t>
            </a:r>
            <a:endParaRPr b="0" lang="es-AR"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628560" y="275760"/>
            <a:ext cx="7886520" cy="1220040"/>
          </a:xfrm>
          <a:prstGeom prst="rect">
            <a:avLst/>
          </a:prstGeom>
          <a:noFill/>
          <a:ln>
            <a:noFill/>
          </a:ln>
        </p:spPr>
        <p:txBody>
          <a:bodyPr anchor="ctr"/>
          <a:p>
            <a:pPr>
              <a:lnSpc>
                <a:spcPct val="90000"/>
              </a:lnSpc>
            </a:pPr>
            <a:r>
              <a:rPr b="1" lang="es-AR" sz="4000" spc="-1" strike="noStrike">
                <a:solidFill>
                  <a:srgbClr val="000000"/>
                </a:solidFill>
                <a:uFill>
                  <a:solidFill>
                    <a:srgbClr val="ffffff"/>
                  </a:solidFill>
                </a:uFill>
                <a:latin typeface="Arial"/>
                <a:ea typeface="Arial"/>
              </a:rPr>
              <a:t>JavaScript - Glosario básico</a:t>
            </a:r>
            <a:endParaRPr b="0" lang="es-AR" sz="1400" spc="-1" strike="noStrike">
              <a:solidFill>
                <a:srgbClr val="000000"/>
              </a:solidFill>
              <a:uFill>
                <a:solidFill>
                  <a:srgbClr val="ffffff"/>
                </a:solidFill>
              </a:uFill>
              <a:latin typeface="Arial"/>
            </a:endParaRPr>
          </a:p>
        </p:txBody>
      </p:sp>
      <p:sp>
        <p:nvSpPr>
          <p:cNvPr id="322" name="TextShape 2"/>
          <p:cNvSpPr txBox="1"/>
          <p:nvPr/>
        </p:nvSpPr>
        <p:spPr>
          <a:xfrm>
            <a:off x="628560" y="1362600"/>
            <a:ext cx="7886520" cy="5148360"/>
          </a:xfrm>
          <a:prstGeom prst="rect">
            <a:avLst/>
          </a:prstGeom>
          <a:noFill/>
          <a:ln>
            <a:noFill/>
          </a:ln>
        </p:spPr>
        <p:txBody>
          <a:bodyPr/>
          <a:p>
            <a:pPr marL="228600" indent="-240840">
              <a:lnSpc>
                <a:spcPct val="90000"/>
              </a:lnSpc>
              <a:buClr>
                <a:srgbClr val="000000"/>
              </a:buClr>
              <a:buFont typeface="Arial"/>
              <a:buChar char="•"/>
            </a:pPr>
            <a:r>
              <a:rPr b="1" lang="es-AR" sz="1800" spc="-1" strike="noStrike">
                <a:solidFill>
                  <a:srgbClr val="000000"/>
                </a:solidFill>
                <a:uFill>
                  <a:solidFill>
                    <a:srgbClr val="ffffff"/>
                  </a:solidFill>
                </a:uFill>
                <a:latin typeface="Arial"/>
                <a:ea typeface="Arial"/>
              </a:rPr>
              <a:t>Script</a:t>
            </a:r>
            <a:r>
              <a:rPr b="0" lang="es-AR" sz="1800" spc="-1" strike="noStrike">
                <a:solidFill>
                  <a:srgbClr val="000000"/>
                </a:solidFill>
                <a:uFill>
                  <a:solidFill>
                    <a:srgbClr val="ffffff"/>
                  </a:solidFill>
                </a:uFill>
                <a:latin typeface="Arial"/>
                <a:ea typeface="Arial"/>
              </a:rPr>
              <a:t>: cada uno de los programas, aplicaciones o trozos de código creados con el lenguaje de programación JavaScript. Unas pocas líneas de código forman un script y un archivo de miles de líneas de JavaScript también se considera un script. </a:t>
            </a:r>
            <a:endParaRPr b="0" lang="es-AR" sz="1400" spc="-1" strike="noStrike">
              <a:solidFill>
                <a:srgbClr val="000000"/>
              </a:solidFill>
              <a:uFill>
                <a:solidFill>
                  <a:srgbClr val="ffffff"/>
                </a:solidFill>
              </a:uFill>
              <a:latin typeface="Arial"/>
            </a:endParaRPr>
          </a:p>
          <a:p>
            <a:pPr marL="228600" indent="-240840">
              <a:lnSpc>
                <a:spcPct val="90000"/>
              </a:lnSpc>
              <a:buClr>
                <a:srgbClr val="000000"/>
              </a:buClr>
              <a:buFont typeface="Arial"/>
              <a:buChar char="•"/>
            </a:pPr>
            <a:r>
              <a:rPr b="1" lang="es-AR" sz="1800" spc="-1" strike="noStrike">
                <a:solidFill>
                  <a:srgbClr val="000000"/>
                </a:solidFill>
                <a:uFill>
                  <a:solidFill>
                    <a:srgbClr val="ffffff"/>
                  </a:solidFill>
                </a:uFill>
                <a:latin typeface="Arial"/>
                <a:ea typeface="Arial"/>
              </a:rPr>
              <a:t>Sentencia:</a:t>
            </a:r>
            <a:r>
              <a:rPr b="0" lang="es-AR" sz="1800" spc="-1" strike="noStrike">
                <a:solidFill>
                  <a:srgbClr val="000000"/>
                </a:solidFill>
                <a:uFill>
                  <a:solidFill>
                    <a:srgbClr val="ffffff"/>
                  </a:solidFill>
                </a:uFill>
                <a:latin typeface="Arial"/>
                <a:ea typeface="Arial"/>
              </a:rPr>
              <a:t> cada una de las instrucciones que forman un script.</a:t>
            </a:r>
            <a:endParaRPr b="0" lang="es-AR" sz="1400" spc="-1" strike="noStrike">
              <a:solidFill>
                <a:srgbClr val="000000"/>
              </a:solidFill>
              <a:uFill>
                <a:solidFill>
                  <a:srgbClr val="ffffff"/>
                </a:solidFill>
              </a:uFill>
              <a:latin typeface="Arial"/>
            </a:endParaRPr>
          </a:p>
          <a:p>
            <a:pPr marL="228600" indent="-240840">
              <a:lnSpc>
                <a:spcPct val="90000"/>
              </a:lnSpc>
              <a:buClr>
                <a:srgbClr val="000000"/>
              </a:buClr>
              <a:buFont typeface="Arial"/>
              <a:buChar char="•"/>
            </a:pPr>
            <a:r>
              <a:rPr b="1" lang="es-AR" sz="1800" spc="-1" strike="noStrike">
                <a:solidFill>
                  <a:srgbClr val="000000"/>
                </a:solidFill>
                <a:uFill>
                  <a:solidFill>
                    <a:srgbClr val="ffffff"/>
                  </a:solidFill>
                </a:uFill>
                <a:latin typeface="Arial"/>
                <a:ea typeface="Arial"/>
              </a:rPr>
              <a:t>Palabras reservadas:</a:t>
            </a:r>
            <a:r>
              <a:rPr b="0" lang="es-AR" sz="1800" spc="-1" strike="noStrike">
                <a:solidFill>
                  <a:srgbClr val="000000"/>
                </a:solidFill>
                <a:uFill>
                  <a:solidFill>
                    <a:srgbClr val="ffffff"/>
                  </a:solidFill>
                </a:uFill>
                <a:latin typeface="Arial"/>
                <a:ea typeface="Arial"/>
              </a:rPr>
              <a:t> son las palabras (en inglés) que se utilizan para construir las sentencias de JavaScript y que por tanto no pueden ser utilizadas libremente. Las palabras actualmente reservadas por JavaScript son: </a:t>
            </a:r>
            <a:r>
              <a:rPr b="1" lang="es-AR" sz="1800" spc="-1" strike="noStrike">
                <a:solidFill>
                  <a:srgbClr val="000000"/>
                </a:solidFill>
                <a:uFill>
                  <a:solidFill>
                    <a:srgbClr val="ffffff"/>
                  </a:solidFill>
                </a:uFill>
                <a:latin typeface="Arial"/>
                <a:ea typeface="Arial"/>
              </a:rPr>
              <a:t>break, case, catch, continue, default, delete, do, else, finally, for, function, if, in, instanceof, new, return, switch, this, throw, try, typeof, var, void, while, with.</a:t>
            </a:r>
            <a:endParaRPr b="0" lang="es-AR" sz="1400" spc="-1" strike="noStrike">
              <a:solidFill>
                <a:srgbClr val="000000"/>
              </a:solidFill>
              <a:uFill>
                <a:solidFill>
                  <a:srgbClr val="ffffff"/>
                </a:solidFill>
              </a:uFill>
              <a:latin typeface="Arial"/>
            </a:endParaRPr>
          </a:p>
        </p:txBody>
      </p:sp>
      <p:sp>
        <p:nvSpPr>
          <p:cNvPr id="323" name="TextShape 3"/>
          <p:cNvSpPr txBox="1"/>
          <p:nvPr/>
        </p:nvSpPr>
        <p:spPr>
          <a:xfrm>
            <a:off x="8587800" y="6575400"/>
            <a:ext cx="556200" cy="364680"/>
          </a:xfrm>
          <a:prstGeom prst="rect">
            <a:avLst/>
          </a:prstGeom>
          <a:noFill/>
          <a:ln>
            <a:noFill/>
          </a:ln>
        </p:spPr>
        <p:txBody>
          <a:bodyPr anchor="ctr"/>
          <a:p>
            <a:pPr algn="r">
              <a:lnSpc>
                <a:spcPct val="100000"/>
              </a:lnSpc>
            </a:pPr>
            <a:fld id="{8BBE1F9E-463D-414D-9F8A-F3BC21C60D94}"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8587800" y="6575400"/>
            <a:ext cx="556200" cy="364680"/>
          </a:xfrm>
          <a:prstGeom prst="rect">
            <a:avLst/>
          </a:prstGeom>
          <a:noFill/>
          <a:ln>
            <a:noFill/>
          </a:ln>
        </p:spPr>
        <p:txBody>
          <a:bodyPr anchor="ctr"/>
          <a:p>
            <a:pPr algn="r">
              <a:lnSpc>
                <a:spcPct val="100000"/>
              </a:lnSpc>
            </a:pPr>
            <a:fld id="{A89460FB-69D0-4F9A-A8DF-9110569F1037}"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25"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Implementando Algoritmos</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 Ejercicio: Área del Rectángulo 5x10</a:t>
            </a:r>
            <a:endParaRPr b="0" lang="es-AR" sz="1400" spc="-1" strike="noStrike">
              <a:solidFill>
                <a:srgbClr val="000000"/>
              </a:solidFill>
              <a:uFill>
                <a:solidFill>
                  <a:srgbClr val="ffffff"/>
                </a:solidFill>
              </a:uFill>
              <a:latin typeface="Arial"/>
            </a:endParaRPr>
          </a:p>
        </p:txBody>
      </p:sp>
      <p:sp>
        <p:nvSpPr>
          <p:cNvPr id="326" name="CustomShape 3"/>
          <p:cNvSpPr/>
          <p:nvPr/>
        </p:nvSpPr>
        <p:spPr>
          <a:xfrm>
            <a:off x="412200" y="1898280"/>
            <a:ext cx="2999520" cy="364680"/>
          </a:xfrm>
          <a:prstGeom prst="rect">
            <a:avLst/>
          </a:prstGeom>
          <a:noFill/>
          <a:ln>
            <a:noFill/>
          </a:ln>
        </p:spPr>
        <p:style>
          <a:lnRef idx="0"/>
          <a:fillRef idx="0"/>
          <a:effectRef idx="0"/>
          <a:fontRef idx="minor"/>
        </p:style>
        <p:txBody>
          <a:bodyPr tIns="91440" bIns="91440"/>
          <a:p>
            <a:pPr>
              <a:lnSpc>
                <a:spcPct val="135000"/>
              </a:lnSpc>
            </a:pP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000000"/>
                </a:solidFill>
                <a:uFill>
                  <a:solidFill>
                    <a:srgbClr val="ffffff"/>
                  </a:solidFill>
                </a:uFill>
                <a:latin typeface="Courier New"/>
                <a:ea typeface="Courier New"/>
              </a:rPr>
              <a:t>(</a:t>
            </a:r>
            <a:r>
              <a:rPr b="0" lang="es-AR" sz="1800" spc="-1" strike="noStrike">
                <a:solidFill>
                  <a:srgbClr val="9c5d27"/>
                </a:solidFill>
                <a:uFill>
                  <a:solidFill>
                    <a:srgbClr val="ffffff"/>
                  </a:solidFill>
                </a:uFill>
                <a:latin typeface="Courier New"/>
                <a:ea typeface="Courier New"/>
              </a:rPr>
              <a:t>5</a:t>
            </a:r>
            <a:r>
              <a:rPr b="0" lang="es-AR" sz="1800" spc="-1" strike="noStrike">
                <a:solidFill>
                  <a:srgbClr val="777777"/>
                </a:solidFill>
                <a:uFill>
                  <a:solidFill>
                    <a:srgbClr val="ffffff"/>
                  </a:solidFill>
                </a:uFill>
                <a:latin typeface="Courier New"/>
                <a:ea typeface="Courier New"/>
              </a:rPr>
              <a:t>*</a:t>
            </a:r>
            <a:r>
              <a:rPr b="0" lang="es-AR" sz="1800" spc="-1" strike="noStrike">
                <a:solidFill>
                  <a:srgbClr val="9c5d27"/>
                </a:solidFill>
                <a:uFill>
                  <a:solidFill>
                    <a:srgbClr val="ffffff"/>
                  </a:solidFill>
                </a:uFill>
                <a:latin typeface="Courier New"/>
                <a:ea typeface="Courier New"/>
              </a:rPr>
              <a:t>10</a:t>
            </a:r>
            <a:r>
              <a:rPr b="0" lang="es-AR" sz="1800" spc="-1" strike="noStrike">
                <a:solidFill>
                  <a:srgbClr val="000000"/>
                </a:solidFill>
                <a:uFill>
                  <a:solidFill>
                    <a:srgbClr val="ffffff"/>
                  </a:solidFill>
                </a:uFill>
                <a:latin typeface="Courier New"/>
                <a:ea typeface="Courier New"/>
              </a:rPr>
              <a:t>);</a:t>
            </a:r>
            <a:endParaRPr b="0" lang="es-AR" sz="1800" spc="-1" strike="noStrike">
              <a:solidFill>
                <a:srgbClr val="000000"/>
              </a:solidFill>
              <a:uFill>
                <a:solidFill>
                  <a:srgbClr val="ffffff"/>
                </a:solidFill>
              </a:uFill>
              <a:latin typeface="Arial"/>
            </a:endParaRPr>
          </a:p>
        </p:txBody>
      </p:sp>
      <p:pic>
        <p:nvPicPr>
          <p:cNvPr id="327" name="Google Shape;282;p31" descr=""/>
          <p:cNvPicPr/>
          <p:nvPr/>
        </p:nvPicPr>
        <p:blipFill>
          <a:blip r:embed="rId1"/>
          <a:stretch/>
        </p:blipFill>
        <p:spPr>
          <a:xfrm>
            <a:off x="2914920" y="2582280"/>
            <a:ext cx="6229080" cy="390492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LibreOffice/5.2.4.2$Windows_x86 LibreOffice_project/3d5603e1122f0f102b62521720ab13a38a4e0eb0</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2019-04-08T12:04:28Z</dcterms:modified>
  <cp:revision>1</cp:revision>
  <dc:subject/>
  <dc:title/>
</cp:coreProperties>
</file>