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7" r:id="rId1"/>
    <p:sldMasterId id="2147483713" r:id="rId2"/>
    <p:sldMasterId id="2147483726" r:id="rId3"/>
    <p:sldMasterId id="2147483739" r:id="rId4"/>
  </p:sldMasterIdLst>
  <p:notesMasterIdLst>
    <p:notesMasterId r:id="rId38"/>
  </p:notesMasterIdLst>
  <p:sldIdLst>
    <p:sldId id="264" r:id="rId5"/>
    <p:sldId id="267" r:id="rId6"/>
    <p:sldId id="268" r:id="rId7"/>
    <p:sldId id="269" r:id="rId8"/>
    <p:sldId id="270" r:id="rId9"/>
    <p:sldId id="272" r:id="rId10"/>
    <p:sldId id="273" r:id="rId11"/>
    <p:sldId id="274" r:id="rId12"/>
    <p:sldId id="275" r:id="rId13"/>
    <p:sldId id="276" r:id="rId14"/>
    <p:sldId id="277" r:id="rId15"/>
    <p:sldId id="278" r:id="rId16"/>
    <p:sldId id="279" r:id="rId17"/>
    <p:sldId id="280" r:id="rId18"/>
    <p:sldId id="282" r:id="rId19"/>
    <p:sldId id="283" r:id="rId20"/>
    <p:sldId id="284" r:id="rId21"/>
    <p:sldId id="285" r:id="rId22"/>
    <p:sldId id="287" r:id="rId23"/>
    <p:sldId id="288" r:id="rId24"/>
    <p:sldId id="291" r:id="rId25"/>
    <p:sldId id="294" r:id="rId26"/>
    <p:sldId id="297" r:id="rId27"/>
    <p:sldId id="300" r:id="rId28"/>
    <p:sldId id="301" r:id="rId29"/>
    <p:sldId id="302" r:id="rId30"/>
    <p:sldId id="303" r:id="rId31"/>
    <p:sldId id="306" r:id="rId32"/>
    <p:sldId id="308" r:id="rId33"/>
    <p:sldId id="310" r:id="rId34"/>
    <p:sldId id="311" r:id="rId35"/>
    <p:sldId id="312" r:id="rId36"/>
    <p:sldId id="313" r:id="rId37"/>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vier Dottori" initials="JD"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16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9-03-21T20:39:07.301" idx="1">
    <p:pos x="6118" y="0"/>
    <p:text>reordené esta slide, primero los comparadores, despues los and</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9-03-21T20:36:36.571" idx="3">
    <p:pos x="3239" y="2159"/>
    <p:text>esta horrible esta tabla</p:text>
  </p:cm>
  <p:cm authorId="0" dt="2019-03-21T20:37:25.418" idx="2">
    <p:pos x="6118" y="0"/>
    <p:text>todo esto está duplicado con el set anterior porque guille lo agrego alla. Para mi queda mejor aca, pero discutanlo uds</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9-03-21T20:36:43.450" idx="4">
    <p:pos x="2879" y="2159"/>
    <p:text>idem</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6" name="PlaceHolder 1"/>
          <p:cNvSpPr>
            <a:spLocks noGrp="1"/>
          </p:cNvSpPr>
          <p:nvPr>
            <p:ph type="body"/>
          </p:nvPr>
        </p:nvSpPr>
        <p:spPr>
          <a:xfrm>
            <a:off x="756000" y="5078520"/>
            <a:ext cx="6047640" cy="4811040"/>
          </a:xfrm>
          <a:prstGeom prst="rect">
            <a:avLst/>
          </a:prstGeom>
        </p:spPr>
        <p:txBody>
          <a:bodyPr lIns="0" tIns="0" rIns="0" bIns="0"/>
          <a:lstStyle/>
          <a:p>
            <a:r>
              <a:rPr lang="es-AR" sz="2000" b="0" strike="noStrike" spc="-1">
                <a:solidFill>
                  <a:srgbClr val="000000"/>
                </a:solidFill>
                <a:uFill>
                  <a:solidFill>
                    <a:srgbClr val="FFFFFF"/>
                  </a:solidFill>
                </a:uFill>
                <a:latin typeface="Arial"/>
              </a:rPr>
              <a:t>Click to edit the notes format</a:t>
            </a:r>
          </a:p>
        </p:txBody>
      </p:sp>
      <p:sp>
        <p:nvSpPr>
          <p:cNvPr id="367" name="PlaceHolder 2"/>
          <p:cNvSpPr>
            <a:spLocks noGrp="1"/>
          </p:cNvSpPr>
          <p:nvPr>
            <p:ph type="hdr"/>
          </p:nvPr>
        </p:nvSpPr>
        <p:spPr>
          <a:xfrm>
            <a:off x="0" y="0"/>
            <a:ext cx="3280680" cy="534240"/>
          </a:xfrm>
          <a:prstGeom prst="rect">
            <a:avLst/>
          </a:prstGeom>
        </p:spPr>
        <p:txBody>
          <a:bodyPr lIns="0" tIns="0" rIns="0" bIns="0"/>
          <a:lstStyle/>
          <a:p>
            <a:r>
              <a:rPr lang="es-AR" sz="1400" b="0" strike="noStrike" spc="-1">
                <a:solidFill>
                  <a:srgbClr val="000000"/>
                </a:solidFill>
                <a:uFill>
                  <a:solidFill>
                    <a:srgbClr val="FFFFFF"/>
                  </a:solidFill>
                </a:uFill>
                <a:latin typeface="Times New Roman"/>
              </a:rPr>
              <a:t>&lt;header&gt;</a:t>
            </a:r>
          </a:p>
        </p:txBody>
      </p:sp>
      <p:sp>
        <p:nvSpPr>
          <p:cNvPr id="368" name="PlaceHolder 3"/>
          <p:cNvSpPr>
            <a:spLocks noGrp="1"/>
          </p:cNvSpPr>
          <p:nvPr>
            <p:ph type="dt"/>
          </p:nvPr>
        </p:nvSpPr>
        <p:spPr>
          <a:xfrm>
            <a:off x="4278960" y="0"/>
            <a:ext cx="3280680" cy="534240"/>
          </a:xfrm>
          <a:prstGeom prst="rect">
            <a:avLst/>
          </a:prstGeom>
        </p:spPr>
        <p:txBody>
          <a:bodyPr lIns="0" tIns="0" rIns="0" bIns="0"/>
          <a:lstStyle/>
          <a:p>
            <a:pPr algn="r"/>
            <a:r>
              <a:rPr lang="es-AR" sz="1400" b="0" strike="noStrike" spc="-1">
                <a:solidFill>
                  <a:srgbClr val="000000"/>
                </a:solidFill>
                <a:uFill>
                  <a:solidFill>
                    <a:srgbClr val="FFFFFF"/>
                  </a:solidFill>
                </a:uFill>
                <a:latin typeface="Times New Roman"/>
              </a:rPr>
              <a:t>&lt;date/time&gt;</a:t>
            </a:r>
          </a:p>
        </p:txBody>
      </p:sp>
      <p:sp>
        <p:nvSpPr>
          <p:cNvPr id="369" name="PlaceHolder 4"/>
          <p:cNvSpPr>
            <a:spLocks noGrp="1"/>
          </p:cNvSpPr>
          <p:nvPr>
            <p:ph type="ftr"/>
          </p:nvPr>
        </p:nvSpPr>
        <p:spPr>
          <a:xfrm>
            <a:off x="0" y="10157400"/>
            <a:ext cx="3280680" cy="534240"/>
          </a:xfrm>
          <a:prstGeom prst="rect">
            <a:avLst/>
          </a:prstGeom>
        </p:spPr>
        <p:txBody>
          <a:bodyPr lIns="0" tIns="0" rIns="0" bIns="0" anchor="b"/>
          <a:lstStyle/>
          <a:p>
            <a:r>
              <a:rPr lang="es-AR" sz="1400" b="0" strike="noStrike" spc="-1">
                <a:solidFill>
                  <a:srgbClr val="000000"/>
                </a:solidFill>
                <a:uFill>
                  <a:solidFill>
                    <a:srgbClr val="FFFFFF"/>
                  </a:solidFill>
                </a:uFill>
                <a:latin typeface="Times New Roman"/>
              </a:rPr>
              <a:t>&lt;footer&gt;</a:t>
            </a:r>
          </a:p>
        </p:txBody>
      </p:sp>
      <p:sp>
        <p:nvSpPr>
          <p:cNvPr id="370" name="PlaceHolder 5"/>
          <p:cNvSpPr>
            <a:spLocks noGrp="1"/>
          </p:cNvSpPr>
          <p:nvPr>
            <p:ph type="sldNum"/>
          </p:nvPr>
        </p:nvSpPr>
        <p:spPr>
          <a:xfrm>
            <a:off x="4278960" y="10157400"/>
            <a:ext cx="3280680" cy="534240"/>
          </a:xfrm>
          <a:prstGeom prst="rect">
            <a:avLst/>
          </a:prstGeom>
        </p:spPr>
        <p:txBody>
          <a:bodyPr lIns="0" tIns="0" rIns="0" bIns="0" anchor="b"/>
          <a:lstStyle/>
          <a:p>
            <a:pPr algn="r"/>
            <a:fld id="{9C03478A-3A11-446B-9C83-70C73E862D92}" type="slidenum">
              <a:rPr lang="es-AR" sz="1400" b="0" strike="noStrike" spc="-1">
                <a:solidFill>
                  <a:srgbClr val="000000"/>
                </a:solidFill>
                <a:uFill>
                  <a:solidFill>
                    <a:srgbClr val="FFFFFF"/>
                  </a:solidFill>
                </a:uFill>
                <a:latin typeface="Times New Roman"/>
              </a:rPr>
              <a:t>‹Nº›</a:t>
            </a:fld>
            <a:endParaRPr lang="es-AR"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 name="PlaceHolder 1"/>
          <p:cNvSpPr>
            <a:spLocks noGrp="1"/>
          </p:cNvSpPr>
          <p:nvPr>
            <p:ph type="body"/>
          </p:nvPr>
        </p:nvSpPr>
        <p:spPr>
          <a:xfrm>
            <a:off x="685800" y="4400640"/>
            <a:ext cx="5486040" cy="3600360"/>
          </a:xfrm>
          <a:prstGeom prst="rect">
            <a:avLst/>
          </a:prstGeom>
        </p:spPr>
        <p:txBody>
          <a:bodyPr/>
          <a:lstStyle/>
          <a:p>
            <a:endParaRPr lang="es-AR" sz="2000" b="0" strike="noStrike" spc="-1">
              <a:solidFill>
                <a:srgbClr val="000000"/>
              </a:solidFill>
              <a:uFill>
                <a:solidFill>
                  <a:srgbClr val="FFFFFF"/>
                </a:solidFill>
              </a:uFill>
              <a:latin typeface="Arial"/>
            </a:endParaRPr>
          </a:p>
        </p:txBody>
      </p:sp>
      <p:sp>
        <p:nvSpPr>
          <p:cNvPr id="678" name="TextShape 2"/>
          <p:cNvSpPr txBox="1"/>
          <p:nvPr/>
        </p:nvSpPr>
        <p:spPr>
          <a:xfrm>
            <a:off x="3884760" y="8685360"/>
            <a:ext cx="2971440" cy="458280"/>
          </a:xfrm>
          <a:prstGeom prst="rect">
            <a:avLst/>
          </a:prstGeom>
          <a:noFill/>
          <a:ln>
            <a:noFill/>
          </a:ln>
        </p:spPr>
        <p:txBody>
          <a:bodyPr anchor="b"/>
          <a:lstStyle/>
          <a:p>
            <a:pPr algn="r">
              <a:lnSpc>
                <a:spcPct val="100000"/>
              </a:lnSpc>
            </a:pPr>
            <a:fld id="{6E30CAC4-B492-4262-9702-0585F54F2A9A}" type="slidenum">
              <a:rPr lang="es-AR" sz="1400" b="0" strike="noStrike" spc="-1">
                <a:solidFill>
                  <a:srgbClr val="000000"/>
                </a:solidFill>
                <a:uFill>
                  <a:solidFill>
                    <a:srgbClr val="FFFFFF"/>
                  </a:solidFill>
                </a:uFill>
                <a:latin typeface="Times New Roman"/>
              </a:rPr>
              <a:t>9</a:t>
            </a:fld>
            <a:endParaRPr lang="es-AR"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 name="PlaceHolder 1"/>
          <p:cNvSpPr>
            <a:spLocks noGrp="1"/>
          </p:cNvSpPr>
          <p:nvPr>
            <p:ph type="body"/>
          </p:nvPr>
        </p:nvSpPr>
        <p:spPr>
          <a:xfrm>
            <a:off x="685800" y="4400640"/>
            <a:ext cx="5486040" cy="3600360"/>
          </a:xfrm>
          <a:prstGeom prst="rect">
            <a:avLst/>
          </a:prstGeom>
        </p:spPr>
        <p:txBody>
          <a:bodyPr/>
          <a:lstStyle/>
          <a:p>
            <a:endParaRPr lang="es-AR" sz="2000" b="0" strike="noStrike" spc="-1">
              <a:solidFill>
                <a:srgbClr val="000000"/>
              </a:solidFill>
              <a:uFill>
                <a:solidFill>
                  <a:srgbClr val="FFFFFF"/>
                </a:solidFill>
              </a:uFill>
              <a:latin typeface="Arial"/>
            </a:endParaRPr>
          </a:p>
        </p:txBody>
      </p:sp>
      <p:sp>
        <p:nvSpPr>
          <p:cNvPr id="680" name="TextShape 2"/>
          <p:cNvSpPr txBox="1"/>
          <p:nvPr/>
        </p:nvSpPr>
        <p:spPr>
          <a:xfrm>
            <a:off x="3884760" y="8685360"/>
            <a:ext cx="2971440" cy="458280"/>
          </a:xfrm>
          <a:prstGeom prst="rect">
            <a:avLst/>
          </a:prstGeom>
          <a:noFill/>
          <a:ln>
            <a:noFill/>
          </a:ln>
        </p:spPr>
        <p:txBody>
          <a:bodyPr anchor="b"/>
          <a:lstStyle/>
          <a:p>
            <a:pPr algn="r">
              <a:lnSpc>
                <a:spcPct val="100000"/>
              </a:lnSpc>
            </a:pPr>
            <a:fld id="{12685C28-F98E-4CC4-9AF0-FE608D90B740}" type="slidenum">
              <a:rPr lang="es-AR" sz="1400" b="0" strike="noStrike" spc="-1">
                <a:solidFill>
                  <a:srgbClr val="000000"/>
                </a:solidFill>
                <a:uFill>
                  <a:solidFill>
                    <a:srgbClr val="FFFFFF"/>
                  </a:solidFill>
                </a:uFill>
                <a:latin typeface="Times New Roman"/>
              </a:rPr>
              <a:t>10</a:t>
            </a:fld>
            <a:endParaRPr lang="es-AR"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 name="PlaceHolder 1"/>
          <p:cNvSpPr>
            <a:spLocks noGrp="1"/>
          </p:cNvSpPr>
          <p:nvPr>
            <p:ph type="body"/>
          </p:nvPr>
        </p:nvSpPr>
        <p:spPr>
          <a:xfrm>
            <a:off x="685800" y="4400640"/>
            <a:ext cx="5486040" cy="3600360"/>
          </a:xfrm>
          <a:prstGeom prst="rect">
            <a:avLst/>
          </a:prstGeom>
        </p:spPr>
        <p:txBody>
          <a:bodyPr/>
          <a:lstStyle/>
          <a:p>
            <a:endParaRPr lang="es-AR" sz="2000" b="0" strike="noStrike" spc="-1">
              <a:solidFill>
                <a:srgbClr val="000000"/>
              </a:solidFill>
              <a:uFill>
                <a:solidFill>
                  <a:srgbClr val="FFFFFF"/>
                </a:solidFill>
              </a:uFill>
              <a:latin typeface="Arial"/>
            </a:endParaRPr>
          </a:p>
        </p:txBody>
      </p:sp>
      <p:sp>
        <p:nvSpPr>
          <p:cNvPr id="682" name="TextShape 2"/>
          <p:cNvSpPr txBox="1"/>
          <p:nvPr/>
        </p:nvSpPr>
        <p:spPr>
          <a:xfrm>
            <a:off x="3884760" y="8685360"/>
            <a:ext cx="2971440" cy="458280"/>
          </a:xfrm>
          <a:prstGeom prst="rect">
            <a:avLst/>
          </a:prstGeom>
          <a:noFill/>
          <a:ln>
            <a:noFill/>
          </a:ln>
        </p:spPr>
        <p:txBody>
          <a:bodyPr anchor="b"/>
          <a:lstStyle/>
          <a:p>
            <a:pPr algn="r">
              <a:lnSpc>
                <a:spcPct val="100000"/>
              </a:lnSpc>
            </a:pPr>
            <a:fld id="{531E618A-61DA-4A20-8DC7-002450C3A975}" type="slidenum">
              <a:rPr lang="es-AR" sz="1400" b="0" strike="noStrike" spc="-1">
                <a:solidFill>
                  <a:srgbClr val="000000"/>
                </a:solidFill>
                <a:uFill>
                  <a:solidFill>
                    <a:srgbClr val="FFFFFF"/>
                  </a:solidFill>
                </a:uFill>
                <a:latin typeface="Times New Roman"/>
              </a:rPr>
              <a:t>12</a:t>
            </a:fld>
            <a:endParaRPr lang="es-AR" sz="1400" b="0" strike="noStrike" spc="-1">
              <a:solidFill>
                <a:srgbClr val="000000"/>
              </a:solidFill>
              <a:uFill>
                <a:solidFill>
                  <a:srgbClr val="FFFFFF"/>
                </a:solidFill>
              </a:u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172" name="PlaceHolder 2"/>
          <p:cNvSpPr>
            <a:spLocks noGrp="1"/>
          </p:cNvSpPr>
          <p:nvPr>
            <p:ph type="body"/>
          </p:nvPr>
        </p:nvSpPr>
        <p:spPr>
          <a:xfrm>
            <a:off x="628560" y="1530720"/>
            <a:ext cx="788652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173" name="PlaceHolder 3"/>
          <p:cNvSpPr>
            <a:spLocks noGrp="1"/>
          </p:cNvSpPr>
          <p:nvPr>
            <p:ph type="body"/>
          </p:nvPr>
        </p:nvSpPr>
        <p:spPr>
          <a:xfrm>
            <a:off x="628560" y="4132080"/>
            <a:ext cx="788652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175" name="PlaceHolder 2"/>
          <p:cNvSpPr>
            <a:spLocks noGrp="1"/>
          </p:cNvSpPr>
          <p:nvPr>
            <p:ph type="body"/>
          </p:nvPr>
        </p:nvSpPr>
        <p:spPr>
          <a:xfrm>
            <a:off x="628560" y="153072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176" name="PlaceHolder 3"/>
          <p:cNvSpPr>
            <a:spLocks noGrp="1"/>
          </p:cNvSpPr>
          <p:nvPr>
            <p:ph type="body"/>
          </p:nvPr>
        </p:nvSpPr>
        <p:spPr>
          <a:xfrm>
            <a:off x="4669920" y="153072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177" name="PlaceHolder 4"/>
          <p:cNvSpPr>
            <a:spLocks noGrp="1"/>
          </p:cNvSpPr>
          <p:nvPr>
            <p:ph type="body"/>
          </p:nvPr>
        </p:nvSpPr>
        <p:spPr>
          <a:xfrm>
            <a:off x="4669920" y="413208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178" name="PlaceHolder 5"/>
          <p:cNvSpPr>
            <a:spLocks noGrp="1"/>
          </p:cNvSpPr>
          <p:nvPr>
            <p:ph type="body"/>
          </p:nvPr>
        </p:nvSpPr>
        <p:spPr>
          <a:xfrm>
            <a:off x="628560" y="413208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180" name="PlaceHolder 2"/>
          <p:cNvSpPr>
            <a:spLocks noGrp="1"/>
          </p:cNvSpPr>
          <p:nvPr>
            <p:ph type="body"/>
          </p:nvPr>
        </p:nvSpPr>
        <p:spPr>
          <a:xfrm>
            <a:off x="628560" y="1530720"/>
            <a:ext cx="788652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181" name="PlaceHolder 3"/>
          <p:cNvSpPr>
            <a:spLocks noGrp="1"/>
          </p:cNvSpPr>
          <p:nvPr>
            <p:ph type="body"/>
          </p:nvPr>
        </p:nvSpPr>
        <p:spPr>
          <a:xfrm>
            <a:off x="628560" y="1530720"/>
            <a:ext cx="788652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pic>
        <p:nvPicPr>
          <p:cNvPr id="182" name="Imagen 181"/>
          <p:cNvPicPr/>
          <p:nvPr/>
        </p:nvPicPr>
        <p:blipFill>
          <a:blip r:embed="rId2"/>
          <a:stretch/>
        </p:blipFill>
        <p:spPr>
          <a:xfrm>
            <a:off x="1450800" y="1530720"/>
            <a:ext cx="6241680" cy="4980240"/>
          </a:xfrm>
          <a:prstGeom prst="rect">
            <a:avLst/>
          </a:prstGeom>
          <a:ln>
            <a:noFill/>
          </a:ln>
        </p:spPr>
      </p:pic>
      <p:pic>
        <p:nvPicPr>
          <p:cNvPr id="183" name="Imagen 182"/>
          <p:cNvPicPr/>
          <p:nvPr/>
        </p:nvPicPr>
        <p:blipFill>
          <a:blip r:embed="rId2"/>
          <a:stretch/>
        </p:blipFill>
        <p:spPr>
          <a:xfrm>
            <a:off x="1450800" y="1530720"/>
            <a:ext cx="6241680" cy="49802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41"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242" name="PlaceHolder 2"/>
          <p:cNvSpPr>
            <a:spLocks noGrp="1"/>
          </p:cNvSpPr>
          <p:nvPr>
            <p:ph type="subTitle"/>
          </p:nvPr>
        </p:nvSpPr>
        <p:spPr>
          <a:xfrm>
            <a:off x="628560" y="1530720"/>
            <a:ext cx="7886520" cy="4980240"/>
          </a:xfrm>
          <a:prstGeom prst="rect">
            <a:avLst/>
          </a:prstGeom>
        </p:spPr>
        <p:txBody>
          <a:bodyPr lIns="0" tIns="0" rIns="0" bIns="0" anchor="ctr"/>
          <a:lstStyle/>
          <a:p>
            <a:pPr algn="ctr"/>
            <a:endParaRPr lang="es-A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244" name="PlaceHolder 2"/>
          <p:cNvSpPr>
            <a:spLocks noGrp="1"/>
          </p:cNvSpPr>
          <p:nvPr>
            <p:ph type="body"/>
          </p:nvPr>
        </p:nvSpPr>
        <p:spPr>
          <a:xfrm>
            <a:off x="628560" y="1530720"/>
            <a:ext cx="788652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246" name="PlaceHolder 2"/>
          <p:cNvSpPr>
            <a:spLocks noGrp="1"/>
          </p:cNvSpPr>
          <p:nvPr>
            <p:ph type="body"/>
          </p:nvPr>
        </p:nvSpPr>
        <p:spPr>
          <a:xfrm>
            <a:off x="628560" y="1530720"/>
            <a:ext cx="384840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247" name="PlaceHolder 3"/>
          <p:cNvSpPr>
            <a:spLocks noGrp="1"/>
          </p:cNvSpPr>
          <p:nvPr>
            <p:ph type="body"/>
          </p:nvPr>
        </p:nvSpPr>
        <p:spPr>
          <a:xfrm>
            <a:off x="4669920" y="1530720"/>
            <a:ext cx="384840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8"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9" name="PlaceHolder 1"/>
          <p:cNvSpPr>
            <a:spLocks noGrp="1"/>
          </p:cNvSpPr>
          <p:nvPr>
            <p:ph type="subTitle"/>
          </p:nvPr>
        </p:nvSpPr>
        <p:spPr>
          <a:xfrm>
            <a:off x="628560" y="275760"/>
            <a:ext cx="7886520" cy="5656680"/>
          </a:xfrm>
          <a:prstGeom prst="rect">
            <a:avLst/>
          </a:prstGeom>
        </p:spPr>
        <p:txBody>
          <a:bodyPr lIns="0" tIns="0" rIns="0" bIns="0" anchor="ctr"/>
          <a:lstStyle/>
          <a:p>
            <a:pPr algn="ctr"/>
            <a:endParaRPr lang="es-A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251" name="PlaceHolder 2"/>
          <p:cNvSpPr>
            <a:spLocks noGrp="1"/>
          </p:cNvSpPr>
          <p:nvPr>
            <p:ph type="body"/>
          </p:nvPr>
        </p:nvSpPr>
        <p:spPr>
          <a:xfrm>
            <a:off x="628560" y="153072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252" name="PlaceHolder 3"/>
          <p:cNvSpPr>
            <a:spLocks noGrp="1"/>
          </p:cNvSpPr>
          <p:nvPr>
            <p:ph type="body"/>
          </p:nvPr>
        </p:nvSpPr>
        <p:spPr>
          <a:xfrm>
            <a:off x="628560" y="413208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253" name="PlaceHolder 4"/>
          <p:cNvSpPr>
            <a:spLocks noGrp="1"/>
          </p:cNvSpPr>
          <p:nvPr>
            <p:ph type="body"/>
          </p:nvPr>
        </p:nvSpPr>
        <p:spPr>
          <a:xfrm>
            <a:off x="4669920" y="1530720"/>
            <a:ext cx="384840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0"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151" name="PlaceHolder 2"/>
          <p:cNvSpPr>
            <a:spLocks noGrp="1"/>
          </p:cNvSpPr>
          <p:nvPr>
            <p:ph type="subTitle"/>
          </p:nvPr>
        </p:nvSpPr>
        <p:spPr>
          <a:xfrm>
            <a:off x="628560" y="1530720"/>
            <a:ext cx="7886520" cy="4980240"/>
          </a:xfrm>
          <a:prstGeom prst="rect">
            <a:avLst/>
          </a:prstGeom>
        </p:spPr>
        <p:txBody>
          <a:bodyPr lIns="0" tIns="0" rIns="0" bIns="0" anchor="ctr"/>
          <a:lstStyle/>
          <a:p>
            <a:pPr algn="ctr"/>
            <a:endParaRPr lang="es-A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255" name="PlaceHolder 2"/>
          <p:cNvSpPr>
            <a:spLocks noGrp="1"/>
          </p:cNvSpPr>
          <p:nvPr>
            <p:ph type="body"/>
          </p:nvPr>
        </p:nvSpPr>
        <p:spPr>
          <a:xfrm>
            <a:off x="628560" y="1530720"/>
            <a:ext cx="384840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256" name="PlaceHolder 3"/>
          <p:cNvSpPr>
            <a:spLocks noGrp="1"/>
          </p:cNvSpPr>
          <p:nvPr>
            <p:ph type="body"/>
          </p:nvPr>
        </p:nvSpPr>
        <p:spPr>
          <a:xfrm>
            <a:off x="4669920" y="153072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257" name="PlaceHolder 4"/>
          <p:cNvSpPr>
            <a:spLocks noGrp="1"/>
          </p:cNvSpPr>
          <p:nvPr>
            <p:ph type="body"/>
          </p:nvPr>
        </p:nvSpPr>
        <p:spPr>
          <a:xfrm>
            <a:off x="4669920" y="413208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259" name="PlaceHolder 2"/>
          <p:cNvSpPr>
            <a:spLocks noGrp="1"/>
          </p:cNvSpPr>
          <p:nvPr>
            <p:ph type="body"/>
          </p:nvPr>
        </p:nvSpPr>
        <p:spPr>
          <a:xfrm>
            <a:off x="628560" y="153072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260" name="PlaceHolder 3"/>
          <p:cNvSpPr>
            <a:spLocks noGrp="1"/>
          </p:cNvSpPr>
          <p:nvPr>
            <p:ph type="body"/>
          </p:nvPr>
        </p:nvSpPr>
        <p:spPr>
          <a:xfrm>
            <a:off x="4669920" y="153072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261" name="PlaceHolder 4"/>
          <p:cNvSpPr>
            <a:spLocks noGrp="1"/>
          </p:cNvSpPr>
          <p:nvPr>
            <p:ph type="body"/>
          </p:nvPr>
        </p:nvSpPr>
        <p:spPr>
          <a:xfrm>
            <a:off x="628560" y="4132080"/>
            <a:ext cx="788652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263" name="PlaceHolder 2"/>
          <p:cNvSpPr>
            <a:spLocks noGrp="1"/>
          </p:cNvSpPr>
          <p:nvPr>
            <p:ph type="body"/>
          </p:nvPr>
        </p:nvSpPr>
        <p:spPr>
          <a:xfrm>
            <a:off x="628560" y="1530720"/>
            <a:ext cx="788652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264" name="PlaceHolder 3"/>
          <p:cNvSpPr>
            <a:spLocks noGrp="1"/>
          </p:cNvSpPr>
          <p:nvPr>
            <p:ph type="body"/>
          </p:nvPr>
        </p:nvSpPr>
        <p:spPr>
          <a:xfrm>
            <a:off x="628560" y="4132080"/>
            <a:ext cx="788652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266" name="PlaceHolder 2"/>
          <p:cNvSpPr>
            <a:spLocks noGrp="1"/>
          </p:cNvSpPr>
          <p:nvPr>
            <p:ph type="body"/>
          </p:nvPr>
        </p:nvSpPr>
        <p:spPr>
          <a:xfrm>
            <a:off x="628560" y="153072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267" name="PlaceHolder 3"/>
          <p:cNvSpPr>
            <a:spLocks noGrp="1"/>
          </p:cNvSpPr>
          <p:nvPr>
            <p:ph type="body"/>
          </p:nvPr>
        </p:nvSpPr>
        <p:spPr>
          <a:xfrm>
            <a:off x="4669920" y="153072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268" name="PlaceHolder 4"/>
          <p:cNvSpPr>
            <a:spLocks noGrp="1"/>
          </p:cNvSpPr>
          <p:nvPr>
            <p:ph type="body"/>
          </p:nvPr>
        </p:nvSpPr>
        <p:spPr>
          <a:xfrm>
            <a:off x="4669920" y="413208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269" name="PlaceHolder 5"/>
          <p:cNvSpPr>
            <a:spLocks noGrp="1"/>
          </p:cNvSpPr>
          <p:nvPr>
            <p:ph type="body"/>
          </p:nvPr>
        </p:nvSpPr>
        <p:spPr>
          <a:xfrm>
            <a:off x="628560" y="413208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271" name="PlaceHolder 2"/>
          <p:cNvSpPr>
            <a:spLocks noGrp="1"/>
          </p:cNvSpPr>
          <p:nvPr>
            <p:ph type="body"/>
          </p:nvPr>
        </p:nvSpPr>
        <p:spPr>
          <a:xfrm>
            <a:off x="628560" y="1530720"/>
            <a:ext cx="788652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272" name="PlaceHolder 3"/>
          <p:cNvSpPr>
            <a:spLocks noGrp="1"/>
          </p:cNvSpPr>
          <p:nvPr>
            <p:ph type="body"/>
          </p:nvPr>
        </p:nvSpPr>
        <p:spPr>
          <a:xfrm>
            <a:off x="628560" y="1530720"/>
            <a:ext cx="788652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pic>
        <p:nvPicPr>
          <p:cNvPr id="273" name="Imagen 272"/>
          <p:cNvPicPr/>
          <p:nvPr/>
        </p:nvPicPr>
        <p:blipFill>
          <a:blip r:embed="rId2"/>
          <a:stretch/>
        </p:blipFill>
        <p:spPr>
          <a:xfrm>
            <a:off x="1450800" y="1530720"/>
            <a:ext cx="6241680" cy="4980240"/>
          </a:xfrm>
          <a:prstGeom prst="rect">
            <a:avLst/>
          </a:prstGeom>
          <a:ln>
            <a:noFill/>
          </a:ln>
        </p:spPr>
      </p:pic>
      <p:pic>
        <p:nvPicPr>
          <p:cNvPr id="274" name="Imagen 273"/>
          <p:cNvPicPr/>
          <p:nvPr/>
        </p:nvPicPr>
        <p:blipFill>
          <a:blip r:embed="rId2"/>
          <a:stretch/>
        </p:blipFill>
        <p:spPr>
          <a:xfrm>
            <a:off x="1450800" y="1530720"/>
            <a:ext cx="6241680" cy="498024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86"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287" name="PlaceHolder 2"/>
          <p:cNvSpPr>
            <a:spLocks noGrp="1"/>
          </p:cNvSpPr>
          <p:nvPr>
            <p:ph type="subTitle"/>
          </p:nvPr>
        </p:nvSpPr>
        <p:spPr>
          <a:xfrm>
            <a:off x="628560" y="1530720"/>
            <a:ext cx="7886520" cy="4980240"/>
          </a:xfrm>
          <a:prstGeom prst="rect">
            <a:avLst/>
          </a:prstGeom>
        </p:spPr>
        <p:txBody>
          <a:bodyPr lIns="0" tIns="0" rIns="0" bIns="0" anchor="ctr"/>
          <a:lstStyle/>
          <a:p>
            <a:pPr algn="ctr"/>
            <a:endParaRPr lang="es-A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289" name="PlaceHolder 2"/>
          <p:cNvSpPr>
            <a:spLocks noGrp="1"/>
          </p:cNvSpPr>
          <p:nvPr>
            <p:ph type="body"/>
          </p:nvPr>
        </p:nvSpPr>
        <p:spPr>
          <a:xfrm>
            <a:off x="628560" y="1530720"/>
            <a:ext cx="788652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291" name="PlaceHolder 2"/>
          <p:cNvSpPr>
            <a:spLocks noGrp="1"/>
          </p:cNvSpPr>
          <p:nvPr>
            <p:ph type="body"/>
          </p:nvPr>
        </p:nvSpPr>
        <p:spPr>
          <a:xfrm>
            <a:off x="628560" y="1530720"/>
            <a:ext cx="384840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292" name="PlaceHolder 3"/>
          <p:cNvSpPr>
            <a:spLocks noGrp="1"/>
          </p:cNvSpPr>
          <p:nvPr>
            <p:ph type="body"/>
          </p:nvPr>
        </p:nvSpPr>
        <p:spPr>
          <a:xfrm>
            <a:off x="4669920" y="1530720"/>
            <a:ext cx="384840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93"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153" name="PlaceHolder 2"/>
          <p:cNvSpPr>
            <a:spLocks noGrp="1"/>
          </p:cNvSpPr>
          <p:nvPr>
            <p:ph type="body"/>
          </p:nvPr>
        </p:nvSpPr>
        <p:spPr>
          <a:xfrm>
            <a:off x="628560" y="1530720"/>
            <a:ext cx="788652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94" name="PlaceHolder 1"/>
          <p:cNvSpPr>
            <a:spLocks noGrp="1"/>
          </p:cNvSpPr>
          <p:nvPr>
            <p:ph type="subTitle"/>
          </p:nvPr>
        </p:nvSpPr>
        <p:spPr>
          <a:xfrm>
            <a:off x="628560" y="275760"/>
            <a:ext cx="7886520" cy="5656680"/>
          </a:xfrm>
          <a:prstGeom prst="rect">
            <a:avLst/>
          </a:prstGeom>
        </p:spPr>
        <p:txBody>
          <a:bodyPr lIns="0" tIns="0" rIns="0" bIns="0" anchor="ctr"/>
          <a:lstStyle/>
          <a:p>
            <a:pPr algn="ctr"/>
            <a:endParaRPr lang="es-A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296" name="PlaceHolder 2"/>
          <p:cNvSpPr>
            <a:spLocks noGrp="1"/>
          </p:cNvSpPr>
          <p:nvPr>
            <p:ph type="body"/>
          </p:nvPr>
        </p:nvSpPr>
        <p:spPr>
          <a:xfrm>
            <a:off x="628560" y="153072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297" name="PlaceHolder 3"/>
          <p:cNvSpPr>
            <a:spLocks noGrp="1"/>
          </p:cNvSpPr>
          <p:nvPr>
            <p:ph type="body"/>
          </p:nvPr>
        </p:nvSpPr>
        <p:spPr>
          <a:xfrm>
            <a:off x="628560" y="413208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298" name="PlaceHolder 4"/>
          <p:cNvSpPr>
            <a:spLocks noGrp="1"/>
          </p:cNvSpPr>
          <p:nvPr>
            <p:ph type="body"/>
          </p:nvPr>
        </p:nvSpPr>
        <p:spPr>
          <a:xfrm>
            <a:off x="4669920" y="1530720"/>
            <a:ext cx="384840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300" name="PlaceHolder 2"/>
          <p:cNvSpPr>
            <a:spLocks noGrp="1"/>
          </p:cNvSpPr>
          <p:nvPr>
            <p:ph type="body"/>
          </p:nvPr>
        </p:nvSpPr>
        <p:spPr>
          <a:xfrm>
            <a:off x="628560" y="1530720"/>
            <a:ext cx="384840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301" name="PlaceHolder 3"/>
          <p:cNvSpPr>
            <a:spLocks noGrp="1"/>
          </p:cNvSpPr>
          <p:nvPr>
            <p:ph type="body"/>
          </p:nvPr>
        </p:nvSpPr>
        <p:spPr>
          <a:xfrm>
            <a:off x="4669920" y="153072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302" name="PlaceHolder 4"/>
          <p:cNvSpPr>
            <a:spLocks noGrp="1"/>
          </p:cNvSpPr>
          <p:nvPr>
            <p:ph type="body"/>
          </p:nvPr>
        </p:nvSpPr>
        <p:spPr>
          <a:xfrm>
            <a:off x="4669920" y="413208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304" name="PlaceHolder 2"/>
          <p:cNvSpPr>
            <a:spLocks noGrp="1"/>
          </p:cNvSpPr>
          <p:nvPr>
            <p:ph type="body"/>
          </p:nvPr>
        </p:nvSpPr>
        <p:spPr>
          <a:xfrm>
            <a:off x="628560" y="153072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305" name="PlaceHolder 3"/>
          <p:cNvSpPr>
            <a:spLocks noGrp="1"/>
          </p:cNvSpPr>
          <p:nvPr>
            <p:ph type="body"/>
          </p:nvPr>
        </p:nvSpPr>
        <p:spPr>
          <a:xfrm>
            <a:off x="4669920" y="153072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306" name="PlaceHolder 4"/>
          <p:cNvSpPr>
            <a:spLocks noGrp="1"/>
          </p:cNvSpPr>
          <p:nvPr>
            <p:ph type="body"/>
          </p:nvPr>
        </p:nvSpPr>
        <p:spPr>
          <a:xfrm>
            <a:off x="628560" y="4132080"/>
            <a:ext cx="788652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308" name="PlaceHolder 2"/>
          <p:cNvSpPr>
            <a:spLocks noGrp="1"/>
          </p:cNvSpPr>
          <p:nvPr>
            <p:ph type="body"/>
          </p:nvPr>
        </p:nvSpPr>
        <p:spPr>
          <a:xfrm>
            <a:off x="628560" y="1530720"/>
            <a:ext cx="788652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309" name="PlaceHolder 3"/>
          <p:cNvSpPr>
            <a:spLocks noGrp="1"/>
          </p:cNvSpPr>
          <p:nvPr>
            <p:ph type="body"/>
          </p:nvPr>
        </p:nvSpPr>
        <p:spPr>
          <a:xfrm>
            <a:off x="628560" y="4132080"/>
            <a:ext cx="788652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311" name="PlaceHolder 2"/>
          <p:cNvSpPr>
            <a:spLocks noGrp="1"/>
          </p:cNvSpPr>
          <p:nvPr>
            <p:ph type="body"/>
          </p:nvPr>
        </p:nvSpPr>
        <p:spPr>
          <a:xfrm>
            <a:off x="628560" y="153072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312" name="PlaceHolder 3"/>
          <p:cNvSpPr>
            <a:spLocks noGrp="1"/>
          </p:cNvSpPr>
          <p:nvPr>
            <p:ph type="body"/>
          </p:nvPr>
        </p:nvSpPr>
        <p:spPr>
          <a:xfrm>
            <a:off x="4669920" y="153072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313" name="PlaceHolder 4"/>
          <p:cNvSpPr>
            <a:spLocks noGrp="1"/>
          </p:cNvSpPr>
          <p:nvPr>
            <p:ph type="body"/>
          </p:nvPr>
        </p:nvSpPr>
        <p:spPr>
          <a:xfrm>
            <a:off x="4669920" y="413208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314" name="PlaceHolder 5"/>
          <p:cNvSpPr>
            <a:spLocks noGrp="1"/>
          </p:cNvSpPr>
          <p:nvPr>
            <p:ph type="body"/>
          </p:nvPr>
        </p:nvSpPr>
        <p:spPr>
          <a:xfrm>
            <a:off x="628560" y="413208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316" name="PlaceHolder 2"/>
          <p:cNvSpPr>
            <a:spLocks noGrp="1"/>
          </p:cNvSpPr>
          <p:nvPr>
            <p:ph type="body"/>
          </p:nvPr>
        </p:nvSpPr>
        <p:spPr>
          <a:xfrm>
            <a:off x="628560" y="1530720"/>
            <a:ext cx="788652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317" name="PlaceHolder 3"/>
          <p:cNvSpPr>
            <a:spLocks noGrp="1"/>
          </p:cNvSpPr>
          <p:nvPr>
            <p:ph type="body"/>
          </p:nvPr>
        </p:nvSpPr>
        <p:spPr>
          <a:xfrm>
            <a:off x="628560" y="1530720"/>
            <a:ext cx="788652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pic>
        <p:nvPicPr>
          <p:cNvPr id="318" name="Imagen 317"/>
          <p:cNvPicPr/>
          <p:nvPr/>
        </p:nvPicPr>
        <p:blipFill>
          <a:blip r:embed="rId2"/>
          <a:stretch/>
        </p:blipFill>
        <p:spPr>
          <a:xfrm>
            <a:off x="1450800" y="1530720"/>
            <a:ext cx="6241680" cy="4980240"/>
          </a:xfrm>
          <a:prstGeom prst="rect">
            <a:avLst/>
          </a:prstGeom>
          <a:ln>
            <a:noFill/>
          </a:ln>
        </p:spPr>
      </p:pic>
      <p:pic>
        <p:nvPicPr>
          <p:cNvPr id="319" name="Imagen 318"/>
          <p:cNvPicPr/>
          <p:nvPr/>
        </p:nvPicPr>
        <p:blipFill>
          <a:blip r:embed="rId2"/>
          <a:stretch/>
        </p:blipFill>
        <p:spPr>
          <a:xfrm>
            <a:off x="1450800" y="1530720"/>
            <a:ext cx="6241680" cy="498024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2"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333" name="PlaceHolder 2"/>
          <p:cNvSpPr>
            <a:spLocks noGrp="1"/>
          </p:cNvSpPr>
          <p:nvPr>
            <p:ph type="subTitle"/>
          </p:nvPr>
        </p:nvSpPr>
        <p:spPr>
          <a:xfrm>
            <a:off x="628560" y="1530720"/>
            <a:ext cx="7886520" cy="4980240"/>
          </a:xfrm>
          <a:prstGeom prst="rect">
            <a:avLst/>
          </a:prstGeom>
        </p:spPr>
        <p:txBody>
          <a:bodyPr lIns="0" tIns="0" rIns="0" bIns="0" anchor="ctr"/>
          <a:lstStyle/>
          <a:p>
            <a:pPr algn="ctr"/>
            <a:endParaRPr lang="es-A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335" name="PlaceHolder 2"/>
          <p:cNvSpPr>
            <a:spLocks noGrp="1"/>
          </p:cNvSpPr>
          <p:nvPr>
            <p:ph type="body"/>
          </p:nvPr>
        </p:nvSpPr>
        <p:spPr>
          <a:xfrm>
            <a:off x="628560" y="1530720"/>
            <a:ext cx="788652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155" name="PlaceHolder 2"/>
          <p:cNvSpPr>
            <a:spLocks noGrp="1"/>
          </p:cNvSpPr>
          <p:nvPr>
            <p:ph type="body"/>
          </p:nvPr>
        </p:nvSpPr>
        <p:spPr>
          <a:xfrm>
            <a:off x="628560" y="1530720"/>
            <a:ext cx="384840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156" name="PlaceHolder 3"/>
          <p:cNvSpPr>
            <a:spLocks noGrp="1"/>
          </p:cNvSpPr>
          <p:nvPr>
            <p:ph type="body"/>
          </p:nvPr>
        </p:nvSpPr>
        <p:spPr>
          <a:xfrm>
            <a:off x="4669920" y="1530720"/>
            <a:ext cx="384840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337" name="PlaceHolder 2"/>
          <p:cNvSpPr>
            <a:spLocks noGrp="1"/>
          </p:cNvSpPr>
          <p:nvPr>
            <p:ph type="body"/>
          </p:nvPr>
        </p:nvSpPr>
        <p:spPr>
          <a:xfrm>
            <a:off x="628560" y="1530720"/>
            <a:ext cx="384840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338" name="PlaceHolder 3"/>
          <p:cNvSpPr>
            <a:spLocks noGrp="1"/>
          </p:cNvSpPr>
          <p:nvPr>
            <p:ph type="body"/>
          </p:nvPr>
        </p:nvSpPr>
        <p:spPr>
          <a:xfrm>
            <a:off x="4669920" y="1530720"/>
            <a:ext cx="384840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39"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40" name="PlaceHolder 1"/>
          <p:cNvSpPr>
            <a:spLocks noGrp="1"/>
          </p:cNvSpPr>
          <p:nvPr>
            <p:ph type="subTitle"/>
          </p:nvPr>
        </p:nvSpPr>
        <p:spPr>
          <a:xfrm>
            <a:off x="628560" y="275760"/>
            <a:ext cx="7886520" cy="5656680"/>
          </a:xfrm>
          <a:prstGeom prst="rect">
            <a:avLst/>
          </a:prstGeom>
        </p:spPr>
        <p:txBody>
          <a:bodyPr lIns="0" tIns="0" rIns="0" bIns="0" anchor="ctr"/>
          <a:lstStyle/>
          <a:p>
            <a:pPr algn="ctr"/>
            <a:endParaRPr lang="es-A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342" name="PlaceHolder 2"/>
          <p:cNvSpPr>
            <a:spLocks noGrp="1"/>
          </p:cNvSpPr>
          <p:nvPr>
            <p:ph type="body"/>
          </p:nvPr>
        </p:nvSpPr>
        <p:spPr>
          <a:xfrm>
            <a:off x="628560" y="153072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343" name="PlaceHolder 3"/>
          <p:cNvSpPr>
            <a:spLocks noGrp="1"/>
          </p:cNvSpPr>
          <p:nvPr>
            <p:ph type="body"/>
          </p:nvPr>
        </p:nvSpPr>
        <p:spPr>
          <a:xfrm>
            <a:off x="628560" y="413208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344" name="PlaceHolder 4"/>
          <p:cNvSpPr>
            <a:spLocks noGrp="1"/>
          </p:cNvSpPr>
          <p:nvPr>
            <p:ph type="body"/>
          </p:nvPr>
        </p:nvSpPr>
        <p:spPr>
          <a:xfrm>
            <a:off x="4669920" y="1530720"/>
            <a:ext cx="384840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346" name="PlaceHolder 2"/>
          <p:cNvSpPr>
            <a:spLocks noGrp="1"/>
          </p:cNvSpPr>
          <p:nvPr>
            <p:ph type="body"/>
          </p:nvPr>
        </p:nvSpPr>
        <p:spPr>
          <a:xfrm>
            <a:off x="628560" y="1530720"/>
            <a:ext cx="384840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347" name="PlaceHolder 3"/>
          <p:cNvSpPr>
            <a:spLocks noGrp="1"/>
          </p:cNvSpPr>
          <p:nvPr>
            <p:ph type="body"/>
          </p:nvPr>
        </p:nvSpPr>
        <p:spPr>
          <a:xfrm>
            <a:off x="4669920" y="153072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348" name="PlaceHolder 4"/>
          <p:cNvSpPr>
            <a:spLocks noGrp="1"/>
          </p:cNvSpPr>
          <p:nvPr>
            <p:ph type="body"/>
          </p:nvPr>
        </p:nvSpPr>
        <p:spPr>
          <a:xfrm>
            <a:off x="4669920" y="413208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350" name="PlaceHolder 2"/>
          <p:cNvSpPr>
            <a:spLocks noGrp="1"/>
          </p:cNvSpPr>
          <p:nvPr>
            <p:ph type="body"/>
          </p:nvPr>
        </p:nvSpPr>
        <p:spPr>
          <a:xfrm>
            <a:off x="628560" y="153072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351" name="PlaceHolder 3"/>
          <p:cNvSpPr>
            <a:spLocks noGrp="1"/>
          </p:cNvSpPr>
          <p:nvPr>
            <p:ph type="body"/>
          </p:nvPr>
        </p:nvSpPr>
        <p:spPr>
          <a:xfrm>
            <a:off x="4669920" y="153072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352" name="PlaceHolder 4"/>
          <p:cNvSpPr>
            <a:spLocks noGrp="1"/>
          </p:cNvSpPr>
          <p:nvPr>
            <p:ph type="body"/>
          </p:nvPr>
        </p:nvSpPr>
        <p:spPr>
          <a:xfrm>
            <a:off x="628560" y="4132080"/>
            <a:ext cx="788652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354" name="PlaceHolder 2"/>
          <p:cNvSpPr>
            <a:spLocks noGrp="1"/>
          </p:cNvSpPr>
          <p:nvPr>
            <p:ph type="body"/>
          </p:nvPr>
        </p:nvSpPr>
        <p:spPr>
          <a:xfrm>
            <a:off x="628560" y="1530720"/>
            <a:ext cx="788652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355" name="PlaceHolder 3"/>
          <p:cNvSpPr>
            <a:spLocks noGrp="1"/>
          </p:cNvSpPr>
          <p:nvPr>
            <p:ph type="body"/>
          </p:nvPr>
        </p:nvSpPr>
        <p:spPr>
          <a:xfrm>
            <a:off x="628560" y="4132080"/>
            <a:ext cx="788652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357" name="PlaceHolder 2"/>
          <p:cNvSpPr>
            <a:spLocks noGrp="1"/>
          </p:cNvSpPr>
          <p:nvPr>
            <p:ph type="body"/>
          </p:nvPr>
        </p:nvSpPr>
        <p:spPr>
          <a:xfrm>
            <a:off x="628560" y="153072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358" name="PlaceHolder 3"/>
          <p:cNvSpPr>
            <a:spLocks noGrp="1"/>
          </p:cNvSpPr>
          <p:nvPr>
            <p:ph type="body"/>
          </p:nvPr>
        </p:nvSpPr>
        <p:spPr>
          <a:xfrm>
            <a:off x="4669920" y="153072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359" name="PlaceHolder 4"/>
          <p:cNvSpPr>
            <a:spLocks noGrp="1"/>
          </p:cNvSpPr>
          <p:nvPr>
            <p:ph type="body"/>
          </p:nvPr>
        </p:nvSpPr>
        <p:spPr>
          <a:xfrm>
            <a:off x="4669920" y="413208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360" name="PlaceHolder 5"/>
          <p:cNvSpPr>
            <a:spLocks noGrp="1"/>
          </p:cNvSpPr>
          <p:nvPr>
            <p:ph type="body"/>
          </p:nvPr>
        </p:nvSpPr>
        <p:spPr>
          <a:xfrm>
            <a:off x="628560" y="413208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362" name="PlaceHolder 2"/>
          <p:cNvSpPr>
            <a:spLocks noGrp="1"/>
          </p:cNvSpPr>
          <p:nvPr>
            <p:ph type="body"/>
          </p:nvPr>
        </p:nvSpPr>
        <p:spPr>
          <a:xfrm>
            <a:off x="628560" y="1530720"/>
            <a:ext cx="788652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363" name="PlaceHolder 3"/>
          <p:cNvSpPr>
            <a:spLocks noGrp="1"/>
          </p:cNvSpPr>
          <p:nvPr>
            <p:ph type="body"/>
          </p:nvPr>
        </p:nvSpPr>
        <p:spPr>
          <a:xfrm>
            <a:off x="628560" y="1530720"/>
            <a:ext cx="788652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pic>
        <p:nvPicPr>
          <p:cNvPr id="364" name="Imagen 363"/>
          <p:cNvPicPr/>
          <p:nvPr/>
        </p:nvPicPr>
        <p:blipFill>
          <a:blip r:embed="rId2"/>
          <a:stretch/>
        </p:blipFill>
        <p:spPr>
          <a:xfrm>
            <a:off x="1450800" y="1530720"/>
            <a:ext cx="6241680" cy="4980240"/>
          </a:xfrm>
          <a:prstGeom prst="rect">
            <a:avLst/>
          </a:prstGeom>
          <a:ln>
            <a:noFill/>
          </a:ln>
        </p:spPr>
      </p:pic>
      <p:pic>
        <p:nvPicPr>
          <p:cNvPr id="365" name="Imagen 364"/>
          <p:cNvPicPr/>
          <p:nvPr/>
        </p:nvPicPr>
        <p:blipFill>
          <a:blip r:embed="rId2"/>
          <a:stretch/>
        </p:blipFill>
        <p:spPr>
          <a:xfrm>
            <a:off x="1450800" y="1530720"/>
            <a:ext cx="6241680" cy="4980240"/>
          </a:xfrm>
          <a:prstGeom prst="rect">
            <a:avLst/>
          </a:prstGeom>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7"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8" name="PlaceHolder 1"/>
          <p:cNvSpPr>
            <a:spLocks noGrp="1"/>
          </p:cNvSpPr>
          <p:nvPr>
            <p:ph type="subTitle"/>
          </p:nvPr>
        </p:nvSpPr>
        <p:spPr>
          <a:xfrm>
            <a:off x="628560" y="275760"/>
            <a:ext cx="7886520" cy="5656680"/>
          </a:xfrm>
          <a:prstGeom prst="rect">
            <a:avLst/>
          </a:prstGeom>
        </p:spPr>
        <p:txBody>
          <a:bodyPr lIns="0" tIns="0" rIns="0" bIns="0" anchor="ctr"/>
          <a:lstStyle/>
          <a:p>
            <a:pPr algn="ctr"/>
            <a:endParaRPr lang="es-A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160" name="PlaceHolder 2"/>
          <p:cNvSpPr>
            <a:spLocks noGrp="1"/>
          </p:cNvSpPr>
          <p:nvPr>
            <p:ph type="body"/>
          </p:nvPr>
        </p:nvSpPr>
        <p:spPr>
          <a:xfrm>
            <a:off x="628560" y="153072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161" name="PlaceHolder 3"/>
          <p:cNvSpPr>
            <a:spLocks noGrp="1"/>
          </p:cNvSpPr>
          <p:nvPr>
            <p:ph type="body"/>
          </p:nvPr>
        </p:nvSpPr>
        <p:spPr>
          <a:xfrm>
            <a:off x="628560" y="413208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162" name="PlaceHolder 4"/>
          <p:cNvSpPr>
            <a:spLocks noGrp="1"/>
          </p:cNvSpPr>
          <p:nvPr>
            <p:ph type="body"/>
          </p:nvPr>
        </p:nvSpPr>
        <p:spPr>
          <a:xfrm>
            <a:off x="4669920" y="1530720"/>
            <a:ext cx="384840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164" name="PlaceHolder 2"/>
          <p:cNvSpPr>
            <a:spLocks noGrp="1"/>
          </p:cNvSpPr>
          <p:nvPr>
            <p:ph type="body"/>
          </p:nvPr>
        </p:nvSpPr>
        <p:spPr>
          <a:xfrm>
            <a:off x="628560" y="1530720"/>
            <a:ext cx="384840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165" name="PlaceHolder 3"/>
          <p:cNvSpPr>
            <a:spLocks noGrp="1"/>
          </p:cNvSpPr>
          <p:nvPr>
            <p:ph type="body"/>
          </p:nvPr>
        </p:nvSpPr>
        <p:spPr>
          <a:xfrm>
            <a:off x="4669920" y="153072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166" name="PlaceHolder 4"/>
          <p:cNvSpPr>
            <a:spLocks noGrp="1"/>
          </p:cNvSpPr>
          <p:nvPr>
            <p:ph type="body"/>
          </p:nvPr>
        </p:nvSpPr>
        <p:spPr>
          <a:xfrm>
            <a:off x="4669920" y="413208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168" name="PlaceHolder 2"/>
          <p:cNvSpPr>
            <a:spLocks noGrp="1"/>
          </p:cNvSpPr>
          <p:nvPr>
            <p:ph type="body"/>
          </p:nvPr>
        </p:nvSpPr>
        <p:spPr>
          <a:xfrm>
            <a:off x="628560" y="153072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169" name="PlaceHolder 3"/>
          <p:cNvSpPr>
            <a:spLocks noGrp="1"/>
          </p:cNvSpPr>
          <p:nvPr>
            <p:ph type="body"/>
          </p:nvPr>
        </p:nvSpPr>
        <p:spPr>
          <a:xfrm>
            <a:off x="4669920" y="153072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170" name="PlaceHolder 4"/>
          <p:cNvSpPr>
            <a:spLocks noGrp="1"/>
          </p:cNvSpPr>
          <p:nvPr>
            <p:ph type="body"/>
          </p:nvPr>
        </p:nvSpPr>
        <p:spPr>
          <a:xfrm>
            <a:off x="628560" y="4132080"/>
            <a:ext cx="788652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 name="CustomShape 1"/>
          <p:cNvSpPr/>
          <p:nvPr/>
        </p:nvSpPr>
        <p:spPr>
          <a:xfrm flipH="1">
            <a:off x="8439840" y="6615000"/>
            <a:ext cx="703080" cy="285480"/>
          </a:xfrm>
          <a:prstGeom prst="snip1Rect">
            <a:avLst>
              <a:gd name="adj" fmla="val 50000"/>
            </a:avLst>
          </a:prstGeom>
          <a:solidFill>
            <a:srgbClr val="0195D6"/>
          </a:solidFill>
          <a:ln>
            <a:noFill/>
          </a:ln>
        </p:spPr>
        <p:style>
          <a:lnRef idx="0">
            <a:scrgbClr r="0" g="0" b="0"/>
          </a:lnRef>
          <a:fillRef idx="0">
            <a:scrgbClr r="0" g="0" b="0"/>
          </a:fillRef>
          <a:effectRef idx="0">
            <a:scrgbClr r="0" g="0" b="0"/>
          </a:effectRef>
          <a:fontRef idx="minor"/>
        </p:style>
      </p:sp>
      <p:pic>
        <p:nvPicPr>
          <p:cNvPr id="139" name="Google Shape;13;p1"/>
          <p:cNvPicPr/>
          <p:nvPr/>
        </p:nvPicPr>
        <p:blipFill>
          <a:blip r:embed="rId14"/>
          <a:srcRect l="86161"/>
          <a:stretch/>
        </p:blipFill>
        <p:spPr>
          <a:xfrm>
            <a:off x="0" y="6754320"/>
            <a:ext cx="9143640" cy="146520"/>
          </a:xfrm>
          <a:prstGeom prst="rect">
            <a:avLst/>
          </a:prstGeom>
          <a:ln>
            <a:noFill/>
          </a:ln>
        </p:spPr>
      </p:pic>
      <p:sp>
        <p:nvSpPr>
          <p:cNvPr id="140" name="CustomShape 2"/>
          <p:cNvSpPr/>
          <p:nvPr/>
        </p:nvSpPr>
        <p:spPr>
          <a:xfrm>
            <a:off x="1026720" y="360"/>
            <a:ext cx="8116920" cy="242280"/>
          </a:xfrm>
          <a:prstGeom prst="rect">
            <a:avLst/>
          </a:prstGeom>
          <a:solidFill>
            <a:srgbClr val="0195D6"/>
          </a:solidFill>
          <a:ln>
            <a:noFill/>
          </a:ln>
        </p:spPr>
        <p:style>
          <a:lnRef idx="0">
            <a:scrgbClr r="0" g="0" b="0"/>
          </a:lnRef>
          <a:fillRef idx="0">
            <a:scrgbClr r="0" g="0" b="0"/>
          </a:fillRef>
          <a:effectRef idx="0">
            <a:scrgbClr r="0" g="0" b="0"/>
          </a:effectRef>
          <a:fontRef idx="minor"/>
        </p:style>
        <p:txBody>
          <a:bodyPr anchor="ctr"/>
          <a:lstStyle/>
          <a:p>
            <a:pPr>
              <a:lnSpc>
                <a:spcPct val="100000"/>
              </a:lnSpc>
            </a:pPr>
            <a:endParaRPr lang="es-AR" sz="1800" b="0" strike="noStrike" spc="-1">
              <a:solidFill>
                <a:srgbClr val="000000"/>
              </a:solidFill>
              <a:uFill>
                <a:solidFill>
                  <a:srgbClr val="FFFFFF"/>
                </a:solidFill>
              </a:uFill>
              <a:latin typeface="Arial"/>
            </a:endParaRPr>
          </a:p>
          <a:p>
            <a:pPr algn="ctr">
              <a:lnSpc>
                <a:spcPct val="100000"/>
              </a:lnSpc>
            </a:pPr>
            <a:endParaRPr lang="es-AR" sz="1800" b="0" strike="noStrike" spc="-1">
              <a:solidFill>
                <a:srgbClr val="000000"/>
              </a:solidFill>
              <a:uFill>
                <a:solidFill>
                  <a:srgbClr val="FFFFFF"/>
                </a:solidFill>
              </a:uFill>
              <a:latin typeface="Arial"/>
            </a:endParaRPr>
          </a:p>
        </p:txBody>
      </p:sp>
      <p:sp>
        <p:nvSpPr>
          <p:cNvPr id="141" name="CustomShape 3"/>
          <p:cNvSpPr/>
          <p:nvPr/>
        </p:nvSpPr>
        <p:spPr>
          <a:xfrm rot="10800000" flipH="1">
            <a:off x="1097280" y="480600"/>
            <a:ext cx="1097640" cy="479880"/>
          </a:xfrm>
          <a:prstGeom prst="snip1Rect">
            <a:avLst>
              <a:gd name="adj" fmla="val 50000"/>
            </a:avLst>
          </a:prstGeom>
          <a:solidFill>
            <a:srgbClr val="0195D6"/>
          </a:solidFill>
          <a:ln>
            <a:noFill/>
          </a:ln>
        </p:spPr>
        <p:style>
          <a:lnRef idx="0">
            <a:scrgbClr r="0" g="0" b="0"/>
          </a:lnRef>
          <a:fillRef idx="0">
            <a:scrgbClr r="0" g="0" b="0"/>
          </a:fillRef>
          <a:effectRef idx="0">
            <a:scrgbClr r="0" g="0" b="0"/>
          </a:effectRef>
          <a:fontRef idx="minor"/>
        </p:style>
      </p:sp>
      <p:sp>
        <p:nvSpPr>
          <p:cNvPr id="142" name="CustomShape 4"/>
          <p:cNvSpPr/>
          <p:nvPr/>
        </p:nvSpPr>
        <p:spPr>
          <a:xfrm>
            <a:off x="0" y="6755040"/>
            <a:ext cx="9143640" cy="145800"/>
          </a:xfrm>
          <a:prstGeom prst="rect">
            <a:avLst/>
          </a:prstGeom>
          <a:solidFill>
            <a:srgbClr val="1DC1DC"/>
          </a:solidFill>
          <a:ln>
            <a:noFill/>
          </a:ln>
        </p:spPr>
        <p:style>
          <a:lnRef idx="0">
            <a:scrgbClr r="0" g="0" b="0"/>
          </a:lnRef>
          <a:fillRef idx="0">
            <a:scrgbClr r="0" g="0" b="0"/>
          </a:fillRef>
          <a:effectRef idx="0">
            <a:scrgbClr r="0" g="0" b="0"/>
          </a:effectRef>
          <a:fontRef idx="minor"/>
        </p:style>
      </p:sp>
      <p:sp>
        <p:nvSpPr>
          <p:cNvPr id="143" name="CustomShape 5"/>
          <p:cNvSpPr/>
          <p:nvPr/>
        </p:nvSpPr>
        <p:spPr>
          <a:xfrm flipH="1">
            <a:off x="8439840" y="6615000"/>
            <a:ext cx="703080" cy="285480"/>
          </a:xfrm>
          <a:prstGeom prst="snip1Rect">
            <a:avLst>
              <a:gd name="adj" fmla="val 50000"/>
            </a:avLst>
          </a:prstGeom>
          <a:solidFill>
            <a:srgbClr val="1DC1DC"/>
          </a:solidFill>
          <a:ln>
            <a:noFill/>
          </a:ln>
        </p:spPr>
        <p:style>
          <a:lnRef idx="0">
            <a:scrgbClr r="0" g="0" b="0"/>
          </a:lnRef>
          <a:fillRef idx="0">
            <a:scrgbClr r="0" g="0" b="0"/>
          </a:fillRef>
          <a:effectRef idx="0">
            <a:scrgbClr r="0" g="0" b="0"/>
          </a:effectRef>
          <a:fontRef idx="minor"/>
        </p:style>
      </p:sp>
      <p:sp>
        <p:nvSpPr>
          <p:cNvPr id="144" name="PlaceHolder 6"/>
          <p:cNvSpPr>
            <a:spLocks noGrp="1"/>
          </p:cNvSpPr>
          <p:nvPr>
            <p:ph type="title"/>
          </p:nvPr>
        </p:nvSpPr>
        <p:spPr>
          <a:xfrm>
            <a:off x="628560" y="275760"/>
            <a:ext cx="7886520" cy="1220040"/>
          </a:xfrm>
          <a:prstGeom prst="rect">
            <a:avLst/>
          </a:prstGeom>
        </p:spPr>
        <p:txBody>
          <a:bodyPr anchor="ctr"/>
          <a:lstStyle/>
          <a:p>
            <a:pPr algn="ctr">
              <a:lnSpc>
                <a:spcPct val="90000"/>
              </a:lnSpc>
            </a:pPr>
            <a:r>
              <a:rPr lang="es-AR" sz="4000" b="0" strike="noStrike" spc="-1">
                <a:solidFill>
                  <a:srgbClr val="000000"/>
                </a:solidFill>
                <a:uFill>
                  <a:solidFill>
                    <a:srgbClr val="FFFFFF"/>
                  </a:solidFill>
                </a:uFill>
                <a:latin typeface="Arial"/>
              </a:rPr>
              <a:t>Click to edit the title text format</a:t>
            </a:r>
            <a:endParaRPr lang="es-AR" sz="4000" b="0" strike="noStrike" spc="-1">
              <a:solidFill>
                <a:srgbClr val="000000"/>
              </a:solidFill>
              <a:uFill>
                <a:solidFill>
                  <a:srgbClr val="FFFFFF"/>
                </a:solidFill>
              </a:uFill>
              <a:latin typeface="Arial"/>
              <a:ea typeface="Arial"/>
            </a:endParaRPr>
          </a:p>
        </p:txBody>
      </p:sp>
      <p:sp>
        <p:nvSpPr>
          <p:cNvPr id="145" name="PlaceHolder 7"/>
          <p:cNvSpPr>
            <a:spLocks noGrp="1"/>
          </p:cNvSpPr>
          <p:nvPr>
            <p:ph type="sldNum"/>
          </p:nvPr>
        </p:nvSpPr>
        <p:spPr>
          <a:xfrm>
            <a:off x="8587800" y="6575400"/>
            <a:ext cx="556200" cy="364680"/>
          </a:xfrm>
          <a:prstGeom prst="rect">
            <a:avLst/>
          </a:prstGeom>
        </p:spPr>
        <p:txBody>
          <a:bodyPr anchor="ctr"/>
          <a:lstStyle/>
          <a:p>
            <a:pPr algn="r">
              <a:lnSpc>
                <a:spcPct val="100000"/>
              </a:lnSpc>
            </a:pPr>
            <a:fld id="{8FF80EC0-0EFB-4258-A5EB-548C25C22624}" type="slidenum">
              <a:rPr lang="es-AR" sz="1200" b="0" strike="noStrike" spc="-1">
                <a:solidFill>
                  <a:srgbClr val="FFFFFF"/>
                </a:solidFill>
                <a:uFill>
                  <a:solidFill>
                    <a:srgbClr val="FFFFFF"/>
                  </a:solidFill>
                </a:uFill>
                <a:latin typeface="Arial"/>
                <a:ea typeface="Arial"/>
              </a:rPr>
              <a:t>‹Nº›</a:t>
            </a:fld>
            <a:endParaRPr lang="es-AR" sz="1400" b="0" strike="noStrike" spc="-1">
              <a:solidFill>
                <a:srgbClr val="000000"/>
              </a:solidFill>
              <a:uFill>
                <a:solidFill>
                  <a:srgbClr val="FFFFFF"/>
                </a:solidFill>
              </a:uFill>
              <a:latin typeface="Times New Roman"/>
            </a:endParaRPr>
          </a:p>
        </p:txBody>
      </p:sp>
      <p:sp>
        <p:nvSpPr>
          <p:cNvPr id="146" name="CustomShape 8"/>
          <p:cNvSpPr/>
          <p:nvPr/>
        </p:nvSpPr>
        <p:spPr>
          <a:xfrm>
            <a:off x="1026720" y="360"/>
            <a:ext cx="8116920" cy="242280"/>
          </a:xfrm>
          <a:prstGeom prst="rect">
            <a:avLst/>
          </a:prstGeom>
          <a:solidFill>
            <a:srgbClr val="1DC1DC"/>
          </a:solidFill>
          <a:ln>
            <a:noFill/>
          </a:ln>
        </p:spPr>
        <p:style>
          <a:lnRef idx="0">
            <a:scrgbClr r="0" g="0" b="0"/>
          </a:lnRef>
          <a:fillRef idx="0">
            <a:scrgbClr r="0" g="0" b="0"/>
          </a:fillRef>
          <a:effectRef idx="0">
            <a:scrgbClr r="0" g="0" b="0"/>
          </a:effectRef>
          <a:fontRef idx="minor"/>
        </p:style>
        <p:txBody>
          <a:bodyPr anchor="ctr"/>
          <a:lstStyle/>
          <a:p>
            <a:pPr>
              <a:lnSpc>
                <a:spcPct val="100000"/>
              </a:lnSpc>
            </a:pPr>
            <a:endParaRPr lang="es-AR" sz="1800" b="0" strike="noStrike" spc="-1">
              <a:solidFill>
                <a:srgbClr val="000000"/>
              </a:solidFill>
              <a:uFill>
                <a:solidFill>
                  <a:srgbClr val="FFFFFF"/>
                </a:solidFill>
              </a:uFill>
              <a:latin typeface="Arial"/>
            </a:endParaRPr>
          </a:p>
          <a:p>
            <a:pPr algn="ctr">
              <a:lnSpc>
                <a:spcPct val="100000"/>
              </a:lnSpc>
            </a:pPr>
            <a:endParaRPr lang="es-AR" sz="1800" b="0" strike="noStrike" spc="-1">
              <a:solidFill>
                <a:srgbClr val="000000"/>
              </a:solidFill>
              <a:uFill>
                <a:solidFill>
                  <a:srgbClr val="FFFFFF"/>
                </a:solidFill>
              </a:uFill>
              <a:latin typeface="Arial"/>
            </a:endParaRPr>
          </a:p>
        </p:txBody>
      </p:sp>
      <p:sp>
        <p:nvSpPr>
          <p:cNvPr id="147" name="CustomShape 9"/>
          <p:cNvSpPr/>
          <p:nvPr/>
        </p:nvSpPr>
        <p:spPr>
          <a:xfrm rot="10800000" flipH="1">
            <a:off x="1097280" y="480600"/>
            <a:ext cx="1097640" cy="479880"/>
          </a:xfrm>
          <a:prstGeom prst="snip1Rect">
            <a:avLst>
              <a:gd name="adj" fmla="val 50000"/>
            </a:avLst>
          </a:prstGeom>
          <a:solidFill>
            <a:srgbClr val="1DC1DC"/>
          </a:solidFill>
          <a:ln>
            <a:noFill/>
          </a:ln>
        </p:spPr>
        <p:style>
          <a:lnRef idx="0">
            <a:scrgbClr r="0" g="0" b="0"/>
          </a:lnRef>
          <a:fillRef idx="0">
            <a:scrgbClr r="0" g="0" b="0"/>
          </a:fillRef>
          <a:effectRef idx="0">
            <a:scrgbClr r="0" g="0" b="0"/>
          </a:effectRef>
          <a:fontRef idx="minor"/>
        </p:style>
      </p:sp>
      <p:sp>
        <p:nvSpPr>
          <p:cNvPr id="148" name="CustomShape 10"/>
          <p:cNvSpPr/>
          <p:nvPr/>
        </p:nvSpPr>
        <p:spPr>
          <a:xfrm>
            <a:off x="60480" y="34560"/>
            <a:ext cx="916200" cy="432000"/>
          </a:xfrm>
          <a:prstGeom prst="rect">
            <a:avLst/>
          </a:prstGeom>
          <a:noFill/>
          <a:ln>
            <a:noFill/>
          </a:ln>
        </p:spPr>
        <p:style>
          <a:lnRef idx="0">
            <a:scrgbClr r="0" g="0" b="0"/>
          </a:lnRef>
          <a:fillRef idx="0">
            <a:scrgbClr r="0" g="0" b="0"/>
          </a:fillRef>
          <a:effectRef idx="0">
            <a:scrgbClr r="0" g="0" b="0"/>
          </a:effectRef>
          <a:fontRef idx="minor"/>
        </p:style>
        <p:txBody>
          <a:bodyPr tIns="91440" bIns="91440" anchor="ctr"/>
          <a:lstStyle/>
          <a:p>
            <a:pPr algn="ctr">
              <a:lnSpc>
                <a:spcPct val="100000"/>
              </a:lnSpc>
            </a:pPr>
            <a:r>
              <a:rPr lang="es-AR" sz="2400" b="1" strike="noStrike" spc="-1">
                <a:solidFill>
                  <a:srgbClr val="FFFFFF"/>
                </a:solidFill>
                <a:uFill>
                  <a:solidFill>
                    <a:srgbClr val="FFFFFF"/>
                  </a:solidFill>
                </a:uFill>
                <a:latin typeface="Arial"/>
                <a:ea typeface="Arial"/>
              </a:rPr>
              <a:t>CFP</a:t>
            </a:r>
            <a:endParaRPr lang="es-AR" sz="1800" b="0" strike="noStrike" spc="-1">
              <a:solidFill>
                <a:srgbClr val="000000"/>
              </a:solidFill>
              <a:uFill>
                <a:solidFill>
                  <a:srgbClr val="FFFFFF"/>
                </a:solidFill>
              </a:uFill>
              <a:latin typeface="Arial"/>
            </a:endParaRPr>
          </a:p>
        </p:txBody>
      </p:sp>
      <p:sp>
        <p:nvSpPr>
          <p:cNvPr id="149" name="PlaceHolder 11"/>
          <p:cNvSpPr>
            <a:spLocks noGrp="1"/>
          </p:cNvSpPr>
          <p:nvPr>
            <p:ph type="body"/>
          </p:nvPr>
        </p:nvSpPr>
        <p:spPr>
          <a:xfrm>
            <a:off x="628560" y="1530720"/>
            <a:ext cx="7886520" cy="4980240"/>
          </a:xfrm>
          <a:prstGeom prst="rect">
            <a:avLst/>
          </a:prstGeom>
        </p:spPr>
        <p:txBody>
          <a:bodyPr/>
          <a:lstStyle/>
          <a:p>
            <a:pPr marL="432000" indent="-324000">
              <a:lnSpc>
                <a:spcPct val="90000"/>
              </a:lnSpc>
              <a:buClr>
                <a:srgbClr val="000000"/>
              </a:buClr>
              <a:buSzPct val="45000"/>
              <a:buFont typeface="Wingdings" charset="2"/>
              <a:buChar char=""/>
            </a:pPr>
            <a:r>
              <a:rPr lang="es-AR" sz="2800" b="0" strike="noStrike" spc="-1">
                <a:solidFill>
                  <a:srgbClr val="000000"/>
                </a:solidFill>
                <a:uFill>
                  <a:solidFill>
                    <a:srgbClr val="FFFFFF"/>
                  </a:solidFill>
                </a:uFill>
                <a:latin typeface="Arial"/>
              </a:rPr>
              <a:t>Click to edit the outline text format</a:t>
            </a:r>
            <a:endParaRPr lang="es-AR" sz="2800" b="0" strike="noStrike" spc="-1">
              <a:solidFill>
                <a:srgbClr val="000000"/>
              </a:solidFill>
              <a:uFill>
                <a:solidFill>
                  <a:srgbClr val="FFFFFF"/>
                </a:solidFill>
              </a:uFill>
              <a:latin typeface="Arial"/>
              <a:ea typeface="Arial"/>
            </a:endParaRPr>
          </a:p>
          <a:p>
            <a:pPr marL="864000" lvl="1" indent="-324000">
              <a:lnSpc>
                <a:spcPct val="90000"/>
              </a:lnSpc>
              <a:buClr>
                <a:srgbClr val="000000"/>
              </a:buClr>
              <a:buSzPct val="75000"/>
              <a:buFont typeface="Symbol" charset="2"/>
              <a:buChar char=""/>
            </a:pPr>
            <a:r>
              <a:rPr lang="es-AR" sz="2800" b="0" strike="noStrike" spc="-1">
                <a:solidFill>
                  <a:srgbClr val="000000"/>
                </a:solidFill>
                <a:uFill>
                  <a:solidFill>
                    <a:srgbClr val="FFFFFF"/>
                  </a:solidFill>
                </a:uFill>
                <a:latin typeface="Arial"/>
              </a:rPr>
              <a:t>Second Outline Level</a:t>
            </a:r>
            <a:endParaRPr lang="es-AR" sz="2800" b="0" strike="noStrike" spc="-1">
              <a:solidFill>
                <a:srgbClr val="000000"/>
              </a:solidFill>
              <a:uFill>
                <a:solidFill>
                  <a:srgbClr val="FFFFFF"/>
                </a:solidFill>
              </a:uFill>
              <a:latin typeface="Arial"/>
              <a:ea typeface="Arial"/>
            </a:endParaRPr>
          </a:p>
          <a:p>
            <a:pPr marL="1296000" lvl="2" indent="-288000">
              <a:lnSpc>
                <a:spcPct val="90000"/>
              </a:lnSpc>
              <a:buClr>
                <a:srgbClr val="000000"/>
              </a:buClr>
              <a:buSzPct val="45000"/>
              <a:buFont typeface="Wingdings" charset="2"/>
              <a:buChar char=""/>
            </a:pPr>
            <a:r>
              <a:rPr lang="es-AR" sz="2800" b="0" strike="noStrike" spc="-1">
                <a:solidFill>
                  <a:srgbClr val="000000"/>
                </a:solidFill>
                <a:uFill>
                  <a:solidFill>
                    <a:srgbClr val="FFFFFF"/>
                  </a:solidFill>
                </a:uFill>
                <a:latin typeface="Arial"/>
              </a:rPr>
              <a:t>Third Outline Level</a:t>
            </a:r>
            <a:endParaRPr lang="es-AR" sz="2800" b="0" strike="noStrike" spc="-1">
              <a:solidFill>
                <a:srgbClr val="000000"/>
              </a:solidFill>
              <a:uFill>
                <a:solidFill>
                  <a:srgbClr val="FFFFFF"/>
                </a:solidFill>
              </a:uFill>
              <a:latin typeface="Arial"/>
              <a:ea typeface="Arial"/>
            </a:endParaRPr>
          </a:p>
          <a:p>
            <a:pPr marL="1728000" lvl="3" indent="-216000">
              <a:lnSpc>
                <a:spcPct val="90000"/>
              </a:lnSpc>
              <a:buClr>
                <a:srgbClr val="000000"/>
              </a:buClr>
              <a:buSzPct val="75000"/>
              <a:buFont typeface="Symbol" charset="2"/>
              <a:buChar char=""/>
            </a:pPr>
            <a:r>
              <a:rPr lang="es-AR" sz="2800" b="0" strike="noStrike" spc="-1">
                <a:solidFill>
                  <a:srgbClr val="000000"/>
                </a:solidFill>
                <a:uFill>
                  <a:solidFill>
                    <a:srgbClr val="FFFFFF"/>
                  </a:solidFill>
                </a:uFill>
                <a:latin typeface="Arial"/>
              </a:rPr>
              <a:t>Fourth Outline Level</a:t>
            </a:r>
            <a:endParaRPr lang="es-AR" sz="2800" b="0" strike="noStrike" spc="-1">
              <a:solidFill>
                <a:srgbClr val="000000"/>
              </a:solidFill>
              <a:uFill>
                <a:solidFill>
                  <a:srgbClr val="FFFFFF"/>
                </a:solidFill>
              </a:uFill>
              <a:latin typeface="Arial"/>
              <a:ea typeface="Arial"/>
            </a:endParaRPr>
          </a:p>
          <a:p>
            <a:pPr marL="2160000" lvl="4" indent="-216000">
              <a:lnSpc>
                <a:spcPct val="90000"/>
              </a:lnSpc>
              <a:buClr>
                <a:srgbClr val="000000"/>
              </a:buClr>
              <a:buSzPct val="45000"/>
              <a:buFont typeface="Wingdings" charset="2"/>
              <a:buChar char=""/>
            </a:pPr>
            <a:r>
              <a:rPr lang="es-AR" sz="2800" b="0" strike="noStrike" spc="-1">
                <a:solidFill>
                  <a:srgbClr val="000000"/>
                </a:solidFill>
                <a:uFill>
                  <a:solidFill>
                    <a:srgbClr val="FFFFFF"/>
                  </a:solidFill>
                </a:uFill>
                <a:latin typeface="Arial"/>
              </a:rPr>
              <a:t>Fifth Outline Level</a:t>
            </a:r>
            <a:endParaRPr lang="es-AR" sz="2800" b="0" strike="noStrike" spc="-1">
              <a:solidFill>
                <a:srgbClr val="000000"/>
              </a:solidFill>
              <a:uFill>
                <a:solidFill>
                  <a:srgbClr val="FFFFFF"/>
                </a:solidFill>
              </a:uFill>
              <a:latin typeface="Arial"/>
              <a:ea typeface="Arial"/>
            </a:endParaRPr>
          </a:p>
          <a:p>
            <a:pPr marL="2592000" lvl="5" indent="-216000">
              <a:lnSpc>
                <a:spcPct val="90000"/>
              </a:lnSpc>
              <a:buClr>
                <a:srgbClr val="000000"/>
              </a:buClr>
              <a:buSzPct val="45000"/>
              <a:buFont typeface="Wingdings" charset="2"/>
              <a:buChar char=""/>
            </a:pPr>
            <a:r>
              <a:rPr lang="es-AR" sz="2800" b="0" strike="noStrike" spc="-1">
                <a:solidFill>
                  <a:srgbClr val="000000"/>
                </a:solidFill>
                <a:uFill>
                  <a:solidFill>
                    <a:srgbClr val="FFFFFF"/>
                  </a:solidFill>
                </a:uFill>
                <a:latin typeface="Arial"/>
              </a:rPr>
              <a:t>Sixth Outline Level</a:t>
            </a:r>
            <a:endParaRPr lang="es-AR" sz="2800" b="0" strike="noStrike" spc="-1">
              <a:solidFill>
                <a:srgbClr val="000000"/>
              </a:solidFill>
              <a:uFill>
                <a:solidFill>
                  <a:srgbClr val="FFFFFF"/>
                </a:solidFill>
              </a:uFill>
              <a:latin typeface="Arial"/>
              <a:ea typeface="Arial"/>
            </a:endParaRPr>
          </a:p>
          <a:p>
            <a:pPr marL="3024000" lvl="6" indent="-216000">
              <a:lnSpc>
                <a:spcPct val="90000"/>
              </a:lnSpc>
              <a:buClr>
                <a:srgbClr val="000000"/>
              </a:buClr>
              <a:buSzPct val="45000"/>
              <a:buFont typeface="Wingdings" charset="2"/>
              <a:buChar char=""/>
            </a:pPr>
            <a:r>
              <a:rPr lang="es-AR" sz="2800" b="0" strike="noStrike" spc="-1">
                <a:solidFill>
                  <a:srgbClr val="000000"/>
                </a:solidFill>
                <a:uFill>
                  <a:solidFill>
                    <a:srgbClr val="FFFFFF"/>
                  </a:solidFill>
                </a:uFill>
                <a:latin typeface="Arial"/>
              </a:rPr>
              <a:t>Seventh Outline Level</a:t>
            </a:r>
            <a:endParaRPr lang="es-AR" sz="2800" b="0" strike="noStrike" spc="-1">
              <a:solidFill>
                <a:srgbClr val="000000"/>
              </a:solidFill>
              <a:uFill>
                <a:solidFill>
                  <a:srgbClr val="FFFFFF"/>
                </a:solidFill>
              </a:uFill>
              <a:latin typeface="Arial"/>
              <a:ea typeface="Aria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9" name="CustomShape 1"/>
          <p:cNvSpPr/>
          <p:nvPr/>
        </p:nvSpPr>
        <p:spPr>
          <a:xfrm flipH="1">
            <a:off x="8439840" y="6615000"/>
            <a:ext cx="703080" cy="285480"/>
          </a:xfrm>
          <a:prstGeom prst="snip1Rect">
            <a:avLst>
              <a:gd name="adj" fmla="val 50000"/>
            </a:avLst>
          </a:prstGeom>
          <a:solidFill>
            <a:srgbClr val="0195D6"/>
          </a:solidFill>
          <a:ln>
            <a:noFill/>
          </a:ln>
        </p:spPr>
        <p:style>
          <a:lnRef idx="0">
            <a:scrgbClr r="0" g="0" b="0"/>
          </a:lnRef>
          <a:fillRef idx="0">
            <a:scrgbClr r="0" g="0" b="0"/>
          </a:fillRef>
          <a:effectRef idx="0">
            <a:scrgbClr r="0" g="0" b="0"/>
          </a:effectRef>
          <a:fontRef idx="minor"/>
        </p:style>
      </p:sp>
      <p:pic>
        <p:nvPicPr>
          <p:cNvPr id="230" name="Google Shape;13;p1"/>
          <p:cNvPicPr/>
          <p:nvPr/>
        </p:nvPicPr>
        <p:blipFill>
          <a:blip r:embed="rId14"/>
          <a:srcRect l="86161"/>
          <a:stretch/>
        </p:blipFill>
        <p:spPr>
          <a:xfrm>
            <a:off x="0" y="6754320"/>
            <a:ext cx="9143640" cy="146520"/>
          </a:xfrm>
          <a:prstGeom prst="rect">
            <a:avLst/>
          </a:prstGeom>
          <a:ln>
            <a:noFill/>
          </a:ln>
        </p:spPr>
      </p:pic>
      <p:sp>
        <p:nvSpPr>
          <p:cNvPr id="231" name="CustomShape 2"/>
          <p:cNvSpPr/>
          <p:nvPr/>
        </p:nvSpPr>
        <p:spPr>
          <a:xfrm>
            <a:off x="1026720" y="360"/>
            <a:ext cx="8116920" cy="242280"/>
          </a:xfrm>
          <a:prstGeom prst="rect">
            <a:avLst/>
          </a:prstGeom>
          <a:solidFill>
            <a:srgbClr val="0195D6"/>
          </a:solidFill>
          <a:ln>
            <a:noFill/>
          </a:ln>
        </p:spPr>
        <p:style>
          <a:lnRef idx="0">
            <a:scrgbClr r="0" g="0" b="0"/>
          </a:lnRef>
          <a:fillRef idx="0">
            <a:scrgbClr r="0" g="0" b="0"/>
          </a:fillRef>
          <a:effectRef idx="0">
            <a:scrgbClr r="0" g="0" b="0"/>
          </a:effectRef>
          <a:fontRef idx="minor"/>
        </p:style>
        <p:txBody>
          <a:bodyPr anchor="ctr"/>
          <a:lstStyle/>
          <a:p>
            <a:pPr>
              <a:lnSpc>
                <a:spcPct val="100000"/>
              </a:lnSpc>
            </a:pPr>
            <a:endParaRPr lang="es-AR" sz="1800" b="0" strike="noStrike" spc="-1">
              <a:solidFill>
                <a:srgbClr val="000000"/>
              </a:solidFill>
              <a:uFill>
                <a:solidFill>
                  <a:srgbClr val="FFFFFF"/>
                </a:solidFill>
              </a:uFill>
              <a:latin typeface="Arial"/>
            </a:endParaRPr>
          </a:p>
          <a:p>
            <a:pPr algn="ctr">
              <a:lnSpc>
                <a:spcPct val="100000"/>
              </a:lnSpc>
            </a:pPr>
            <a:endParaRPr lang="es-AR" sz="1800" b="0" strike="noStrike" spc="-1">
              <a:solidFill>
                <a:srgbClr val="000000"/>
              </a:solidFill>
              <a:uFill>
                <a:solidFill>
                  <a:srgbClr val="FFFFFF"/>
                </a:solidFill>
              </a:uFill>
              <a:latin typeface="Arial"/>
            </a:endParaRPr>
          </a:p>
        </p:txBody>
      </p:sp>
      <p:sp>
        <p:nvSpPr>
          <p:cNvPr id="232" name="CustomShape 3"/>
          <p:cNvSpPr/>
          <p:nvPr/>
        </p:nvSpPr>
        <p:spPr>
          <a:xfrm rot="10800000" flipH="1">
            <a:off x="1097280" y="480600"/>
            <a:ext cx="1097640" cy="479880"/>
          </a:xfrm>
          <a:prstGeom prst="snip1Rect">
            <a:avLst>
              <a:gd name="adj" fmla="val 50000"/>
            </a:avLst>
          </a:prstGeom>
          <a:solidFill>
            <a:srgbClr val="0195D6"/>
          </a:solidFill>
          <a:ln>
            <a:noFill/>
          </a:ln>
        </p:spPr>
        <p:style>
          <a:lnRef idx="0">
            <a:scrgbClr r="0" g="0" b="0"/>
          </a:lnRef>
          <a:fillRef idx="0">
            <a:scrgbClr r="0" g="0" b="0"/>
          </a:fillRef>
          <a:effectRef idx="0">
            <a:scrgbClr r="0" g="0" b="0"/>
          </a:effectRef>
          <a:fontRef idx="minor"/>
        </p:style>
      </p:sp>
      <p:sp>
        <p:nvSpPr>
          <p:cNvPr id="233" name="CustomShape 4"/>
          <p:cNvSpPr/>
          <p:nvPr/>
        </p:nvSpPr>
        <p:spPr>
          <a:xfrm>
            <a:off x="0" y="6755040"/>
            <a:ext cx="9143640" cy="145800"/>
          </a:xfrm>
          <a:prstGeom prst="rect">
            <a:avLst/>
          </a:prstGeom>
          <a:solidFill>
            <a:srgbClr val="F25B2C"/>
          </a:solidFill>
          <a:ln>
            <a:noFill/>
          </a:ln>
        </p:spPr>
        <p:style>
          <a:lnRef idx="0">
            <a:scrgbClr r="0" g="0" b="0"/>
          </a:lnRef>
          <a:fillRef idx="0">
            <a:scrgbClr r="0" g="0" b="0"/>
          </a:fillRef>
          <a:effectRef idx="0">
            <a:scrgbClr r="0" g="0" b="0"/>
          </a:effectRef>
          <a:fontRef idx="minor"/>
        </p:style>
      </p:sp>
      <p:sp>
        <p:nvSpPr>
          <p:cNvPr id="234" name="CustomShape 5"/>
          <p:cNvSpPr/>
          <p:nvPr/>
        </p:nvSpPr>
        <p:spPr>
          <a:xfrm flipH="1">
            <a:off x="8439840" y="6615000"/>
            <a:ext cx="703080" cy="285480"/>
          </a:xfrm>
          <a:prstGeom prst="snip1Rect">
            <a:avLst>
              <a:gd name="adj" fmla="val 50000"/>
            </a:avLst>
          </a:prstGeom>
          <a:solidFill>
            <a:srgbClr val="F25B2C"/>
          </a:solidFill>
          <a:ln>
            <a:noFill/>
          </a:ln>
        </p:spPr>
        <p:style>
          <a:lnRef idx="0">
            <a:scrgbClr r="0" g="0" b="0"/>
          </a:lnRef>
          <a:fillRef idx="0">
            <a:scrgbClr r="0" g="0" b="0"/>
          </a:fillRef>
          <a:effectRef idx="0">
            <a:scrgbClr r="0" g="0" b="0"/>
          </a:effectRef>
          <a:fontRef idx="minor"/>
        </p:style>
      </p:sp>
      <p:sp>
        <p:nvSpPr>
          <p:cNvPr id="235" name="PlaceHolder 6"/>
          <p:cNvSpPr>
            <a:spLocks noGrp="1"/>
          </p:cNvSpPr>
          <p:nvPr>
            <p:ph type="sldNum"/>
          </p:nvPr>
        </p:nvSpPr>
        <p:spPr>
          <a:xfrm>
            <a:off x="8587800" y="6575400"/>
            <a:ext cx="556200" cy="364680"/>
          </a:xfrm>
          <a:prstGeom prst="rect">
            <a:avLst/>
          </a:prstGeom>
        </p:spPr>
        <p:txBody>
          <a:bodyPr anchor="ctr"/>
          <a:lstStyle/>
          <a:p>
            <a:pPr algn="r">
              <a:lnSpc>
                <a:spcPct val="100000"/>
              </a:lnSpc>
            </a:pPr>
            <a:fld id="{C02C867E-D214-4BD4-8765-6EB82D49F7EE}" type="slidenum">
              <a:rPr lang="es-AR" sz="1200" b="0" strike="noStrike" spc="-1">
                <a:solidFill>
                  <a:srgbClr val="FFFFFF"/>
                </a:solidFill>
                <a:uFill>
                  <a:solidFill>
                    <a:srgbClr val="FFFFFF"/>
                  </a:solidFill>
                </a:uFill>
                <a:latin typeface="Arial"/>
                <a:ea typeface="Arial"/>
              </a:rPr>
              <a:t>‹Nº›</a:t>
            </a:fld>
            <a:endParaRPr lang="es-AR" sz="1400" b="0" strike="noStrike" spc="-1">
              <a:solidFill>
                <a:srgbClr val="000000"/>
              </a:solidFill>
              <a:uFill>
                <a:solidFill>
                  <a:srgbClr val="FFFFFF"/>
                </a:solidFill>
              </a:uFill>
              <a:latin typeface="Times New Roman"/>
            </a:endParaRPr>
          </a:p>
        </p:txBody>
      </p:sp>
      <p:sp>
        <p:nvSpPr>
          <p:cNvPr id="236" name="PlaceHolder 7"/>
          <p:cNvSpPr>
            <a:spLocks noGrp="1"/>
          </p:cNvSpPr>
          <p:nvPr>
            <p:ph type="title"/>
          </p:nvPr>
        </p:nvSpPr>
        <p:spPr>
          <a:xfrm>
            <a:off x="628560" y="275760"/>
            <a:ext cx="7886520" cy="1220040"/>
          </a:xfrm>
          <a:prstGeom prst="rect">
            <a:avLst/>
          </a:prstGeom>
        </p:spPr>
        <p:txBody>
          <a:bodyPr anchor="ctr"/>
          <a:lstStyle/>
          <a:p>
            <a:pPr algn="ctr">
              <a:lnSpc>
                <a:spcPct val="90000"/>
              </a:lnSpc>
            </a:pPr>
            <a:r>
              <a:rPr lang="es-AR" sz="4000" b="0" strike="noStrike" spc="-1">
                <a:solidFill>
                  <a:srgbClr val="000000"/>
                </a:solidFill>
                <a:uFill>
                  <a:solidFill>
                    <a:srgbClr val="FFFFFF"/>
                  </a:solidFill>
                </a:uFill>
                <a:latin typeface="Arial"/>
              </a:rPr>
              <a:t>Click to edit the title text format</a:t>
            </a:r>
            <a:endParaRPr lang="es-AR" sz="4000" b="0" strike="noStrike" spc="-1">
              <a:solidFill>
                <a:srgbClr val="000000"/>
              </a:solidFill>
              <a:uFill>
                <a:solidFill>
                  <a:srgbClr val="FFFFFF"/>
                </a:solidFill>
              </a:uFill>
              <a:latin typeface="Arial"/>
              <a:ea typeface="Arial"/>
            </a:endParaRPr>
          </a:p>
        </p:txBody>
      </p:sp>
      <p:sp>
        <p:nvSpPr>
          <p:cNvPr id="237" name="CustomShape 8"/>
          <p:cNvSpPr/>
          <p:nvPr/>
        </p:nvSpPr>
        <p:spPr>
          <a:xfrm>
            <a:off x="1026720" y="360"/>
            <a:ext cx="8116920" cy="242280"/>
          </a:xfrm>
          <a:prstGeom prst="rect">
            <a:avLst/>
          </a:prstGeom>
          <a:solidFill>
            <a:srgbClr val="F25B2C"/>
          </a:solidFill>
          <a:ln>
            <a:noFill/>
          </a:ln>
        </p:spPr>
        <p:style>
          <a:lnRef idx="0">
            <a:scrgbClr r="0" g="0" b="0"/>
          </a:lnRef>
          <a:fillRef idx="0">
            <a:scrgbClr r="0" g="0" b="0"/>
          </a:fillRef>
          <a:effectRef idx="0">
            <a:scrgbClr r="0" g="0" b="0"/>
          </a:effectRef>
          <a:fontRef idx="minor"/>
        </p:style>
        <p:txBody>
          <a:bodyPr anchor="ctr"/>
          <a:lstStyle/>
          <a:p>
            <a:pPr>
              <a:lnSpc>
                <a:spcPct val="100000"/>
              </a:lnSpc>
            </a:pPr>
            <a:endParaRPr lang="es-AR" sz="1800" b="0" strike="noStrike" spc="-1">
              <a:solidFill>
                <a:srgbClr val="000000"/>
              </a:solidFill>
              <a:uFill>
                <a:solidFill>
                  <a:srgbClr val="FFFFFF"/>
                </a:solidFill>
              </a:uFill>
              <a:latin typeface="Arial"/>
            </a:endParaRPr>
          </a:p>
          <a:p>
            <a:pPr>
              <a:lnSpc>
                <a:spcPct val="100000"/>
              </a:lnSpc>
            </a:pPr>
            <a:endParaRPr lang="es-AR" sz="1800" b="0" strike="noStrike" spc="-1">
              <a:solidFill>
                <a:srgbClr val="000000"/>
              </a:solidFill>
              <a:uFill>
                <a:solidFill>
                  <a:srgbClr val="FFFFFF"/>
                </a:solidFill>
              </a:uFill>
              <a:latin typeface="Arial"/>
            </a:endParaRPr>
          </a:p>
        </p:txBody>
      </p:sp>
      <p:sp>
        <p:nvSpPr>
          <p:cNvPr id="238" name="CustomShape 9"/>
          <p:cNvSpPr/>
          <p:nvPr/>
        </p:nvSpPr>
        <p:spPr>
          <a:xfrm rot="10800000" flipH="1">
            <a:off x="1097280" y="480600"/>
            <a:ext cx="1097640" cy="479880"/>
          </a:xfrm>
          <a:prstGeom prst="snip1Rect">
            <a:avLst>
              <a:gd name="adj" fmla="val 50000"/>
            </a:avLst>
          </a:prstGeom>
          <a:solidFill>
            <a:srgbClr val="F25B2C"/>
          </a:solidFill>
          <a:ln>
            <a:noFill/>
          </a:ln>
        </p:spPr>
        <p:style>
          <a:lnRef idx="0">
            <a:scrgbClr r="0" g="0" b="0"/>
          </a:lnRef>
          <a:fillRef idx="0">
            <a:scrgbClr r="0" g="0" b="0"/>
          </a:fillRef>
          <a:effectRef idx="0">
            <a:scrgbClr r="0" g="0" b="0"/>
          </a:effectRef>
          <a:fontRef idx="minor"/>
        </p:style>
      </p:sp>
      <p:sp>
        <p:nvSpPr>
          <p:cNvPr id="239" name="CustomShape 10"/>
          <p:cNvSpPr/>
          <p:nvPr/>
        </p:nvSpPr>
        <p:spPr>
          <a:xfrm>
            <a:off x="60480" y="34560"/>
            <a:ext cx="916200" cy="432000"/>
          </a:xfrm>
          <a:prstGeom prst="rect">
            <a:avLst/>
          </a:prstGeom>
          <a:noFill/>
          <a:ln>
            <a:noFill/>
          </a:ln>
        </p:spPr>
        <p:style>
          <a:lnRef idx="0">
            <a:scrgbClr r="0" g="0" b="0"/>
          </a:lnRef>
          <a:fillRef idx="0">
            <a:scrgbClr r="0" g="0" b="0"/>
          </a:fillRef>
          <a:effectRef idx="0">
            <a:scrgbClr r="0" g="0" b="0"/>
          </a:effectRef>
          <a:fontRef idx="minor"/>
        </p:style>
        <p:txBody>
          <a:bodyPr tIns="91440" bIns="91440" anchor="ctr"/>
          <a:lstStyle/>
          <a:p>
            <a:pPr algn="ctr">
              <a:lnSpc>
                <a:spcPct val="100000"/>
              </a:lnSpc>
            </a:pPr>
            <a:r>
              <a:rPr lang="es-AR" sz="2400" b="1" strike="noStrike" spc="-1">
                <a:solidFill>
                  <a:srgbClr val="FFFFFF"/>
                </a:solidFill>
                <a:uFill>
                  <a:solidFill>
                    <a:srgbClr val="FFFFFF"/>
                  </a:solidFill>
                </a:uFill>
                <a:latin typeface="Arial"/>
                <a:ea typeface="Arial"/>
              </a:rPr>
              <a:t>CFP</a:t>
            </a:r>
            <a:endParaRPr lang="es-AR" sz="1800" b="0" strike="noStrike" spc="-1">
              <a:solidFill>
                <a:srgbClr val="000000"/>
              </a:solidFill>
              <a:uFill>
                <a:solidFill>
                  <a:srgbClr val="FFFFFF"/>
                </a:solidFill>
              </a:uFill>
              <a:latin typeface="Arial"/>
            </a:endParaRPr>
          </a:p>
        </p:txBody>
      </p:sp>
      <p:sp>
        <p:nvSpPr>
          <p:cNvPr id="240" name="PlaceHolder 11"/>
          <p:cNvSpPr>
            <a:spLocks noGrp="1"/>
          </p:cNvSpPr>
          <p:nvPr>
            <p:ph type="body"/>
          </p:nvPr>
        </p:nvSpPr>
        <p:spPr>
          <a:xfrm>
            <a:off x="628560" y="1530720"/>
            <a:ext cx="7886520" cy="4980240"/>
          </a:xfrm>
          <a:prstGeom prst="rect">
            <a:avLst/>
          </a:prstGeom>
        </p:spPr>
        <p:txBody>
          <a:bodyPr/>
          <a:lstStyle/>
          <a:p>
            <a:pPr marL="432000" indent="-324000">
              <a:lnSpc>
                <a:spcPct val="90000"/>
              </a:lnSpc>
              <a:buClr>
                <a:srgbClr val="000000"/>
              </a:buClr>
              <a:buSzPct val="45000"/>
              <a:buFont typeface="Wingdings" charset="2"/>
              <a:buChar char=""/>
            </a:pPr>
            <a:r>
              <a:rPr lang="es-AR" sz="2800" b="0" strike="noStrike" spc="-1">
                <a:solidFill>
                  <a:srgbClr val="000000"/>
                </a:solidFill>
                <a:uFill>
                  <a:solidFill>
                    <a:srgbClr val="FFFFFF"/>
                  </a:solidFill>
                </a:uFill>
                <a:latin typeface="Arial"/>
              </a:rPr>
              <a:t>Click to edit the outline text format</a:t>
            </a:r>
            <a:endParaRPr lang="es-AR" sz="2800" b="0" strike="noStrike" spc="-1">
              <a:solidFill>
                <a:srgbClr val="000000"/>
              </a:solidFill>
              <a:uFill>
                <a:solidFill>
                  <a:srgbClr val="FFFFFF"/>
                </a:solidFill>
              </a:uFill>
              <a:latin typeface="Arial"/>
              <a:ea typeface="Arial"/>
            </a:endParaRPr>
          </a:p>
          <a:p>
            <a:pPr marL="864000" lvl="1" indent="-324000">
              <a:lnSpc>
                <a:spcPct val="90000"/>
              </a:lnSpc>
              <a:buClr>
                <a:srgbClr val="000000"/>
              </a:buClr>
              <a:buSzPct val="75000"/>
              <a:buFont typeface="Symbol" charset="2"/>
              <a:buChar char=""/>
            </a:pPr>
            <a:r>
              <a:rPr lang="es-AR" sz="2800" b="0" strike="noStrike" spc="-1">
                <a:solidFill>
                  <a:srgbClr val="000000"/>
                </a:solidFill>
                <a:uFill>
                  <a:solidFill>
                    <a:srgbClr val="FFFFFF"/>
                  </a:solidFill>
                </a:uFill>
                <a:latin typeface="Arial"/>
              </a:rPr>
              <a:t>Second Outline Level</a:t>
            </a:r>
            <a:endParaRPr lang="es-AR" sz="2800" b="0" strike="noStrike" spc="-1">
              <a:solidFill>
                <a:srgbClr val="000000"/>
              </a:solidFill>
              <a:uFill>
                <a:solidFill>
                  <a:srgbClr val="FFFFFF"/>
                </a:solidFill>
              </a:uFill>
              <a:latin typeface="Arial"/>
              <a:ea typeface="Arial"/>
            </a:endParaRPr>
          </a:p>
          <a:p>
            <a:pPr marL="1296000" lvl="2" indent="-288000">
              <a:lnSpc>
                <a:spcPct val="90000"/>
              </a:lnSpc>
              <a:buClr>
                <a:srgbClr val="000000"/>
              </a:buClr>
              <a:buSzPct val="45000"/>
              <a:buFont typeface="Wingdings" charset="2"/>
              <a:buChar char=""/>
            </a:pPr>
            <a:r>
              <a:rPr lang="es-AR" sz="2800" b="0" strike="noStrike" spc="-1">
                <a:solidFill>
                  <a:srgbClr val="000000"/>
                </a:solidFill>
                <a:uFill>
                  <a:solidFill>
                    <a:srgbClr val="FFFFFF"/>
                  </a:solidFill>
                </a:uFill>
                <a:latin typeface="Arial"/>
              </a:rPr>
              <a:t>Third Outline Level</a:t>
            </a:r>
            <a:endParaRPr lang="es-AR" sz="2800" b="0" strike="noStrike" spc="-1">
              <a:solidFill>
                <a:srgbClr val="000000"/>
              </a:solidFill>
              <a:uFill>
                <a:solidFill>
                  <a:srgbClr val="FFFFFF"/>
                </a:solidFill>
              </a:uFill>
              <a:latin typeface="Arial"/>
              <a:ea typeface="Arial"/>
            </a:endParaRPr>
          </a:p>
          <a:p>
            <a:pPr marL="1728000" lvl="3" indent="-216000">
              <a:lnSpc>
                <a:spcPct val="90000"/>
              </a:lnSpc>
              <a:buClr>
                <a:srgbClr val="000000"/>
              </a:buClr>
              <a:buSzPct val="75000"/>
              <a:buFont typeface="Symbol" charset="2"/>
              <a:buChar char=""/>
            </a:pPr>
            <a:r>
              <a:rPr lang="es-AR" sz="2800" b="0" strike="noStrike" spc="-1">
                <a:solidFill>
                  <a:srgbClr val="000000"/>
                </a:solidFill>
                <a:uFill>
                  <a:solidFill>
                    <a:srgbClr val="FFFFFF"/>
                  </a:solidFill>
                </a:uFill>
                <a:latin typeface="Arial"/>
              </a:rPr>
              <a:t>Fourth Outline Level</a:t>
            </a:r>
            <a:endParaRPr lang="es-AR" sz="2800" b="0" strike="noStrike" spc="-1">
              <a:solidFill>
                <a:srgbClr val="000000"/>
              </a:solidFill>
              <a:uFill>
                <a:solidFill>
                  <a:srgbClr val="FFFFFF"/>
                </a:solidFill>
              </a:uFill>
              <a:latin typeface="Arial"/>
              <a:ea typeface="Arial"/>
            </a:endParaRPr>
          </a:p>
          <a:p>
            <a:pPr marL="2160000" lvl="4" indent="-216000">
              <a:lnSpc>
                <a:spcPct val="90000"/>
              </a:lnSpc>
              <a:buClr>
                <a:srgbClr val="000000"/>
              </a:buClr>
              <a:buSzPct val="45000"/>
              <a:buFont typeface="Wingdings" charset="2"/>
              <a:buChar char=""/>
            </a:pPr>
            <a:r>
              <a:rPr lang="es-AR" sz="2800" b="0" strike="noStrike" spc="-1">
                <a:solidFill>
                  <a:srgbClr val="000000"/>
                </a:solidFill>
                <a:uFill>
                  <a:solidFill>
                    <a:srgbClr val="FFFFFF"/>
                  </a:solidFill>
                </a:uFill>
                <a:latin typeface="Arial"/>
              </a:rPr>
              <a:t>Fifth Outline Level</a:t>
            </a:r>
            <a:endParaRPr lang="es-AR" sz="2800" b="0" strike="noStrike" spc="-1">
              <a:solidFill>
                <a:srgbClr val="000000"/>
              </a:solidFill>
              <a:uFill>
                <a:solidFill>
                  <a:srgbClr val="FFFFFF"/>
                </a:solidFill>
              </a:uFill>
              <a:latin typeface="Arial"/>
              <a:ea typeface="Arial"/>
            </a:endParaRPr>
          </a:p>
          <a:p>
            <a:pPr marL="2592000" lvl="5" indent="-216000">
              <a:lnSpc>
                <a:spcPct val="90000"/>
              </a:lnSpc>
              <a:buClr>
                <a:srgbClr val="000000"/>
              </a:buClr>
              <a:buSzPct val="45000"/>
              <a:buFont typeface="Wingdings" charset="2"/>
              <a:buChar char=""/>
            </a:pPr>
            <a:r>
              <a:rPr lang="es-AR" sz="2800" b="0" strike="noStrike" spc="-1">
                <a:solidFill>
                  <a:srgbClr val="000000"/>
                </a:solidFill>
                <a:uFill>
                  <a:solidFill>
                    <a:srgbClr val="FFFFFF"/>
                  </a:solidFill>
                </a:uFill>
                <a:latin typeface="Arial"/>
              </a:rPr>
              <a:t>Sixth Outline Level</a:t>
            </a:r>
            <a:endParaRPr lang="es-AR" sz="2800" b="0" strike="noStrike" spc="-1">
              <a:solidFill>
                <a:srgbClr val="000000"/>
              </a:solidFill>
              <a:uFill>
                <a:solidFill>
                  <a:srgbClr val="FFFFFF"/>
                </a:solidFill>
              </a:uFill>
              <a:latin typeface="Arial"/>
              <a:ea typeface="Arial"/>
            </a:endParaRPr>
          </a:p>
          <a:p>
            <a:pPr marL="3024000" lvl="6" indent="-216000">
              <a:lnSpc>
                <a:spcPct val="90000"/>
              </a:lnSpc>
              <a:buClr>
                <a:srgbClr val="000000"/>
              </a:buClr>
              <a:buSzPct val="45000"/>
              <a:buFont typeface="Wingdings" charset="2"/>
              <a:buChar char=""/>
            </a:pPr>
            <a:r>
              <a:rPr lang="es-AR" sz="2800" b="0" strike="noStrike" spc="-1">
                <a:solidFill>
                  <a:srgbClr val="000000"/>
                </a:solidFill>
                <a:uFill>
                  <a:solidFill>
                    <a:srgbClr val="FFFFFF"/>
                  </a:solidFill>
                </a:uFill>
                <a:latin typeface="Arial"/>
              </a:rPr>
              <a:t>Seventh Outline Level</a:t>
            </a:r>
            <a:endParaRPr lang="es-AR" sz="2800" b="0" strike="noStrike" spc="-1">
              <a:solidFill>
                <a:srgbClr val="000000"/>
              </a:solidFill>
              <a:uFill>
                <a:solidFill>
                  <a:srgbClr val="FFFFFF"/>
                </a:solidFill>
              </a:uFill>
              <a:latin typeface="Arial"/>
              <a:ea typeface="Arial"/>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5" name="CustomShape 1"/>
          <p:cNvSpPr/>
          <p:nvPr/>
        </p:nvSpPr>
        <p:spPr>
          <a:xfrm flipH="1">
            <a:off x="8439840" y="6615000"/>
            <a:ext cx="703080" cy="285480"/>
          </a:xfrm>
          <a:prstGeom prst="snip1Rect">
            <a:avLst>
              <a:gd name="adj" fmla="val 50000"/>
            </a:avLst>
          </a:prstGeom>
          <a:solidFill>
            <a:srgbClr val="0195D6"/>
          </a:solidFill>
          <a:ln>
            <a:noFill/>
          </a:ln>
        </p:spPr>
        <p:style>
          <a:lnRef idx="0">
            <a:scrgbClr r="0" g="0" b="0"/>
          </a:lnRef>
          <a:fillRef idx="0">
            <a:scrgbClr r="0" g="0" b="0"/>
          </a:fillRef>
          <a:effectRef idx="0">
            <a:scrgbClr r="0" g="0" b="0"/>
          </a:effectRef>
          <a:fontRef idx="minor"/>
        </p:style>
      </p:sp>
      <p:pic>
        <p:nvPicPr>
          <p:cNvPr id="276" name="Google Shape;13;p1"/>
          <p:cNvPicPr/>
          <p:nvPr/>
        </p:nvPicPr>
        <p:blipFill>
          <a:blip r:embed="rId14"/>
          <a:srcRect l="86161"/>
          <a:stretch/>
        </p:blipFill>
        <p:spPr>
          <a:xfrm>
            <a:off x="0" y="6754320"/>
            <a:ext cx="9143640" cy="146520"/>
          </a:xfrm>
          <a:prstGeom prst="rect">
            <a:avLst/>
          </a:prstGeom>
          <a:ln>
            <a:noFill/>
          </a:ln>
        </p:spPr>
      </p:pic>
      <p:sp>
        <p:nvSpPr>
          <p:cNvPr id="277" name="CustomShape 2"/>
          <p:cNvSpPr/>
          <p:nvPr/>
        </p:nvSpPr>
        <p:spPr>
          <a:xfrm>
            <a:off x="1026720" y="360"/>
            <a:ext cx="8116920" cy="242280"/>
          </a:xfrm>
          <a:prstGeom prst="rect">
            <a:avLst/>
          </a:prstGeom>
          <a:solidFill>
            <a:srgbClr val="0195D6"/>
          </a:solidFill>
          <a:ln>
            <a:noFill/>
          </a:ln>
        </p:spPr>
        <p:style>
          <a:lnRef idx="0">
            <a:scrgbClr r="0" g="0" b="0"/>
          </a:lnRef>
          <a:fillRef idx="0">
            <a:scrgbClr r="0" g="0" b="0"/>
          </a:fillRef>
          <a:effectRef idx="0">
            <a:scrgbClr r="0" g="0" b="0"/>
          </a:effectRef>
          <a:fontRef idx="minor"/>
        </p:style>
        <p:txBody>
          <a:bodyPr anchor="ctr"/>
          <a:lstStyle/>
          <a:p>
            <a:pPr>
              <a:lnSpc>
                <a:spcPct val="100000"/>
              </a:lnSpc>
            </a:pPr>
            <a:endParaRPr lang="es-AR" sz="1800" b="0" strike="noStrike" spc="-1">
              <a:solidFill>
                <a:srgbClr val="000000"/>
              </a:solidFill>
              <a:uFill>
                <a:solidFill>
                  <a:srgbClr val="FFFFFF"/>
                </a:solidFill>
              </a:uFill>
              <a:latin typeface="Arial"/>
            </a:endParaRPr>
          </a:p>
          <a:p>
            <a:pPr algn="ctr">
              <a:lnSpc>
                <a:spcPct val="100000"/>
              </a:lnSpc>
            </a:pPr>
            <a:endParaRPr lang="es-AR" sz="1800" b="0" strike="noStrike" spc="-1">
              <a:solidFill>
                <a:srgbClr val="000000"/>
              </a:solidFill>
              <a:uFill>
                <a:solidFill>
                  <a:srgbClr val="FFFFFF"/>
                </a:solidFill>
              </a:uFill>
              <a:latin typeface="Arial"/>
            </a:endParaRPr>
          </a:p>
        </p:txBody>
      </p:sp>
      <p:sp>
        <p:nvSpPr>
          <p:cNvPr id="278" name="CustomShape 3"/>
          <p:cNvSpPr/>
          <p:nvPr/>
        </p:nvSpPr>
        <p:spPr>
          <a:xfrm rot="10800000" flipH="1">
            <a:off x="1097280" y="480600"/>
            <a:ext cx="1097640" cy="479880"/>
          </a:xfrm>
          <a:prstGeom prst="snip1Rect">
            <a:avLst>
              <a:gd name="adj" fmla="val 50000"/>
            </a:avLst>
          </a:prstGeom>
          <a:solidFill>
            <a:srgbClr val="0195D6"/>
          </a:solidFill>
          <a:ln>
            <a:noFill/>
          </a:ln>
        </p:spPr>
        <p:style>
          <a:lnRef idx="0">
            <a:scrgbClr r="0" g="0" b="0"/>
          </a:lnRef>
          <a:fillRef idx="0">
            <a:scrgbClr r="0" g="0" b="0"/>
          </a:fillRef>
          <a:effectRef idx="0">
            <a:scrgbClr r="0" g="0" b="0"/>
          </a:effectRef>
          <a:fontRef idx="minor"/>
        </p:style>
      </p:sp>
      <p:sp>
        <p:nvSpPr>
          <p:cNvPr id="279" name="CustomShape 4"/>
          <p:cNvSpPr/>
          <p:nvPr/>
        </p:nvSpPr>
        <p:spPr>
          <a:xfrm rot="10800000" flipH="1">
            <a:off x="2222280" y="2301840"/>
            <a:ext cx="2220480" cy="2301120"/>
          </a:xfrm>
          <a:prstGeom prst="snip1Rect">
            <a:avLst>
              <a:gd name="adj" fmla="val 50000"/>
            </a:avLst>
          </a:prstGeom>
          <a:solidFill>
            <a:srgbClr val="EF3449"/>
          </a:solidFill>
          <a:ln>
            <a:noFill/>
          </a:ln>
        </p:spPr>
        <p:style>
          <a:lnRef idx="0">
            <a:scrgbClr r="0" g="0" b="0"/>
          </a:lnRef>
          <a:fillRef idx="0">
            <a:scrgbClr r="0" g="0" b="0"/>
          </a:fillRef>
          <a:effectRef idx="0">
            <a:scrgbClr r="0" g="0" b="0"/>
          </a:effectRef>
          <a:fontRef idx="minor"/>
        </p:style>
      </p:sp>
      <p:sp>
        <p:nvSpPr>
          <p:cNvPr id="280" name="CustomShape 5"/>
          <p:cNvSpPr/>
          <p:nvPr/>
        </p:nvSpPr>
        <p:spPr>
          <a:xfrm>
            <a:off x="1028160" y="0"/>
            <a:ext cx="8116920" cy="1247040"/>
          </a:xfrm>
          <a:prstGeom prst="rect">
            <a:avLst/>
          </a:prstGeom>
          <a:solidFill>
            <a:srgbClr val="EF3449"/>
          </a:solidFill>
          <a:ln>
            <a:noFill/>
          </a:ln>
        </p:spPr>
        <p:style>
          <a:lnRef idx="0">
            <a:scrgbClr r="0" g="0" b="0"/>
          </a:lnRef>
          <a:fillRef idx="0">
            <a:scrgbClr r="0" g="0" b="0"/>
          </a:fillRef>
          <a:effectRef idx="0">
            <a:scrgbClr r="0" g="0" b="0"/>
          </a:effectRef>
          <a:fontRef idx="minor"/>
        </p:style>
        <p:txBody>
          <a:bodyPr anchor="ctr"/>
          <a:lstStyle/>
          <a:p>
            <a:pPr>
              <a:lnSpc>
                <a:spcPct val="100000"/>
              </a:lnSpc>
            </a:pPr>
            <a:endParaRPr lang="es-AR" sz="1800" b="0" strike="noStrike" spc="-1">
              <a:solidFill>
                <a:srgbClr val="000000"/>
              </a:solidFill>
              <a:uFill>
                <a:solidFill>
                  <a:srgbClr val="FFFFFF"/>
                </a:solidFill>
              </a:uFill>
              <a:latin typeface="Arial"/>
            </a:endParaRPr>
          </a:p>
          <a:p>
            <a:pPr algn="ctr">
              <a:lnSpc>
                <a:spcPct val="100000"/>
              </a:lnSpc>
            </a:pPr>
            <a:endParaRPr lang="es-AR" sz="1800" b="0" strike="noStrike" spc="-1">
              <a:solidFill>
                <a:srgbClr val="000000"/>
              </a:solidFill>
              <a:uFill>
                <a:solidFill>
                  <a:srgbClr val="FFFFFF"/>
                </a:solidFill>
              </a:uFill>
              <a:latin typeface="Arial"/>
            </a:endParaRPr>
          </a:p>
        </p:txBody>
      </p:sp>
      <p:sp>
        <p:nvSpPr>
          <p:cNvPr id="281" name="CustomShape 6"/>
          <p:cNvSpPr/>
          <p:nvPr/>
        </p:nvSpPr>
        <p:spPr>
          <a:xfrm rot="10800000">
            <a:off x="8116200" y="6858000"/>
            <a:ext cx="8116920" cy="1783440"/>
          </a:xfrm>
          <a:prstGeom prst="rect">
            <a:avLst/>
          </a:prstGeom>
          <a:solidFill>
            <a:srgbClr val="EF3449"/>
          </a:solidFill>
          <a:ln>
            <a:noFill/>
          </a:ln>
        </p:spPr>
        <p:style>
          <a:lnRef idx="0">
            <a:scrgbClr r="0" g="0" b="0"/>
          </a:lnRef>
          <a:fillRef idx="0">
            <a:scrgbClr r="0" g="0" b="0"/>
          </a:fillRef>
          <a:effectRef idx="0">
            <a:scrgbClr r="0" g="0" b="0"/>
          </a:effectRef>
          <a:fontRef idx="minor"/>
        </p:style>
        <p:txBody>
          <a:bodyPr anchor="ctr"/>
          <a:lstStyle/>
          <a:p>
            <a:pPr>
              <a:lnSpc>
                <a:spcPct val="100000"/>
              </a:lnSpc>
            </a:pPr>
            <a:endParaRPr lang="es-AR" sz="1800" b="0" strike="noStrike" spc="-1">
              <a:solidFill>
                <a:srgbClr val="000000"/>
              </a:solidFill>
              <a:uFill>
                <a:solidFill>
                  <a:srgbClr val="FFFFFF"/>
                </a:solidFill>
              </a:uFill>
              <a:latin typeface="Arial"/>
            </a:endParaRPr>
          </a:p>
          <a:p>
            <a:pPr algn="ctr">
              <a:lnSpc>
                <a:spcPct val="100000"/>
              </a:lnSpc>
            </a:pPr>
            <a:endParaRPr lang="es-AR" sz="1800" b="0" strike="noStrike" spc="-1">
              <a:solidFill>
                <a:srgbClr val="000000"/>
              </a:solidFill>
              <a:uFill>
                <a:solidFill>
                  <a:srgbClr val="FFFFFF"/>
                </a:solidFill>
              </a:uFill>
              <a:latin typeface="Arial"/>
            </a:endParaRPr>
          </a:p>
        </p:txBody>
      </p:sp>
      <p:sp>
        <p:nvSpPr>
          <p:cNvPr id="282" name="CustomShape 7"/>
          <p:cNvSpPr/>
          <p:nvPr/>
        </p:nvSpPr>
        <p:spPr>
          <a:xfrm flipH="1">
            <a:off x="6794640" y="4051440"/>
            <a:ext cx="2347920" cy="2804400"/>
          </a:xfrm>
          <a:prstGeom prst="snip1Rect">
            <a:avLst>
              <a:gd name="adj" fmla="val 50000"/>
            </a:avLst>
          </a:prstGeom>
          <a:solidFill>
            <a:srgbClr val="EF3449"/>
          </a:solidFill>
          <a:ln>
            <a:noFill/>
          </a:ln>
        </p:spPr>
        <p:style>
          <a:lnRef idx="0">
            <a:scrgbClr r="0" g="0" b="0"/>
          </a:lnRef>
          <a:fillRef idx="0">
            <a:scrgbClr r="0" g="0" b="0"/>
          </a:fillRef>
          <a:effectRef idx="0">
            <a:scrgbClr r="0" g="0" b="0"/>
          </a:effectRef>
          <a:fontRef idx="minor"/>
        </p:style>
      </p:sp>
      <p:sp>
        <p:nvSpPr>
          <p:cNvPr id="283" name="CustomShape 8"/>
          <p:cNvSpPr/>
          <p:nvPr/>
        </p:nvSpPr>
        <p:spPr>
          <a:xfrm>
            <a:off x="1986120" y="1997640"/>
            <a:ext cx="4983840" cy="2129760"/>
          </a:xfrm>
          <a:prstGeom prst="rect">
            <a:avLst/>
          </a:prstGeom>
          <a:noFill/>
          <a:ln>
            <a:noFill/>
          </a:ln>
        </p:spPr>
        <p:style>
          <a:lnRef idx="0">
            <a:scrgbClr r="0" g="0" b="0"/>
          </a:lnRef>
          <a:fillRef idx="0">
            <a:scrgbClr r="0" g="0" b="0"/>
          </a:fillRef>
          <a:effectRef idx="0">
            <a:scrgbClr r="0" g="0" b="0"/>
          </a:effectRef>
          <a:fontRef idx="minor"/>
        </p:style>
        <p:txBody>
          <a:bodyPr tIns="91440" bIns="91440" anchor="ctr"/>
          <a:lstStyle/>
          <a:p>
            <a:pPr algn="ctr">
              <a:lnSpc>
                <a:spcPct val="100000"/>
              </a:lnSpc>
            </a:pPr>
            <a:r>
              <a:rPr lang="es-AR" sz="6000" b="1" strike="noStrike" spc="-1">
                <a:solidFill>
                  <a:srgbClr val="4472C4"/>
                </a:solidFill>
                <a:uFill>
                  <a:solidFill>
                    <a:srgbClr val="FFFFFF"/>
                  </a:solidFill>
                </a:uFill>
                <a:latin typeface="Arial"/>
                <a:ea typeface="Arial"/>
              </a:rPr>
              <a:t>CFP</a:t>
            </a:r>
            <a:endParaRPr lang="es-AR" sz="1800" b="0" strike="noStrike" spc="-1">
              <a:solidFill>
                <a:srgbClr val="000000"/>
              </a:solidFill>
              <a:uFill>
                <a:solidFill>
                  <a:srgbClr val="FFFFFF"/>
                </a:solidFill>
              </a:uFill>
              <a:latin typeface="Arial"/>
            </a:endParaRPr>
          </a:p>
          <a:p>
            <a:pPr algn="ctr">
              <a:lnSpc>
                <a:spcPct val="100000"/>
              </a:lnSpc>
            </a:pPr>
            <a:r>
              <a:rPr lang="es-AR" sz="6000" b="1" strike="noStrike" spc="-1">
                <a:solidFill>
                  <a:srgbClr val="4472C4"/>
                </a:solidFill>
                <a:uFill>
                  <a:solidFill>
                    <a:srgbClr val="FFFFFF"/>
                  </a:solidFill>
                </a:uFill>
                <a:latin typeface="Arial"/>
                <a:ea typeface="Arial"/>
              </a:rPr>
              <a:t>Programador </a:t>
            </a:r>
            <a:endParaRPr lang="es-AR" sz="1800" b="0" strike="noStrike" spc="-1">
              <a:solidFill>
                <a:srgbClr val="000000"/>
              </a:solidFill>
              <a:uFill>
                <a:solidFill>
                  <a:srgbClr val="FFFFFF"/>
                </a:solidFill>
              </a:uFill>
              <a:latin typeface="Arial"/>
            </a:endParaRPr>
          </a:p>
          <a:p>
            <a:pPr algn="ctr">
              <a:lnSpc>
                <a:spcPct val="100000"/>
              </a:lnSpc>
            </a:pPr>
            <a:r>
              <a:rPr lang="es-AR" sz="6000" b="1" strike="noStrike" spc="-1">
                <a:solidFill>
                  <a:srgbClr val="4472C4"/>
                </a:solidFill>
                <a:uFill>
                  <a:solidFill>
                    <a:srgbClr val="FFFFFF"/>
                  </a:solidFill>
                </a:uFill>
                <a:latin typeface="Arial"/>
                <a:ea typeface="Arial"/>
              </a:rPr>
              <a:t>full-stack</a:t>
            </a:r>
            <a:endParaRPr lang="es-AR" sz="1800" b="0" strike="noStrike" spc="-1">
              <a:solidFill>
                <a:srgbClr val="000000"/>
              </a:solidFill>
              <a:uFill>
                <a:solidFill>
                  <a:srgbClr val="FFFFFF"/>
                </a:solidFill>
              </a:uFill>
              <a:latin typeface="Arial"/>
            </a:endParaRPr>
          </a:p>
        </p:txBody>
      </p:sp>
      <p:sp>
        <p:nvSpPr>
          <p:cNvPr id="284" name="PlaceHolder 9"/>
          <p:cNvSpPr>
            <a:spLocks noGrp="1"/>
          </p:cNvSpPr>
          <p:nvPr>
            <p:ph type="title"/>
          </p:nvPr>
        </p:nvSpPr>
        <p:spPr>
          <a:xfrm>
            <a:off x="0" y="0"/>
            <a:ext cx="9143640" cy="807120"/>
          </a:xfrm>
          <a:prstGeom prst="rect">
            <a:avLst/>
          </a:prstGeom>
        </p:spPr>
        <p:txBody>
          <a:bodyPr anchor="b"/>
          <a:lstStyle/>
          <a:p>
            <a:pPr algn="ctr">
              <a:lnSpc>
                <a:spcPct val="90000"/>
              </a:lnSpc>
            </a:pPr>
            <a:r>
              <a:rPr lang="es-AR" sz="4800" b="1" strike="noStrike" spc="-1">
                <a:solidFill>
                  <a:srgbClr val="FFFFFF"/>
                </a:solidFill>
                <a:uFill>
                  <a:solidFill>
                    <a:srgbClr val="FFFFFF"/>
                  </a:solidFill>
                </a:uFill>
                <a:latin typeface="Arial"/>
              </a:rPr>
              <a:t>Click to edit the title text format</a:t>
            </a:r>
            <a:endParaRPr lang="es-AR" sz="4800" b="1" strike="noStrike" spc="-1">
              <a:solidFill>
                <a:srgbClr val="FFFFFF"/>
              </a:solidFill>
              <a:uFill>
                <a:solidFill>
                  <a:srgbClr val="FFFFFF"/>
                </a:solidFill>
              </a:uFill>
              <a:latin typeface="Arial"/>
              <a:ea typeface="Arial"/>
            </a:endParaRPr>
          </a:p>
        </p:txBody>
      </p:sp>
      <p:sp>
        <p:nvSpPr>
          <p:cNvPr id="285" name="PlaceHolder 10"/>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s-AR" sz="14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s-AR" sz="14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s-AR" sz="1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s-AR" sz="14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s-AR"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s-AR"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s-AR"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0" name="CustomShape 1"/>
          <p:cNvSpPr/>
          <p:nvPr/>
        </p:nvSpPr>
        <p:spPr>
          <a:xfrm flipH="1">
            <a:off x="8439840" y="6615000"/>
            <a:ext cx="703080" cy="285480"/>
          </a:xfrm>
          <a:prstGeom prst="snip1Rect">
            <a:avLst>
              <a:gd name="adj" fmla="val 50000"/>
            </a:avLst>
          </a:prstGeom>
          <a:solidFill>
            <a:srgbClr val="0195D6"/>
          </a:solidFill>
          <a:ln>
            <a:noFill/>
          </a:ln>
        </p:spPr>
        <p:style>
          <a:lnRef idx="0">
            <a:scrgbClr r="0" g="0" b="0"/>
          </a:lnRef>
          <a:fillRef idx="0">
            <a:scrgbClr r="0" g="0" b="0"/>
          </a:fillRef>
          <a:effectRef idx="0">
            <a:scrgbClr r="0" g="0" b="0"/>
          </a:effectRef>
          <a:fontRef idx="minor"/>
        </p:style>
      </p:sp>
      <p:pic>
        <p:nvPicPr>
          <p:cNvPr id="321" name="Google Shape;13;p1"/>
          <p:cNvPicPr/>
          <p:nvPr/>
        </p:nvPicPr>
        <p:blipFill>
          <a:blip r:embed="rId14"/>
          <a:srcRect l="86161"/>
          <a:stretch/>
        </p:blipFill>
        <p:spPr>
          <a:xfrm>
            <a:off x="0" y="6754320"/>
            <a:ext cx="9143640" cy="146520"/>
          </a:xfrm>
          <a:prstGeom prst="rect">
            <a:avLst/>
          </a:prstGeom>
          <a:ln>
            <a:noFill/>
          </a:ln>
        </p:spPr>
      </p:pic>
      <p:sp>
        <p:nvSpPr>
          <p:cNvPr id="322" name="CustomShape 2"/>
          <p:cNvSpPr/>
          <p:nvPr/>
        </p:nvSpPr>
        <p:spPr>
          <a:xfrm>
            <a:off x="1026720" y="360"/>
            <a:ext cx="8116920" cy="242280"/>
          </a:xfrm>
          <a:prstGeom prst="rect">
            <a:avLst/>
          </a:prstGeom>
          <a:solidFill>
            <a:srgbClr val="0195D6"/>
          </a:solidFill>
          <a:ln>
            <a:noFill/>
          </a:ln>
        </p:spPr>
        <p:style>
          <a:lnRef idx="0">
            <a:scrgbClr r="0" g="0" b="0"/>
          </a:lnRef>
          <a:fillRef idx="0">
            <a:scrgbClr r="0" g="0" b="0"/>
          </a:fillRef>
          <a:effectRef idx="0">
            <a:scrgbClr r="0" g="0" b="0"/>
          </a:effectRef>
          <a:fontRef idx="minor"/>
        </p:style>
        <p:txBody>
          <a:bodyPr anchor="ctr"/>
          <a:lstStyle/>
          <a:p>
            <a:pPr>
              <a:lnSpc>
                <a:spcPct val="100000"/>
              </a:lnSpc>
            </a:pPr>
            <a:endParaRPr lang="es-AR" sz="1800" b="0" strike="noStrike" spc="-1">
              <a:solidFill>
                <a:srgbClr val="000000"/>
              </a:solidFill>
              <a:uFill>
                <a:solidFill>
                  <a:srgbClr val="FFFFFF"/>
                </a:solidFill>
              </a:uFill>
              <a:latin typeface="Arial"/>
            </a:endParaRPr>
          </a:p>
          <a:p>
            <a:pPr algn="ctr">
              <a:lnSpc>
                <a:spcPct val="100000"/>
              </a:lnSpc>
            </a:pPr>
            <a:endParaRPr lang="es-AR" sz="1800" b="0" strike="noStrike" spc="-1">
              <a:solidFill>
                <a:srgbClr val="000000"/>
              </a:solidFill>
              <a:uFill>
                <a:solidFill>
                  <a:srgbClr val="FFFFFF"/>
                </a:solidFill>
              </a:uFill>
              <a:latin typeface="Arial"/>
            </a:endParaRPr>
          </a:p>
        </p:txBody>
      </p:sp>
      <p:sp>
        <p:nvSpPr>
          <p:cNvPr id="323" name="CustomShape 3"/>
          <p:cNvSpPr/>
          <p:nvPr/>
        </p:nvSpPr>
        <p:spPr>
          <a:xfrm rot="10800000" flipH="1">
            <a:off x="1097280" y="480600"/>
            <a:ext cx="1097640" cy="479880"/>
          </a:xfrm>
          <a:prstGeom prst="snip1Rect">
            <a:avLst>
              <a:gd name="adj" fmla="val 50000"/>
            </a:avLst>
          </a:prstGeom>
          <a:solidFill>
            <a:srgbClr val="0195D6"/>
          </a:solidFill>
          <a:ln>
            <a:noFill/>
          </a:ln>
        </p:spPr>
        <p:style>
          <a:lnRef idx="0">
            <a:scrgbClr r="0" g="0" b="0"/>
          </a:lnRef>
          <a:fillRef idx="0">
            <a:scrgbClr r="0" g="0" b="0"/>
          </a:fillRef>
          <a:effectRef idx="0">
            <a:scrgbClr r="0" g="0" b="0"/>
          </a:effectRef>
          <a:fontRef idx="minor"/>
        </p:style>
      </p:sp>
      <p:sp>
        <p:nvSpPr>
          <p:cNvPr id="324" name="PlaceHolder 4"/>
          <p:cNvSpPr>
            <a:spLocks noGrp="1"/>
          </p:cNvSpPr>
          <p:nvPr>
            <p:ph type="title"/>
          </p:nvPr>
        </p:nvSpPr>
        <p:spPr>
          <a:xfrm>
            <a:off x="628560" y="275760"/>
            <a:ext cx="7886520" cy="1220040"/>
          </a:xfrm>
          <a:prstGeom prst="rect">
            <a:avLst/>
          </a:prstGeom>
        </p:spPr>
        <p:txBody>
          <a:bodyPr anchor="ctr"/>
          <a:lstStyle/>
          <a:p>
            <a:pPr algn="ctr">
              <a:lnSpc>
                <a:spcPct val="90000"/>
              </a:lnSpc>
            </a:pPr>
            <a:r>
              <a:rPr lang="es-AR" sz="4000" b="0" strike="noStrike" spc="-1">
                <a:solidFill>
                  <a:srgbClr val="000000"/>
                </a:solidFill>
                <a:uFill>
                  <a:solidFill>
                    <a:srgbClr val="FFFFFF"/>
                  </a:solidFill>
                </a:uFill>
                <a:latin typeface="Arial"/>
              </a:rPr>
              <a:t>Click to edit the title text format</a:t>
            </a:r>
            <a:endParaRPr lang="es-AR" sz="4000" b="0" strike="noStrike" spc="-1">
              <a:solidFill>
                <a:srgbClr val="000000"/>
              </a:solidFill>
              <a:uFill>
                <a:solidFill>
                  <a:srgbClr val="FFFFFF"/>
                </a:solidFill>
              </a:uFill>
              <a:latin typeface="Arial"/>
              <a:ea typeface="Arial"/>
            </a:endParaRPr>
          </a:p>
        </p:txBody>
      </p:sp>
      <p:sp>
        <p:nvSpPr>
          <p:cNvPr id="325" name="CustomShape 5"/>
          <p:cNvSpPr/>
          <p:nvPr/>
        </p:nvSpPr>
        <p:spPr>
          <a:xfrm>
            <a:off x="1026720" y="360"/>
            <a:ext cx="8116920" cy="242280"/>
          </a:xfrm>
          <a:prstGeom prst="rect">
            <a:avLst/>
          </a:prstGeom>
          <a:solidFill>
            <a:srgbClr val="EF3449"/>
          </a:solidFill>
          <a:ln>
            <a:noFill/>
          </a:ln>
        </p:spPr>
        <p:style>
          <a:lnRef idx="0">
            <a:scrgbClr r="0" g="0" b="0"/>
          </a:lnRef>
          <a:fillRef idx="0">
            <a:scrgbClr r="0" g="0" b="0"/>
          </a:fillRef>
          <a:effectRef idx="0">
            <a:scrgbClr r="0" g="0" b="0"/>
          </a:effectRef>
          <a:fontRef idx="minor"/>
        </p:style>
        <p:txBody>
          <a:bodyPr anchor="ctr"/>
          <a:lstStyle/>
          <a:p>
            <a:pPr>
              <a:lnSpc>
                <a:spcPct val="100000"/>
              </a:lnSpc>
            </a:pPr>
            <a:endParaRPr lang="es-AR" sz="1800" b="0" strike="noStrike" spc="-1">
              <a:solidFill>
                <a:srgbClr val="000000"/>
              </a:solidFill>
              <a:uFill>
                <a:solidFill>
                  <a:srgbClr val="FFFFFF"/>
                </a:solidFill>
              </a:uFill>
              <a:latin typeface="Arial"/>
            </a:endParaRPr>
          </a:p>
          <a:p>
            <a:pPr algn="ctr">
              <a:lnSpc>
                <a:spcPct val="100000"/>
              </a:lnSpc>
            </a:pPr>
            <a:endParaRPr lang="es-AR" sz="1800" b="0" strike="noStrike" spc="-1">
              <a:solidFill>
                <a:srgbClr val="000000"/>
              </a:solidFill>
              <a:uFill>
                <a:solidFill>
                  <a:srgbClr val="FFFFFF"/>
                </a:solidFill>
              </a:uFill>
              <a:latin typeface="Arial"/>
            </a:endParaRPr>
          </a:p>
        </p:txBody>
      </p:sp>
      <p:sp>
        <p:nvSpPr>
          <p:cNvPr id="326" name="CustomShape 6"/>
          <p:cNvSpPr/>
          <p:nvPr/>
        </p:nvSpPr>
        <p:spPr>
          <a:xfrm rot="10800000" flipH="1">
            <a:off x="1097280" y="480600"/>
            <a:ext cx="1097640" cy="479880"/>
          </a:xfrm>
          <a:prstGeom prst="snip1Rect">
            <a:avLst>
              <a:gd name="adj" fmla="val 50000"/>
            </a:avLst>
          </a:prstGeom>
          <a:solidFill>
            <a:srgbClr val="EF3449"/>
          </a:solidFill>
          <a:ln>
            <a:noFill/>
          </a:ln>
        </p:spPr>
        <p:style>
          <a:lnRef idx="0">
            <a:scrgbClr r="0" g="0" b="0"/>
          </a:lnRef>
          <a:fillRef idx="0">
            <a:scrgbClr r="0" g="0" b="0"/>
          </a:fillRef>
          <a:effectRef idx="0">
            <a:scrgbClr r="0" g="0" b="0"/>
          </a:effectRef>
          <a:fontRef idx="minor"/>
        </p:style>
      </p:sp>
      <p:sp>
        <p:nvSpPr>
          <p:cNvPr id="327" name="CustomShape 7"/>
          <p:cNvSpPr/>
          <p:nvPr/>
        </p:nvSpPr>
        <p:spPr>
          <a:xfrm>
            <a:off x="60480" y="34560"/>
            <a:ext cx="916200" cy="432000"/>
          </a:xfrm>
          <a:prstGeom prst="rect">
            <a:avLst/>
          </a:prstGeom>
          <a:noFill/>
          <a:ln>
            <a:noFill/>
          </a:ln>
        </p:spPr>
        <p:style>
          <a:lnRef idx="0">
            <a:scrgbClr r="0" g="0" b="0"/>
          </a:lnRef>
          <a:fillRef idx="0">
            <a:scrgbClr r="0" g="0" b="0"/>
          </a:fillRef>
          <a:effectRef idx="0">
            <a:scrgbClr r="0" g="0" b="0"/>
          </a:effectRef>
          <a:fontRef idx="minor"/>
        </p:style>
        <p:txBody>
          <a:bodyPr tIns="91440" bIns="91440" anchor="ctr"/>
          <a:lstStyle/>
          <a:p>
            <a:pPr algn="ctr">
              <a:lnSpc>
                <a:spcPct val="100000"/>
              </a:lnSpc>
            </a:pPr>
            <a:r>
              <a:rPr lang="es-AR" sz="2400" b="1" strike="noStrike" spc="-1">
                <a:solidFill>
                  <a:srgbClr val="FFFFFF"/>
                </a:solidFill>
                <a:uFill>
                  <a:solidFill>
                    <a:srgbClr val="FFFFFF"/>
                  </a:solidFill>
                </a:uFill>
                <a:latin typeface="Arial"/>
                <a:ea typeface="Arial"/>
              </a:rPr>
              <a:t>CFP</a:t>
            </a:r>
            <a:endParaRPr lang="es-AR" sz="1800" b="0" strike="noStrike" spc="-1">
              <a:solidFill>
                <a:srgbClr val="000000"/>
              </a:solidFill>
              <a:uFill>
                <a:solidFill>
                  <a:srgbClr val="FFFFFF"/>
                </a:solidFill>
              </a:uFill>
              <a:latin typeface="Arial"/>
            </a:endParaRPr>
          </a:p>
        </p:txBody>
      </p:sp>
      <p:sp>
        <p:nvSpPr>
          <p:cNvPr id="328" name="CustomShape 8"/>
          <p:cNvSpPr/>
          <p:nvPr/>
        </p:nvSpPr>
        <p:spPr>
          <a:xfrm>
            <a:off x="0" y="6755040"/>
            <a:ext cx="9143640" cy="145800"/>
          </a:xfrm>
          <a:prstGeom prst="rect">
            <a:avLst/>
          </a:prstGeom>
          <a:solidFill>
            <a:srgbClr val="EF3449"/>
          </a:solidFill>
          <a:ln>
            <a:noFill/>
          </a:ln>
        </p:spPr>
        <p:style>
          <a:lnRef idx="0">
            <a:scrgbClr r="0" g="0" b="0"/>
          </a:lnRef>
          <a:fillRef idx="0">
            <a:scrgbClr r="0" g="0" b="0"/>
          </a:fillRef>
          <a:effectRef idx="0">
            <a:scrgbClr r="0" g="0" b="0"/>
          </a:effectRef>
          <a:fontRef idx="minor"/>
        </p:style>
      </p:sp>
      <p:sp>
        <p:nvSpPr>
          <p:cNvPr id="329" name="CustomShape 9"/>
          <p:cNvSpPr/>
          <p:nvPr/>
        </p:nvSpPr>
        <p:spPr>
          <a:xfrm flipH="1">
            <a:off x="8439840" y="6615000"/>
            <a:ext cx="703080" cy="285480"/>
          </a:xfrm>
          <a:prstGeom prst="snip1Rect">
            <a:avLst>
              <a:gd name="adj" fmla="val 50000"/>
            </a:avLst>
          </a:prstGeom>
          <a:solidFill>
            <a:srgbClr val="EF3449"/>
          </a:solidFill>
          <a:ln>
            <a:noFill/>
          </a:ln>
        </p:spPr>
        <p:style>
          <a:lnRef idx="0">
            <a:scrgbClr r="0" g="0" b="0"/>
          </a:lnRef>
          <a:fillRef idx="0">
            <a:scrgbClr r="0" g="0" b="0"/>
          </a:fillRef>
          <a:effectRef idx="0">
            <a:scrgbClr r="0" g="0" b="0"/>
          </a:effectRef>
          <a:fontRef idx="minor"/>
        </p:style>
      </p:sp>
      <p:sp>
        <p:nvSpPr>
          <p:cNvPr id="330" name="PlaceHolder 10"/>
          <p:cNvSpPr>
            <a:spLocks noGrp="1"/>
          </p:cNvSpPr>
          <p:nvPr>
            <p:ph type="sldNum"/>
          </p:nvPr>
        </p:nvSpPr>
        <p:spPr>
          <a:xfrm>
            <a:off x="8515440" y="6575400"/>
            <a:ext cx="628560" cy="364680"/>
          </a:xfrm>
          <a:prstGeom prst="rect">
            <a:avLst/>
          </a:prstGeom>
        </p:spPr>
        <p:txBody>
          <a:bodyPr anchor="ctr"/>
          <a:lstStyle/>
          <a:p>
            <a:pPr algn="r">
              <a:lnSpc>
                <a:spcPct val="100000"/>
              </a:lnSpc>
            </a:pPr>
            <a:fld id="{C7EB6150-125D-4A2A-BCE3-316B2492E311}" type="slidenum">
              <a:rPr lang="es-AR" sz="1200" b="0" strike="noStrike" spc="-1">
                <a:solidFill>
                  <a:srgbClr val="FFFFFF"/>
                </a:solidFill>
                <a:uFill>
                  <a:solidFill>
                    <a:srgbClr val="FFFFFF"/>
                  </a:solidFill>
                </a:uFill>
                <a:latin typeface="Arial"/>
                <a:ea typeface="Arial"/>
              </a:rPr>
              <a:t>‹Nº›</a:t>
            </a:fld>
            <a:endParaRPr lang="es-AR" sz="1400" b="0" strike="noStrike" spc="-1">
              <a:solidFill>
                <a:srgbClr val="000000"/>
              </a:solidFill>
              <a:uFill>
                <a:solidFill>
                  <a:srgbClr val="FFFFFF"/>
                </a:solidFill>
              </a:uFill>
              <a:latin typeface="Times New Roman"/>
            </a:endParaRPr>
          </a:p>
        </p:txBody>
      </p:sp>
      <p:sp>
        <p:nvSpPr>
          <p:cNvPr id="331" name="PlaceHolder 11"/>
          <p:cNvSpPr>
            <a:spLocks noGrp="1"/>
          </p:cNvSpPr>
          <p:nvPr>
            <p:ph type="body"/>
          </p:nvPr>
        </p:nvSpPr>
        <p:spPr>
          <a:xfrm>
            <a:off x="628560" y="1530720"/>
            <a:ext cx="7886520" cy="4980240"/>
          </a:xfrm>
          <a:prstGeom prst="rect">
            <a:avLst/>
          </a:prstGeom>
        </p:spPr>
        <p:txBody>
          <a:bodyPr/>
          <a:lstStyle/>
          <a:p>
            <a:pPr marL="432000" indent="-324000">
              <a:lnSpc>
                <a:spcPct val="90000"/>
              </a:lnSpc>
              <a:buClr>
                <a:srgbClr val="000000"/>
              </a:buClr>
              <a:buSzPct val="45000"/>
              <a:buFont typeface="Wingdings" charset="2"/>
              <a:buChar char=""/>
            </a:pPr>
            <a:r>
              <a:rPr lang="es-AR" sz="2800" b="0" strike="noStrike" spc="-1">
                <a:solidFill>
                  <a:srgbClr val="000000"/>
                </a:solidFill>
                <a:uFill>
                  <a:solidFill>
                    <a:srgbClr val="FFFFFF"/>
                  </a:solidFill>
                </a:uFill>
                <a:latin typeface="Arial"/>
              </a:rPr>
              <a:t>Click to edit the outline text format</a:t>
            </a:r>
            <a:endParaRPr lang="es-AR" sz="2800" b="0" strike="noStrike" spc="-1">
              <a:solidFill>
                <a:srgbClr val="000000"/>
              </a:solidFill>
              <a:uFill>
                <a:solidFill>
                  <a:srgbClr val="FFFFFF"/>
                </a:solidFill>
              </a:uFill>
              <a:latin typeface="Arial"/>
              <a:ea typeface="Arial"/>
            </a:endParaRPr>
          </a:p>
          <a:p>
            <a:pPr marL="864000" lvl="1" indent="-324000">
              <a:lnSpc>
                <a:spcPct val="90000"/>
              </a:lnSpc>
              <a:buClr>
                <a:srgbClr val="000000"/>
              </a:buClr>
              <a:buSzPct val="75000"/>
              <a:buFont typeface="Symbol" charset="2"/>
              <a:buChar char=""/>
            </a:pPr>
            <a:r>
              <a:rPr lang="es-AR" sz="2800" b="0" strike="noStrike" spc="-1">
                <a:solidFill>
                  <a:srgbClr val="000000"/>
                </a:solidFill>
                <a:uFill>
                  <a:solidFill>
                    <a:srgbClr val="FFFFFF"/>
                  </a:solidFill>
                </a:uFill>
                <a:latin typeface="Arial"/>
              </a:rPr>
              <a:t>Second Outline Level</a:t>
            </a:r>
            <a:endParaRPr lang="es-AR" sz="2800" b="0" strike="noStrike" spc="-1">
              <a:solidFill>
                <a:srgbClr val="000000"/>
              </a:solidFill>
              <a:uFill>
                <a:solidFill>
                  <a:srgbClr val="FFFFFF"/>
                </a:solidFill>
              </a:uFill>
              <a:latin typeface="Arial"/>
              <a:ea typeface="Arial"/>
            </a:endParaRPr>
          </a:p>
          <a:p>
            <a:pPr marL="1296000" lvl="2" indent="-288000">
              <a:lnSpc>
                <a:spcPct val="90000"/>
              </a:lnSpc>
              <a:buClr>
                <a:srgbClr val="000000"/>
              </a:buClr>
              <a:buSzPct val="45000"/>
              <a:buFont typeface="Wingdings" charset="2"/>
              <a:buChar char=""/>
            </a:pPr>
            <a:r>
              <a:rPr lang="es-AR" sz="2800" b="0" strike="noStrike" spc="-1">
                <a:solidFill>
                  <a:srgbClr val="000000"/>
                </a:solidFill>
                <a:uFill>
                  <a:solidFill>
                    <a:srgbClr val="FFFFFF"/>
                  </a:solidFill>
                </a:uFill>
                <a:latin typeface="Arial"/>
              </a:rPr>
              <a:t>Third Outline Level</a:t>
            </a:r>
            <a:endParaRPr lang="es-AR" sz="2800" b="0" strike="noStrike" spc="-1">
              <a:solidFill>
                <a:srgbClr val="000000"/>
              </a:solidFill>
              <a:uFill>
                <a:solidFill>
                  <a:srgbClr val="FFFFFF"/>
                </a:solidFill>
              </a:uFill>
              <a:latin typeface="Arial"/>
              <a:ea typeface="Arial"/>
            </a:endParaRPr>
          </a:p>
          <a:p>
            <a:pPr marL="1728000" lvl="3" indent="-216000">
              <a:lnSpc>
                <a:spcPct val="90000"/>
              </a:lnSpc>
              <a:buClr>
                <a:srgbClr val="000000"/>
              </a:buClr>
              <a:buSzPct val="75000"/>
              <a:buFont typeface="Symbol" charset="2"/>
              <a:buChar char=""/>
            </a:pPr>
            <a:r>
              <a:rPr lang="es-AR" sz="2800" b="0" strike="noStrike" spc="-1">
                <a:solidFill>
                  <a:srgbClr val="000000"/>
                </a:solidFill>
                <a:uFill>
                  <a:solidFill>
                    <a:srgbClr val="FFFFFF"/>
                  </a:solidFill>
                </a:uFill>
                <a:latin typeface="Arial"/>
              </a:rPr>
              <a:t>Fourth Outline Level</a:t>
            </a:r>
            <a:endParaRPr lang="es-AR" sz="2800" b="0" strike="noStrike" spc="-1">
              <a:solidFill>
                <a:srgbClr val="000000"/>
              </a:solidFill>
              <a:uFill>
                <a:solidFill>
                  <a:srgbClr val="FFFFFF"/>
                </a:solidFill>
              </a:uFill>
              <a:latin typeface="Arial"/>
              <a:ea typeface="Arial"/>
            </a:endParaRPr>
          </a:p>
          <a:p>
            <a:pPr marL="2160000" lvl="4" indent="-216000">
              <a:lnSpc>
                <a:spcPct val="90000"/>
              </a:lnSpc>
              <a:buClr>
                <a:srgbClr val="000000"/>
              </a:buClr>
              <a:buSzPct val="45000"/>
              <a:buFont typeface="Wingdings" charset="2"/>
              <a:buChar char=""/>
            </a:pPr>
            <a:r>
              <a:rPr lang="es-AR" sz="2800" b="0" strike="noStrike" spc="-1">
                <a:solidFill>
                  <a:srgbClr val="000000"/>
                </a:solidFill>
                <a:uFill>
                  <a:solidFill>
                    <a:srgbClr val="FFFFFF"/>
                  </a:solidFill>
                </a:uFill>
                <a:latin typeface="Arial"/>
              </a:rPr>
              <a:t>Fifth Outline Level</a:t>
            </a:r>
            <a:endParaRPr lang="es-AR" sz="2800" b="0" strike="noStrike" spc="-1">
              <a:solidFill>
                <a:srgbClr val="000000"/>
              </a:solidFill>
              <a:uFill>
                <a:solidFill>
                  <a:srgbClr val="FFFFFF"/>
                </a:solidFill>
              </a:uFill>
              <a:latin typeface="Arial"/>
              <a:ea typeface="Arial"/>
            </a:endParaRPr>
          </a:p>
          <a:p>
            <a:pPr marL="2592000" lvl="5" indent="-216000">
              <a:lnSpc>
                <a:spcPct val="90000"/>
              </a:lnSpc>
              <a:buClr>
                <a:srgbClr val="000000"/>
              </a:buClr>
              <a:buSzPct val="45000"/>
              <a:buFont typeface="Wingdings" charset="2"/>
              <a:buChar char=""/>
            </a:pPr>
            <a:r>
              <a:rPr lang="es-AR" sz="2800" b="0" strike="noStrike" spc="-1">
                <a:solidFill>
                  <a:srgbClr val="000000"/>
                </a:solidFill>
                <a:uFill>
                  <a:solidFill>
                    <a:srgbClr val="FFFFFF"/>
                  </a:solidFill>
                </a:uFill>
                <a:latin typeface="Arial"/>
              </a:rPr>
              <a:t>Sixth Outline Level</a:t>
            </a:r>
            <a:endParaRPr lang="es-AR" sz="2800" b="0" strike="noStrike" spc="-1">
              <a:solidFill>
                <a:srgbClr val="000000"/>
              </a:solidFill>
              <a:uFill>
                <a:solidFill>
                  <a:srgbClr val="FFFFFF"/>
                </a:solidFill>
              </a:uFill>
              <a:latin typeface="Arial"/>
              <a:ea typeface="Arial"/>
            </a:endParaRPr>
          </a:p>
          <a:p>
            <a:pPr marL="3024000" lvl="6" indent="-216000">
              <a:lnSpc>
                <a:spcPct val="90000"/>
              </a:lnSpc>
              <a:buClr>
                <a:srgbClr val="000000"/>
              </a:buClr>
              <a:buSzPct val="45000"/>
              <a:buFont typeface="Wingdings" charset="2"/>
              <a:buChar char=""/>
            </a:pPr>
            <a:r>
              <a:rPr lang="es-AR" sz="2800" b="0" strike="noStrike" spc="-1">
                <a:solidFill>
                  <a:srgbClr val="000000"/>
                </a:solidFill>
                <a:uFill>
                  <a:solidFill>
                    <a:srgbClr val="FFFFFF"/>
                  </a:solidFill>
                </a:uFill>
                <a:latin typeface="Arial"/>
              </a:rPr>
              <a:t>Seventh Outline Level</a:t>
            </a:r>
            <a:endParaRPr lang="es-AR" sz="2800" b="0" strike="noStrike" spc="-1">
              <a:solidFill>
                <a:srgbClr val="000000"/>
              </a:solidFill>
              <a:uFill>
                <a:solidFill>
                  <a:srgbClr val="FFFFFF"/>
                </a:solidFill>
              </a:uFill>
              <a:latin typeface="Arial"/>
              <a:ea typeface="Arial"/>
            </a:endParaRP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TextShape 1"/>
          <p:cNvSpPr txBox="1"/>
          <p:nvPr/>
        </p:nvSpPr>
        <p:spPr>
          <a:xfrm>
            <a:off x="628560" y="275760"/>
            <a:ext cx="7886520" cy="1220040"/>
          </a:xfrm>
          <a:prstGeom prst="rect">
            <a:avLst/>
          </a:prstGeom>
          <a:noFill/>
          <a:ln>
            <a:noFill/>
          </a:ln>
        </p:spPr>
        <p:txBody>
          <a:bodyPr anchor="ctr"/>
          <a:lstStyle/>
          <a:p>
            <a:pPr algn="ctr">
              <a:lnSpc>
                <a:spcPct val="90000"/>
              </a:lnSpc>
            </a:pPr>
            <a:r>
              <a:rPr lang="es-AR" sz="4000" b="1" strike="noStrike" spc="-1">
                <a:solidFill>
                  <a:srgbClr val="000000"/>
                </a:solidFill>
                <a:uFill>
                  <a:solidFill>
                    <a:srgbClr val="FFFFFF"/>
                  </a:solidFill>
                </a:uFill>
                <a:latin typeface="Arial"/>
                <a:ea typeface="Arial"/>
              </a:rPr>
              <a:t>Estructuras de Control 
</a:t>
            </a:r>
            <a:r>
              <a:rPr lang="es-AR" sz="2800" b="0" i="1" strike="noStrike" spc="-1">
                <a:solidFill>
                  <a:srgbClr val="000000"/>
                </a:solidFill>
                <a:uFill>
                  <a:solidFill>
                    <a:srgbClr val="FFFFFF"/>
                  </a:solidFill>
                </a:uFill>
                <a:latin typeface="Arial"/>
                <a:ea typeface="Arial"/>
              </a:rPr>
              <a:t>Selección</a:t>
            </a:r>
            <a:endParaRPr lang="es-AR" sz="1400" b="0" strike="noStrike" spc="-1">
              <a:solidFill>
                <a:srgbClr val="000000"/>
              </a:solidFill>
              <a:uFill>
                <a:solidFill>
                  <a:srgbClr val="FFFFFF"/>
                </a:solidFill>
              </a:uFill>
              <a:latin typeface="Arial"/>
            </a:endParaRPr>
          </a:p>
        </p:txBody>
      </p:sp>
      <p:sp>
        <p:nvSpPr>
          <p:cNvPr id="400" name="TextShape 2"/>
          <p:cNvSpPr txBox="1"/>
          <p:nvPr/>
        </p:nvSpPr>
        <p:spPr>
          <a:xfrm>
            <a:off x="8587800" y="6575400"/>
            <a:ext cx="556200" cy="364680"/>
          </a:xfrm>
          <a:prstGeom prst="rect">
            <a:avLst/>
          </a:prstGeom>
          <a:noFill/>
          <a:ln>
            <a:noFill/>
          </a:ln>
        </p:spPr>
        <p:txBody>
          <a:bodyPr anchor="ctr"/>
          <a:lstStyle/>
          <a:p>
            <a:pPr algn="r">
              <a:lnSpc>
                <a:spcPct val="100000"/>
              </a:lnSpc>
            </a:pPr>
            <a:fld id="{1746CDBB-A887-4E0A-9C8B-75CCE8DA04BC}" type="slidenum">
              <a:rPr lang="es-AR" sz="1200" b="0" strike="noStrike" spc="-1">
                <a:solidFill>
                  <a:srgbClr val="FFFFFF"/>
                </a:solidFill>
                <a:uFill>
                  <a:solidFill>
                    <a:srgbClr val="FFFFFF"/>
                  </a:solidFill>
                </a:uFill>
                <a:latin typeface="Arial"/>
                <a:ea typeface="Arial"/>
              </a:rPr>
              <a:t>1</a:t>
            </a:fld>
            <a:endParaRPr lang="es-AR" sz="1400" b="0" strike="noStrike" spc="-1">
              <a:solidFill>
                <a:srgbClr val="000000"/>
              </a:solidFill>
              <a:uFill>
                <a:solidFill>
                  <a:srgbClr val="FFFFFF"/>
                </a:solidFill>
              </a:uFill>
              <a:latin typeface="Times New Roman"/>
            </a:endParaRPr>
          </a:p>
        </p:txBody>
      </p:sp>
      <p:sp>
        <p:nvSpPr>
          <p:cNvPr id="401" name="CustomShape 3"/>
          <p:cNvSpPr/>
          <p:nvPr/>
        </p:nvSpPr>
        <p:spPr>
          <a:xfrm>
            <a:off x="460440" y="5010480"/>
            <a:ext cx="4759920" cy="1134000"/>
          </a:xfrm>
          <a:prstGeom prst="roundRect">
            <a:avLst>
              <a:gd name="adj" fmla="val 16667"/>
            </a:avLst>
          </a:prstGeom>
          <a:solidFill>
            <a:srgbClr val="8064A2"/>
          </a:solidFill>
          <a:ln w="25560">
            <a:solidFill>
              <a:srgbClr val="FFFFFF"/>
            </a:solidFill>
            <a:round/>
          </a:ln>
        </p:spPr>
        <p:style>
          <a:lnRef idx="0">
            <a:scrgbClr r="0" g="0" b="0"/>
          </a:lnRef>
          <a:fillRef idx="0">
            <a:scrgbClr r="0" g="0" b="0"/>
          </a:fillRef>
          <a:effectRef idx="0">
            <a:scrgbClr r="0" g="0" b="0"/>
          </a:effectRef>
          <a:fontRef idx="minor"/>
        </p:style>
      </p:sp>
      <p:sp>
        <p:nvSpPr>
          <p:cNvPr id="402" name="CustomShape 4"/>
          <p:cNvSpPr/>
          <p:nvPr/>
        </p:nvSpPr>
        <p:spPr>
          <a:xfrm>
            <a:off x="502200" y="5065920"/>
            <a:ext cx="4676760" cy="1023120"/>
          </a:xfrm>
          <a:prstGeom prst="rect">
            <a:avLst/>
          </a:prstGeom>
          <a:noFill/>
          <a:ln>
            <a:noFill/>
          </a:ln>
        </p:spPr>
        <p:style>
          <a:lnRef idx="0">
            <a:scrgbClr r="0" g="0" b="0"/>
          </a:lnRef>
          <a:fillRef idx="0">
            <a:scrgbClr r="0" g="0" b="0"/>
          </a:fillRef>
          <a:effectRef idx="0">
            <a:scrgbClr r="0" g="0" b="0"/>
          </a:effectRef>
          <a:fontRef idx="minor"/>
        </p:style>
        <p:txBody>
          <a:bodyPr lIns="150480" tIns="150480" rIns="150480" bIns="150480" anchor="ctr"/>
          <a:lstStyle/>
          <a:p>
            <a:pPr>
              <a:lnSpc>
                <a:spcPct val="90000"/>
              </a:lnSpc>
            </a:pPr>
            <a:r>
              <a:rPr lang="es-AR" sz="3900" b="0" strike="noStrike" spc="-1">
                <a:solidFill>
                  <a:srgbClr val="FFFFFF"/>
                </a:solidFill>
                <a:uFill>
                  <a:solidFill>
                    <a:srgbClr val="FFFFFF"/>
                  </a:solidFill>
                </a:uFill>
                <a:latin typeface="Calibri"/>
                <a:ea typeface="Calibri"/>
              </a:rPr>
              <a:t>Repetitivas</a:t>
            </a:r>
            <a:endParaRPr lang="es-AR" sz="1800" b="0" strike="noStrike" spc="-1">
              <a:solidFill>
                <a:srgbClr val="000000"/>
              </a:solidFill>
              <a:uFill>
                <a:solidFill>
                  <a:srgbClr val="FFFFFF"/>
                </a:solidFill>
              </a:uFill>
              <a:latin typeface="Arial"/>
            </a:endParaRPr>
          </a:p>
        </p:txBody>
      </p:sp>
      <p:sp>
        <p:nvSpPr>
          <p:cNvPr id="403" name="CustomShape 5"/>
          <p:cNvSpPr/>
          <p:nvPr/>
        </p:nvSpPr>
        <p:spPr>
          <a:xfrm>
            <a:off x="418680" y="2221920"/>
            <a:ext cx="4759920" cy="1134000"/>
          </a:xfrm>
          <a:prstGeom prst="roundRect">
            <a:avLst>
              <a:gd name="adj" fmla="val 16667"/>
            </a:avLst>
          </a:prstGeom>
          <a:solidFill>
            <a:srgbClr val="BF504D"/>
          </a:solidFill>
          <a:ln w="25560">
            <a:solidFill>
              <a:srgbClr val="FFFFFF"/>
            </a:solidFill>
            <a:round/>
          </a:ln>
        </p:spPr>
        <p:style>
          <a:lnRef idx="0">
            <a:scrgbClr r="0" g="0" b="0"/>
          </a:lnRef>
          <a:fillRef idx="0">
            <a:scrgbClr r="0" g="0" b="0"/>
          </a:fillRef>
          <a:effectRef idx="0">
            <a:scrgbClr r="0" g="0" b="0"/>
          </a:effectRef>
          <a:fontRef idx="minor"/>
        </p:style>
      </p:sp>
      <p:sp>
        <p:nvSpPr>
          <p:cNvPr id="404" name="CustomShape 6"/>
          <p:cNvSpPr/>
          <p:nvPr/>
        </p:nvSpPr>
        <p:spPr>
          <a:xfrm>
            <a:off x="418680" y="2192400"/>
            <a:ext cx="4676760" cy="1023120"/>
          </a:xfrm>
          <a:prstGeom prst="rect">
            <a:avLst/>
          </a:prstGeom>
          <a:noFill/>
          <a:ln>
            <a:noFill/>
          </a:ln>
        </p:spPr>
        <p:style>
          <a:lnRef idx="0">
            <a:scrgbClr r="0" g="0" b="0"/>
          </a:lnRef>
          <a:fillRef idx="0">
            <a:scrgbClr r="0" g="0" b="0"/>
          </a:fillRef>
          <a:effectRef idx="0">
            <a:scrgbClr r="0" g="0" b="0"/>
          </a:effectRef>
          <a:fontRef idx="minor"/>
        </p:style>
        <p:txBody>
          <a:bodyPr lIns="150480" tIns="150480" rIns="150480" bIns="150480" anchor="ctr"/>
          <a:lstStyle/>
          <a:p>
            <a:pPr>
              <a:lnSpc>
                <a:spcPct val="90000"/>
              </a:lnSpc>
            </a:pPr>
            <a:r>
              <a:rPr lang="es-AR" sz="3900" b="0" strike="noStrike" spc="-1">
                <a:solidFill>
                  <a:srgbClr val="FFFFFF"/>
                </a:solidFill>
                <a:uFill>
                  <a:solidFill>
                    <a:srgbClr val="FFFFFF"/>
                  </a:solidFill>
                </a:uFill>
                <a:latin typeface="Calibri"/>
                <a:ea typeface="Calibri"/>
              </a:rPr>
              <a:t>Secuenciales</a:t>
            </a:r>
            <a:endParaRPr lang="es-AR" sz="1800" b="0" strike="noStrike" spc="-1">
              <a:solidFill>
                <a:srgbClr val="000000"/>
              </a:solidFill>
              <a:uFill>
                <a:solidFill>
                  <a:srgbClr val="FFFFFF"/>
                </a:solidFill>
              </a:uFill>
              <a:latin typeface="Arial"/>
            </a:endParaRPr>
          </a:p>
        </p:txBody>
      </p:sp>
      <p:sp>
        <p:nvSpPr>
          <p:cNvPr id="405" name="CustomShape 7"/>
          <p:cNvSpPr/>
          <p:nvPr/>
        </p:nvSpPr>
        <p:spPr>
          <a:xfrm>
            <a:off x="418680" y="3572280"/>
            <a:ext cx="4759920" cy="1134000"/>
          </a:xfrm>
          <a:prstGeom prst="roundRect">
            <a:avLst>
              <a:gd name="adj" fmla="val 16667"/>
            </a:avLst>
          </a:prstGeom>
          <a:solidFill>
            <a:srgbClr val="9BBB59"/>
          </a:solidFill>
          <a:ln w="25560">
            <a:solidFill>
              <a:srgbClr val="FFFFFF"/>
            </a:solidFill>
            <a:round/>
          </a:ln>
        </p:spPr>
        <p:style>
          <a:lnRef idx="0">
            <a:scrgbClr r="0" g="0" b="0"/>
          </a:lnRef>
          <a:fillRef idx="0">
            <a:scrgbClr r="0" g="0" b="0"/>
          </a:fillRef>
          <a:effectRef idx="0">
            <a:scrgbClr r="0" g="0" b="0"/>
          </a:effectRef>
          <a:fontRef idx="minor"/>
        </p:style>
      </p:sp>
      <p:sp>
        <p:nvSpPr>
          <p:cNvPr id="406" name="CustomShape 8"/>
          <p:cNvSpPr/>
          <p:nvPr/>
        </p:nvSpPr>
        <p:spPr>
          <a:xfrm>
            <a:off x="301680" y="3627720"/>
            <a:ext cx="5024880" cy="1023120"/>
          </a:xfrm>
          <a:prstGeom prst="rect">
            <a:avLst/>
          </a:prstGeom>
          <a:noFill/>
          <a:ln>
            <a:noFill/>
          </a:ln>
        </p:spPr>
        <p:style>
          <a:lnRef idx="0">
            <a:scrgbClr r="0" g="0" b="0"/>
          </a:lnRef>
          <a:fillRef idx="0">
            <a:scrgbClr r="0" g="0" b="0"/>
          </a:fillRef>
          <a:effectRef idx="0">
            <a:scrgbClr r="0" g="0" b="0"/>
          </a:effectRef>
          <a:fontRef idx="minor"/>
        </p:style>
        <p:txBody>
          <a:bodyPr lIns="150480" tIns="150480" rIns="150480" bIns="150480" anchor="ctr"/>
          <a:lstStyle/>
          <a:p>
            <a:pPr>
              <a:lnSpc>
                <a:spcPct val="90000"/>
              </a:lnSpc>
            </a:pPr>
            <a:r>
              <a:rPr lang="es-AR" sz="3900" b="0" strike="noStrike" spc="-1">
                <a:solidFill>
                  <a:srgbClr val="FFFFFF"/>
                </a:solidFill>
                <a:uFill>
                  <a:solidFill>
                    <a:srgbClr val="FFFFFF"/>
                  </a:solidFill>
                </a:uFill>
                <a:latin typeface="Calibri"/>
                <a:ea typeface="Calibri"/>
              </a:rPr>
              <a:t>Selección o de Decisión</a:t>
            </a:r>
            <a:endParaRPr lang="es-AR" sz="1800" b="0" strike="noStrike" spc="-1">
              <a:solidFill>
                <a:srgbClr val="000000"/>
              </a:solidFill>
              <a:uFill>
                <a:solidFill>
                  <a:srgbClr val="FFFFFF"/>
                </a:solidFill>
              </a:uFill>
              <a:latin typeface="Arial"/>
            </a:endParaRPr>
          </a:p>
        </p:txBody>
      </p:sp>
      <p:pic>
        <p:nvPicPr>
          <p:cNvPr id="13" name="Google Shape;312;p35">
            <a:extLst>
              <a:ext uri="{FF2B5EF4-FFF2-40B4-BE49-F238E27FC236}">
                <a16:creationId xmlns:a16="http://schemas.microsoft.com/office/drawing/2014/main" id="{2780D80E-205E-4BE6-8DB9-73B8597B5935}"/>
              </a:ext>
            </a:extLst>
          </p:cNvPr>
          <p:cNvPicPr/>
          <p:nvPr/>
        </p:nvPicPr>
        <p:blipFill>
          <a:blip r:embed="rId2"/>
          <a:stretch/>
        </p:blipFill>
        <p:spPr>
          <a:xfrm>
            <a:off x="5443560" y="3106633"/>
            <a:ext cx="3011547" cy="27522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TextShape 1"/>
          <p:cNvSpPr txBox="1"/>
          <p:nvPr/>
        </p:nvSpPr>
        <p:spPr>
          <a:xfrm>
            <a:off x="628560" y="275760"/>
            <a:ext cx="7886520" cy="1220040"/>
          </a:xfrm>
          <a:prstGeom prst="rect">
            <a:avLst/>
          </a:prstGeom>
          <a:noFill/>
          <a:ln>
            <a:noFill/>
          </a:ln>
        </p:spPr>
        <p:txBody>
          <a:bodyPr anchor="ctr"/>
          <a:lstStyle/>
          <a:p>
            <a:pPr algn="ctr">
              <a:lnSpc>
                <a:spcPct val="100000"/>
              </a:lnSpc>
            </a:pPr>
            <a:r>
              <a:rPr lang="es-AR" sz="4000" b="1" strike="noStrike" spc="-1">
                <a:solidFill>
                  <a:srgbClr val="000000"/>
                </a:solidFill>
                <a:uFill>
                  <a:solidFill>
                    <a:srgbClr val="FFFFFF"/>
                  </a:solidFill>
                </a:uFill>
                <a:latin typeface="Arial"/>
                <a:ea typeface="Arial"/>
              </a:rPr>
              <a:t>Operadores Relacionales</a:t>
            </a:r>
            <a:endParaRPr lang="es-AR" sz="1400" b="0" strike="noStrike" spc="-1">
              <a:solidFill>
                <a:srgbClr val="000000"/>
              </a:solidFill>
              <a:uFill>
                <a:solidFill>
                  <a:srgbClr val="FFFFFF"/>
                </a:solidFill>
              </a:uFill>
              <a:latin typeface="Arial"/>
            </a:endParaRPr>
          </a:p>
        </p:txBody>
      </p:sp>
      <p:sp>
        <p:nvSpPr>
          <p:cNvPr id="481" name="TextShape 2"/>
          <p:cNvSpPr txBox="1"/>
          <p:nvPr/>
        </p:nvSpPr>
        <p:spPr>
          <a:xfrm>
            <a:off x="482400" y="1496160"/>
            <a:ext cx="8032320" cy="5014800"/>
          </a:xfrm>
          <a:prstGeom prst="rect">
            <a:avLst/>
          </a:prstGeom>
          <a:noFill/>
          <a:ln>
            <a:noFill/>
          </a:ln>
        </p:spPr>
        <p:txBody>
          <a:bodyPr/>
          <a:lstStyle/>
          <a:p>
            <a:pPr>
              <a:lnSpc>
                <a:spcPct val="100000"/>
              </a:lnSpc>
            </a:pPr>
            <a:r>
              <a:rPr lang="es-AR" sz="1800" b="0" strike="noStrike" spc="-1">
                <a:solidFill>
                  <a:srgbClr val="212529"/>
                </a:solidFill>
                <a:uFill>
                  <a:solidFill>
                    <a:srgbClr val="FFFFFF"/>
                  </a:solidFill>
                </a:uFill>
                <a:latin typeface="Roboto"/>
                <a:ea typeface="Roboto"/>
              </a:rPr>
              <a:t>Los operadores relacionales también se pueden utilizar con variables de tipo cadena de texto</a:t>
            </a:r>
            <a:endParaRPr lang="es-AR" sz="1400" b="0" strike="noStrike" spc="-1">
              <a:solidFill>
                <a:srgbClr val="000000"/>
              </a:solidFill>
              <a:uFill>
                <a:solidFill>
                  <a:srgbClr val="FFFFFF"/>
                </a:solidFill>
              </a:uFill>
              <a:latin typeface="Arial"/>
            </a:endParaRPr>
          </a:p>
          <a:p>
            <a:pPr marL="1371600">
              <a:lnSpc>
                <a:spcPct val="100000"/>
              </a:lnSpc>
            </a:pPr>
            <a:r>
              <a:rPr lang="es-AR" sz="1400" b="1" strike="noStrike" spc="-1">
                <a:solidFill>
                  <a:srgbClr val="000080"/>
                </a:solidFill>
                <a:uFill>
                  <a:solidFill>
                    <a:srgbClr val="FFFFFF"/>
                  </a:solidFill>
                </a:uFill>
                <a:latin typeface="Calibri"/>
                <a:ea typeface="Calibri"/>
              </a:rPr>
              <a:t>let </a:t>
            </a:r>
            <a:r>
              <a:rPr lang="es-AR" sz="1400" b="0" strike="noStrike" spc="-1">
                <a:solidFill>
                  <a:srgbClr val="24292E"/>
                </a:solidFill>
                <a:uFill>
                  <a:solidFill>
                    <a:srgbClr val="FFFFFF"/>
                  </a:solidFill>
                </a:uFill>
                <a:latin typeface="Calibri"/>
                <a:ea typeface="Calibri"/>
              </a:rPr>
              <a:t>texto1 = </a:t>
            </a:r>
            <a:r>
              <a:rPr lang="es-AR" sz="1400" b="0" strike="noStrike" spc="-1">
                <a:solidFill>
                  <a:srgbClr val="FF0000"/>
                </a:solidFill>
                <a:uFill>
                  <a:solidFill>
                    <a:srgbClr val="FFFFFF"/>
                  </a:solidFill>
                </a:uFill>
                <a:latin typeface="Calibri"/>
                <a:ea typeface="Calibri"/>
              </a:rPr>
              <a:t>"hola"</a:t>
            </a:r>
            <a:r>
              <a:rPr lang="es-AR" sz="1400" b="0" strike="noStrike" spc="-1">
                <a:solidFill>
                  <a:srgbClr val="24292E"/>
                </a:solidFill>
                <a:uFill>
                  <a:solidFill>
                    <a:srgbClr val="FFFFFF"/>
                  </a:solidFill>
                </a:uFill>
                <a:latin typeface="Calibri"/>
                <a:ea typeface="Calibri"/>
              </a:rPr>
              <a:t>;
</a:t>
            </a:r>
            <a:r>
              <a:rPr lang="es-AR" sz="1400" b="1" strike="noStrike" spc="-1">
                <a:solidFill>
                  <a:srgbClr val="000080"/>
                </a:solidFill>
                <a:uFill>
                  <a:solidFill>
                    <a:srgbClr val="FFFFFF"/>
                  </a:solidFill>
                </a:uFill>
                <a:latin typeface="Calibri"/>
                <a:ea typeface="Calibri"/>
              </a:rPr>
              <a:t>let </a:t>
            </a:r>
            <a:r>
              <a:rPr lang="es-AR" sz="1400" b="0" strike="noStrike" spc="-1">
                <a:solidFill>
                  <a:srgbClr val="24292E"/>
                </a:solidFill>
                <a:uFill>
                  <a:solidFill>
                    <a:srgbClr val="FFFFFF"/>
                  </a:solidFill>
                </a:uFill>
                <a:latin typeface="Calibri"/>
                <a:ea typeface="Calibri"/>
              </a:rPr>
              <a:t>texto2 = </a:t>
            </a:r>
            <a:r>
              <a:rPr lang="es-AR" sz="1400" b="0" strike="noStrike" spc="-1">
                <a:solidFill>
                  <a:srgbClr val="FF0000"/>
                </a:solidFill>
                <a:uFill>
                  <a:solidFill>
                    <a:srgbClr val="FFFFFF"/>
                  </a:solidFill>
                </a:uFill>
                <a:latin typeface="Calibri"/>
                <a:ea typeface="Calibri"/>
              </a:rPr>
              <a:t>"hola"</a:t>
            </a:r>
            <a:r>
              <a:rPr lang="es-AR" sz="1400" b="0" strike="noStrike" spc="-1">
                <a:solidFill>
                  <a:srgbClr val="24292E"/>
                </a:solidFill>
                <a:uFill>
                  <a:solidFill>
                    <a:srgbClr val="FFFFFF"/>
                  </a:solidFill>
                </a:uFill>
                <a:latin typeface="Calibri"/>
                <a:ea typeface="Calibri"/>
              </a:rPr>
              <a:t>;
</a:t>
            </a:r>
            <a:r>
              <a:rPr lang="es-AR" sz="1400" b="1" strike="noStrike" spc="-1">
                <a:solidFill>
                  <a:srgbClr val="000080"/>
                </a:solidFill>
                <a:uFill>
                  <a:solidFill>
                    <a:srgbClr val="FFFFFF"/>
                  </a:solidFill>
                </a:uFill>
                <a:latin typeface="Calibri"/>
                <a:ea typeface="Calibri"/>
              </a:rPr>
              <a:t>let </a:t>
            </a:r>
            <a:r>
              <a:rPr lang="es-AR" sz="1400" b="0" strike="noStrike" spc="-1">
                <a:solidFill>
                  <a:srgbClr val="24292E"/>
                </a:solidFill>
                <a:uFill>
                  <a:solidFill>
                    <a:srgbClr val="FFFFFF"/>
                  </a:solidFill>
                </a:uFill>
                <a:latin typeface="Calibri"/>
                <a:ea typeface="Calibri"/>
              </a:rPr>
              <a:t>texto3 = </a:t>
            </a:r>
            <a:r>
              <a:rPr lang="es-AR" sz="1400" b="0" strike="noStrike" spc="-1">
                <a:solidFill>
                  <a:srgbClr val="FF0000"/>
                </a:solidFill>
                <a:uFill>
                  <a:solidFill>
                    <a:srgbClr val="FFFFFF"/>
                  </a:solidFill>
                </a:uFill>
                <a:latin typeface="Calibri"/>
                <a:ea typeface="Calibri"/>
              </a:rPr>
              <a:t>"adios"</a:t>
            </a:r>
            <a:r>
              <a:rPr lang="es-AR" sz="1400" b="0" strike="noStrike" spc="-1">
                <a:solidFill>
                  <a:srgbClr val="24292E"/>
                </a:solidFill>
                <a:uFill>
                  <a:solidFill>
                    <a:srgbClr val="FFFFFF"/>
                  </a:solidFill>
                </a:uFill>
                <a:latin typeface="Calibri"/>
                <a:ea typeface="Calibri"/>
              </a:rPr>
              <a:t>;
resultado = texto1 == texto3; </a:t>
            </a:r>
            <a:r>
              <a:rPr lang="es-AR" sz="1400" b="0" i="1" strike="noStrike" spc="-1">
                <a:solidFill>
                  <a:srgbClr val="999988"/>
                </a:solidFill>
                <a:uFill>
                  <a:solidFill>
                    <a:srgbClr val="FFFFFF"/>
                  </a:solidFill>
                </a:uFill>
                <a:latin typeface="Calibri"/>
                <a:ea typeface="Calibri"/>
              </a:rPr>
              <a:t>// resultado = false</a:t>
            </a:r>
            <a:r>
              <a:rPr lang="es-AR" sz="1400" b="0" strike="noStrike" spc="-1">
                <a:solidFill>
                  <a:srgbClr val="24292E"/>
                </a:solidFill>
                <a:uFill>
                  <a:solidFill>
                    <a:srgbClr val="FFFFFF"/>
                  </a:solidFill>
                </a:uFill>
                <a:latin typeface="Calibri"/>
                <a:ea typeface="Calibri"/>
              </a:rPr>
              <a:t>
resultado = texto1 != texto2; </a:t>
            </a:r>
            <a:r>
              <a:rPr lang="es-AR" sz="1400" b="0" i="1" strike="noStrike" spc="-1">
                <a:solidFill>
                  <a:srgbClr val="999988"/>
                </a:solidFill>
                <a:uFill>
                  <a:solidFill>
                    <a:srgbClr val="FFFFFF"/>
                  </a:solidFill>
                </a:uFill>
                <a:latin typeface="Calibri"/>
                <a:ea typeface="Calibri"/>
              </a:rPr>
              <a:t>// resultado = false</a:t>
            </a:r>
            <a:r>
              <a:rPr lang="es-AR" sz="1400" b="0" strike="noStrike" spc="-1">
                <a:solidFill>
                  <a:srgbClr val="24292E"/>
                </a:solidFill>
                <a:uFill>
                  <a:solidFill>
                    <a:srgbClr val="FFFFFF"/>
                  </a:solidFill>
                </a:uFill>
                <a:latin typeface="Calibri"/>
                <a:ea typeface="Calibri"/>
              </a:rPr>
              <a:t>
resultado = texto3 &gt;= texto2; </a:t>
            </a:r>
            <a:r>
              <a:rPr lang="es-AR" sz="1400" b="0" i="1" strike="noStrike" spc="-1">
                <a:solidFill>
                  <a:srgbClr val="999988"/>
                </a:solidFill>
                <a:uFill>
                  <a:solidFill>
                    <a:srgbClr val="FFFFFF"/>
                  </a:solidFill>
                </a:uFill>
                <a:latin typeface="Calibri"/>
                <a:ea typeface="Calibri"/>
              </a:rPr>
              <a:t>// resultado = false</a:t>
            </a:r>
            <a:endParaRPr lang="es-AR" sz="1400" b="0" strike="noStrike" spc="-1">
              <a:solidFill>
                <a:srgbClr val="000000"/>
              </a:solidFill>
              <a:uFill>
                <a:solidFill>
                  <a:srgbClr val="FFFFFF"/>
                </a:solidFill>
              </a:uFill>
              <a:latin typeface="Arial"/>
            </a:endParaRPr>
          </a:p>
          <a:p>
            <a:pPr>
              <a:lnSpc>
                <a:spcPct val="100000"/>
              </a:lnSpc>
            </a:pPr>
            <a:endParaRPr lang="es-AR" sz="1400" b="0" strike="noStrike" spc="-1">
              <a:solidFill>
                <a:srgbClr val="000000"/>
              </a:solidFill>
              <a:uFill>
                <a:solidFill>
                  <a:srgbClr val="FFFFFF"/>
                </a:solidFill>
              </a:uFill>
              <a:latin typeface="Arial"/>
            </a:endParaRPr>
          </a:p>
          <a:p>
            <a:pPr>
              <a:lnSpc>
                <a:spcPct val="100000"/>
              </a:lnSpc>
            </a:pPr>
            <a:r>
              <a:rPr lang="es-AR" sz="1800" b="0" strike="noStrike" spc="-1">
                <a:solidFill>
                  <a:srgbClr val="000000"/>
                </a:solidFill>
                <a:uFill>
                  <a:solidFill>
                    <a:srgbClr val="FFFFFF"/>
                  </a:solidFill>
                </a:uFill>
                <a:latin typeface="Roboto"/>
                <a:ea typeface="Roboto"/>
              </a:rPr>
              <a:t>Cuando se utilizan cadenas de texto, los operadores "mayor que" (&gt;) y "menor que" (&lt;) siguen un razonamiento no intuitivo: se compara letra a letra comenzando desde la izquierda hasta que se encuentre una diferencia entre las dos cadenas de texto. Para determinar si una letra es mayor o menor que otra, las mayúsculas se consideran menores que las minúsculas y las primeras letras del alfabeto son menores que las últimas (a es menor que b, b es menor que c, A es menor que a, etc.)</a:t>
            </a:r>
            <a:endParaRPr lang="es-AR" sz="1400" b="0" strike="noStrike" spc="-1">
              <a:solidFill>
                <a:srgbClr val="000000"/>
              </a:solidFill>
              <a:uFill>
                <a:solidFill>
                  <a:srgbClr val="FFFFFF"/>
                </a:solidFill>
              </a:uFill>
              <a:latin typeface="Arial"/>
            </a:endParaRPr>
          </a:p>
        </p:txBody>
      </p:sp>
      <p:sp>
        <p:nvSpPr>
          <p:cNvPr id="482" name="TextShape 3"/>
          <p:cNvSpPr txBox="1"/>
          <p:nvPr/>
        </p:nvSpPr>
        <p:spPr>
          <a:xfrm>
            <a:off x="8587800" y="6575400"/>
            <a:ext cx="556200" cy="364680"/>
          </a:xfrm>
          <a:prstGeom prst="rect">
            <a:avLst/>
          </a:prstGeom>
          <a:noFill/>
          <a:ln>
            <a:noFill/>
          </a:ln>
        </p:spPr>
        <p:txBody>
          <a:bodyPr anchor="ctr"/>
          <a:lstStyle/>
          <a:p>
            <a:pPr algn="r">
              <a:lnSpc>
                <a:spcPct val="100000"/>
              </a:lnSpc>
            </a:pPr>
            <a:fld id="{750BF1C2-D238-48DA-94F2-550E4B730F61}" type="slidenum">
              <a:rPr lang="es-AR" sz="1200" b="0" strike="noStrike" spc="-1">
                <a:solidFill>
                  <a:srgbClr val="FFFFFF"/>
                </a:solidFill>
                <a:uFill>
                  <a:solidFill>
                    <a:srgbClr val="FFFFFF"/>
                  </a:solidFill>
                </a:uFill>
                <a:latin typeface="Arial"/>
                <a:ea typeface="Arial"/>
              </a:rPr>
              <a:t>10</a:t>
            </a:fld>
            <a:endParaRPr lang="es-AR"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TextShape 1"/>
          <p:cNvSpPr txBox="1"/>
          <p:nvPr/>
        </p:nvSpPr>
        <p:spPr>
          <a:xfrm>
            <a:off x="628560" y="1530720"/>
            <a:ext cx="7886520" cy="4980240"/>
          </a:xfrm>
          <a:prstGeom prst="rect">
            <a:avLst/>
          </a:prstGeom>
          <a:noFill/>
          <a:ln>
            <a:noFill/>
          </a:ln>
        </p:spPr>
        <p:txBody>
          <a:bodyPr/>
          <a:lstStyle/>
          <a:p>
            <a:pPr marL="457200" indent="-342720">
              <a:lnSpc>
                <a:spcPct val="100000"/>
              </a:lnSpc>
              <a:buClr>
                <a:srgbClr val="000000"/>
              </a:buClr>
              <a:buFont typeface="Arial"/>
              <a:buChar char="●"/>
            </a:pPr>
            <a:r>
              <a:rPr lang="es-AR" sz="2800" b="0" strike="noStrike" spc="-1">
                <a:solidFill>
                  <a:srgbClr val="000000"/>
                </a:solidFill>
                <a:uFill>
                  <a:solidFill>
                    <a:srgbClr val="FFFFFF"/>
                  </a:solidFill>
                </a:uFill>
                <a:latin typeface="Arial"/>
                <a:ea typeface="Arial"/>
              </a:rPr>
              <a:t>A veces no es necesario con una única condición</a:t>
            </a:r>
            <a:endParaRPr lang="es-AR" sz="1400" b="0" strike="noStrike" spc="-1">
              <a:solidFill>
                <a:srgbClr val="000000"/>
              </a:solidFill>
              <a:uFill>
                <a:solidFill>
                  <a:srgbClr val="FFFFFF"/>
                </a:solidFill>
              </a:uFill>
              <a:latin typeface="Arial"/>
            </a:endParaRPr>
          </a:p>
          <a:p>
            <a:pPr marL="457200" indent="-342720">
              <a:lnSpc>
                <a:spcPct val="100000"/>
              </a:lnSpc>
              <a:buClr>
                <a:srgbClr val="000000"/>
              </a:buClr>
              <a:buFont typeface="Arial"/>
              <a:buChar char="●"/>
            </a:pPr>
            <a:r>
              <a:rPr lang="es-AR" sz="2800" b="0" strike="noStrike" spc="-1">
                <a:solidFill>
                  <a:srgbClr val="000000"/>
                </a:solidFill>
                <a:uFill>
                  <a:solidFill>
                    <a:srgbClr val="FFFFFF"/>
                  </a:solidFill>
                </a:uFill>
                <a:latin typeface="Arial"/>
                <a:ea typeface="Arial"/>
              </a:rPr>
              <a:t>Se pueden utilizar múltiples condiciones y unirlas con operadores lógicos</a:t>
            </a:r>
            <a:endParaRPr lang="es-AR" sz="1400" b="0" strike="noStrike" spc="-1">
              <a:solidFill>
                <a:srgbClr val="000000"/>
              </a:solidFill>
              <a:uFill>
                <a:solidFill>
                  <a:srgbClr val="FFFFFF"/>
                </a:solidFill>
              </a:uFill>
              <a:latin typeface="Arial"/>
            </a:endParaRPr>
          </a:p>
        </p:txBody>
      </p:sp>
      <p:sp>
        <p:nvSpPr>
          <p:cNvPr id="484" name="TextShape 2"/>
          <p:cNvSpPr txBox="1"/>
          <p:nvPr/>
        </p:nvSpPr>
        <p:spPr>
          <a:xfrm>
            <a:off x="628560" y="275760"/>
            <a:ext cx="7886520" cy="1220040"/>
          </a:xfrm>
          <a:prstGeom prst="rect">
            <a:avLst/>
          </a:prstGeom>
          <a:noFill/>
          <a:ln>
            <a:noFill/>
          </a:ln>
        </p:spPr>
        <p:txBody>
          <a:bodyPr anchor="ctr"/>
          <a:lstStyle/>
          <a:p>
            <a:pPr algn="ctr">
              <a:lnSpc>
                <a:spcPct val="90000"/>
              </a:lnSpc>
            </a:pPr>
            <a:r>
              <a:rPr lang="es-AR" sz="4000" b="1" strike="noStrike" spc="-1">
                <a:solidFill>
                  <a:srgbClr val="000000"/>
                </a:solidFill>
                <a:uFill>
                  <a:solidFill>
                    <a:srgbClr val="FFFFFF"/>
                  </a:solidFill>
                </a:uFill>
                <a:latin typeface="Arial"/>
                <a:ea typeface="Arial"/>
              </a:rPr>
              <a:t>Operadores Lógicos</a:t>
            </a:r>
            <a:endParaRPr lang="es-AR" sz="1400" b="0" strike="noStrike" spc="-1">
              <a:solidFill>
                <a:srgbClr val="000000"/>
              </a:solidFill>
              <a:uFill>
                <a:solidFill>
                  <a:srgbClr val="FFFFFF"/>
                </a:solidFill>
              </a:uFill>
              <a:latin typeface="Arial"/>
            </a:endParaRPr>
          </a:p>
        </p:txBody>
      </p:sp>
      <p:graphicFrame>
        <p:nvGraphicFramePr>
          <p:cNvPr id="485" name="Table 3"/>
          <p:cNvGraphicFramePr/>
          <p:nvPr>
            <p:extLst>
              <p:ext uri="{D42A27DB-BD31-4B8C-83A1-F6EECF244321}">
                <p14:modId xmlns:p14="http://schemas.microsoft.com/office/powerpoint/2010/main" val="3295469238"/>
              </p:ext>
            </p:extLst>
          </p:nvPr>
        </p:nvGraphicFramePr>
        <p:xfrm>
          <a:off x="628560" y="3385662"/>
          <a:ext cx="7976880" cy="3291840"/>
        </p:xfrm>
        <a:graphic>
          <a:graphicData uri="http://schemas.openxmlformats.org/drawingml/2006/table">
            <a:tbl>
              <a:tblPr/>
              <a:tblGrid>
                <a:gridCol w="1427760">
                  <a:extLst>
                    <a:ext uri="{9D8B030D-6E8A-4147-A177-3AD203B41FA5}">
                      <a16:colId xmlns:a16="http://schemas.microsoft.com/office/drawing/2014/main" val="20000"/>
                    </a:ext>
                  </a:extLst>
                </a:gridCol>
                <a:gridCol w="2025000">
                  <a:extLst>
                    <a:ext uri="{9D8B030D-6E8A-4147-A177-3AD203B41FA5}">
                      <a16:colId xmlns:a16="http://schemas.microsoft.com/office/drawing/2014/main" val="20001"/>
                    </a:ext>
                  </a:extLst>
                </a:gridCol>
                <a:gridCol w="2287800">
                  <a:extLst>
                    <a:ext uri="{9D8B030D-6E8A-4147-A177-3AD203B41FA5}">
                      <a16:colId xmlns:a16="http://schemas.microsoft.com/office/drawing/2014/main" val="20002"/>
                    </a:ext>
                  </a:extLst>
                </a:gridCol>
                <a:gridCol w="2236320">
                  <a:extLst>
                    <a:ext uri="{9D8B030D-6E8A-4147-A177-3AD203B41FA5}">
                      <a16:colId xmlns:a16="http://schemas.microsoft.com/office/drawing/2014/main" val="20003"/>
                    </a:ext>
                  </a:extLst>
                </a:gridCol>
              </a:tblGrid>
              <a:tr h="786600">
                <a:tc>
                  <a:txBody>
                    <a:bodyPr/>
                    <a:lstStyle/>
                    <a:p>
                      <a:pPr algn="ctr">
                        <a:lnSpc>
                          <a:spcPct val="100000"/>
                        </a:lnSpc>
                      </a:pPr>
                      <a:r>
                        <a:rPr lang="es-AR" sz="2400" b="1" strike="noStrike" spc="-1">
                          <a:solidFill>
                            <a:srgbClr val="FFFFFF"/>
                          </a:solidFill>
                          <a:uFill>
                            <a:solidFill>
                              <a:srgbClr val="FFFFFF"/>
                            </a:solidFill>
                          </a:uFill>
                          <a:latin typeface="Arial"/>
                          <a:ea typeface="Arial"/>
                        </a:rPr>
                        <a:t>Operador</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ctr">
                        <a:lnSpc>
                          <a:spcPct val="100000"/>
                        </a:lnSpc>
                      </a:pPr>
                      <a:r>
                        <a:rPr lang="es-AR" sz="2400" b="1" strike="noStrike" spc="-1">
                          <a:solidFill>
                            <a:srgbClr val="FFFFFF"/>
                          </a:solidFill>
                          <a:uFill>
                            <a:solidFill>
                              <a:srgbClr val="FFFFFF"/>
                            </a:solidFill>
                          </a:uFill>
                          <a:latin typeface="Calibri"/>
                          <a:ea typeface="Calibri"/>
                        </a:rPr>
                        <a:t>Significado</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ctr">
                        <a:lnSpc>
                          <a:spcPct val="100000"/>
                        </a:lnSpc>
                      </a:pPr>
                      <a:r>
                        <a:rPr lang="es-AR" sz="2400" b="1" strike="noStrike" spc="-1">
                          <a:solidFill>
                            <a:srgbClr val="FFFFFF"/>
                          </a:solidFill>
                          <a:uFill>
                            <a:solidFill>
                              <a:srgbClr val="FFFFFF"/>
                            </a:solidFill>
                          </a:uFill>
                          <a:latin typeface="Calibri"/>
                          <a:ea typeface="Calibri"/>
                        </a:rPr>
                        <a:t>Descripción</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ctr">
                        <a:lnSpc>
                          <a:spcPct val="100000"/>
                        </a:lnSpc>
                      </a:pPr>
                      <a:r>
                        <a:rPr lang="es-AR" sz="2400" b="1" strike="noStrike" spc="-1">
                          <a:solidFill>
                            <a:srgbClr val="FFFFFF"/>
                          </a:solidFill>
                          <a:uFill>
                            <a:solidFill>
                              <a:srgbClr val="FFFFFF"/>
                            </a:solidFill>
                          </a:uFill>
                          <a:latin typeface="Arial"/>
                          <a:ea typeface="Arial"/>
                        </a:rPr>
                        <a:t>Ejemplo</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771480">
                <a:tc>
                  <a:txBody>
                    <a:bodyPr/>
                    <a:lstStyle/>
                    <a:p>
                      <a:pPr algn="ctr">
                        <a:lnSpc>
                          <a:spcPct val="100000"/>
                        </a:lnSpc>
                      </a:pPr>
                      <a:r>
                        <a:rPr lang="es-AR" sz="2400" b="0" strike="noStrike" spc="-1">
                          <a:solidFill>
                            <a:srgbClr val="000000"/>
                          </a:solidFill>
                          <a:uFill>
                            <a:solidFill>
                              <a:srgbClr val="FFFFFF"/>
                            </a:solidFill>
                          </a:uFill>
                          <a:latin typeface="Arial"/>
                          <a:ea typeface="Arial"/>
                        </a:rPr>
                        <a:t>&amp;&amp;</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EEF"/>
                    </a:solidFill>
                  </a:tcPr>
                </a:tc>
                <a:tc>
                  <a:txBody>
                    <a:bodyPr/>
                    <a:lstStyle/>
                    <a:p>
                      <a:pPr>
                        <a:lnSpc>
                          <a:spcPct val="100000"/>
                        </a:lnSpc>
                      </a:pPr>
                      <a:r>
                        <a:rPr lang="es-AR" sz="2400" b="0" strike="noStrike" spc="-1">
                          <a:solidFill>
                            <a:srgbClr val="000000"/>
                          </a:solidFill>
                          <a:uFill>
                            <a:solidFill>
                              <a:srgbClr val="FFFFFF"/>
                            </a:solidFill>
                          </a:uFill>
                          <a:latin typeface="Arial"/>
                          <a:ea typeface="Arial"/>
                        </a:rPr>
                        <a:t>Conjunción (Y)</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EEF"/>
                    </a:solidFill>
                  </a:tcPr>
                </a:tc>
                <a:tc>
                  <a:txBody>
                    <a:bodyPr/>
                    <a:lstStyle/>
                    <a:p>
                      <a:pPr algn="ctr">
                        <a:lnSpc>
                          <a:spcPct val="100000"/>
                        </a:lnSpc>
                      </a:pPr>
                      <a:r>
                        <a:rPr lang="es-AR" sz="2400" b="0" strike="noStrike" spc="-1">
                          <a:solidFill>
                            <a:srgbClr val="000000"/>
                          </a:solidFill>
                          <a:uFill>
                            <a:solidFill>
                              <a:srgbClr val="FFFFFF"/>
                            </a:solidFill>
                          </a:uFill>
                          <a:latin typeface="Arial"/>
                          <a:ea typeface="Arial"/>
                        </a:rPr>
                        <a:t>Ambas son Verdaderas</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EEF"/>
                    </a:solidFill>
                  </a:tcPr>
                </a:tc>
                <a:tc>
                  <a:txBody>
                    <a:bodyPr/>
                    <a:lstStyle/>
                    <a:p>
                      <a:pPr algn="ctr">
                        <a:lnSpc>
                          <a:spcPct val="100000"/>
                        </a:lnSpc>
                      </a:pPr>
                      <a:r>
                        <a:rPr lang="es-AR" sz="2400" b="0" strike="noStrike" spc="-1">
                          <a:solidFill>
                            <a:srgbClr val="000000"/>
                          </a:solidFill>
                          <a:uFill>
                            <a:solidFill>
                              <a:srgbClr val="FFFFFF"/>
                            </a:solidFill>
                          </a:uFill>
                          <a:latin typeface="Arial"/>
                          <a:ea typeface="Arial"/>
                        </a:rPr>
                        <a:t>(7&gt;4) &amp;&amp; (2==2) </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EEF"/>
                    </a:solidFill>
                  </a:tcPr>
                </a:tc>
                <a:extLst>
                  <a:ext uri="{0D108BD9-81ED-4DB2-BD59-A6C34878D82A}">
                    <a16:rowId xmlns:a16="http://schemas.microsoft.com/office/drawing/2014/main" val="10001"/>
                  </a:ext>
                </a:extLst>
              </a:tr>
              <a:tr h="771480">
                <a:tc>
                  <a:txBody>
                    <a:bodyPr/>
                    <a:lstStyle/>
                    <a:p>
                      <a:pPr algn="ctr">
                        <a:lnSpc>
                          <a:spcPct val="100000"/>
                        </a:lnSpc>
                      </a:pPr>
                      <a:r>
                        <a:rPr lang="es-AR" sz="2400" b="0" strike="noStrike" spc="-1">
                          <a:solidFill>
                            <a:srgbClr val="000000"/>
                          </a:solidFill>
                          <a:uFill>
                            <a:solidFill>
                              <a:srgbClr val="FFFFFF"/>
                            </a:solidFill>
                          </a:uFill>
                          <a:latin typeface="Arial"/>
                          <a:ea typeface="Arial"/>
                        </a:rPr>
                        <a:t>||</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nSpc>
                          <a:spcPct val="100000"/>
                        </a:lnSpc>
                      </a:pPr>
                      <a:r>
                        <a:rPr lang="es-AR" sz="2400" b="0" strike="noStrike" spc="-1">
                          <a:solidFill>
                            <a:srgbClr val="000000"/>
                          </a:solidFill>
                          <a:uFill>
                            <a:solidFill>
                              <a:srgbClr val="FFFFFF"/>
                            </a:solidFill>
                          </a:uFill>
                          <a:latin typeface="Arial"/>
                          <a:ea typeface="Arial"/>
                        </a:rPr>
                        <a:t>Disyunción (O)</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ctr">
                        <a:lnSpc>
                          <a:spcPct val="100000"/>
                        </a:lnSpc>
                      </a:pPr>
                      <a:r>
                        <a:rPr lang="es-AR" sz="2400" b="0" strike="noStrike" spc="-1">
                          <a:solidFill>
                            <a:srgbClr val="000000"/>
                          </a:solidFill>
                          <a:uFill>
                            <a:solidFill>
                              <a:srgbClr val="FFFFFF"/>
                            </a:solidFill>
                          </a:uFill>
                          <a:latin typeface="Arial"/>
                          <a:ea typeface="Arial"/>
                        </a:rPr>
                        <a:t>Al menos una es verdadera</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ctr">
                        <a:lnSpc>
                          <a:spcPct val="100000"/>
                        </a:lnSpc>
                      </a:pPr>
                      <a:r>
                        <a:rPr lang="es-AR" sz="2400" b="0" strike="noStrike" spc="-1">
                          <a:solidFill>
                            <a:srgbClr val="000000"/>
                          </a:solidFill>
                          <a:uFill>
                            <a:solidFill>
                              <a:srgbClr val="FFFFFF"/>
                            </a:solidFill>
                          </a:uFill>
                          <a:latin typeface="Arial"/>
                          <a:ea typeface="Arial"/>
                        </a:rPr>
                        <a:t>(1==1 || 2==1)</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771480">
                <a:tc>
                  <a:txBody>
                    <a:bodyPr/>
                    <a:lstStyle/>
                    <a:p>
                      <a:pPr algn="ctr">
                        <a:lnSpc>
                          <a:spcPct val="100000"/>
                        </a:lnSpc>
                      </a:pPr>
                      <a:r>
                        <a:rPr lang="es-AR" sz="2400" b="0" strike="noStrike" spc="-1">
                          <a:solidFill>
                            <a:srgbClr val="000000"/>
                          </a:solidFill>
                          <a:uFill>
                            <a:solidFill>
                              <a:srgbClr val="FFFFFF"/>
                            </a:solidFill>
                          </a:uFill>
                          <a:latin typeface="Arial"/>
                          <a:ea typeface="Arial"/>
                        </a:rPr>
                        <a:t>!</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lstStyle/>
                    <a:p>
                      <a:pPr>
                        <a:lnSpc>
                          <a:spcPct val="100000"/>
                        </a:lnSpc>
                      </a:pPr>
                      <a:r>
                        <a:rPr lang="es-AR" sz="2400" b="0" strike="noStrike" spc="-1">
                          <a:solidFill>
                            <a:srgbClr val="000000"/>
                          </a:solidFill>
                          <a:uFill>
                            <a:solidFill>
                              <a:srgbClr val="FFFFFF"/>
                            </a:solidFill>
                          </a:uFill>
                          <a:latin typeface="Arial"/>
                          <a:ea typeface="Arial"/>
                        </a:rPr>
                        <a:t>Negación (No)</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lstStyle/>
                    <a:p>
                      <a:pPr algn="ctr">
                        <a:lnSpc>
                          <a:spcPct val="100000"/>
                        </a:lnSpc>
                      </a:pPr>
                      <a:r>
                        <a:rPr lang="es-AR" sz="2400" b="0" strike="noStrike" spc="-1">
                          <a:solidFill>
                            <a:srgbClr val="000000"/>
                          </a:solidFill>
                          <a:uFill>
                            <a:solidFill>
                              <a:srgbClr val="FFFFFF"/>
                            </a:solidFill>
                          </a:uFill>
                          <a:latin typeface="Arial"/>
                          <a:ea typeface="Arial"/>
                        </a:rPr>
                        <a:t>No es verdadero</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lstStyle/>
                    <a:p>
                      <a:pPr algn="ctr">
                        <a:lnSpc>
                          <a:spcPct val="100000"/>
                        </a:lnSpc>
                      </a:pPr>
                      <a:r>
                        <a:rPr lang="es-AR" sz="2400" b="0" strike="noStrike" spc="-1" dirty="0">
                          <a:solidFill>
                            <a:srgbClr val="000000"/>
                          </a:solidFill>
                          <a:uFill>
                            <a:solidFill>
                              <a:srgbClr val="FFFFFF"/>
                            </a:solidFill>
                          </a:uFill>
                          <a:latin typeface="Arial"/>
                          <a:ea typeface="Arial"/>
                        </a:rPr>
                        <a:t>!(2&lt;5) </a:t>
                      </a:r>
                      <a:endParaRPr lang="es-AR"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extLst>
                  <a:ext uri="{0D108BD9-81ED-4DB2-BD59-A6C34878D82A}">
                    <a16:rowId xmlns:a16="http://schemas.microsoft.com/office/drawing/2014/main" val="10003"/>
                  </a:ext>
                </a:extLst>
              </a:tr>
            </a:tbl>
          </a:graphicData>
        </a:graphic>
      </p:graphicFrame>
      <p:sp>
        <p:nvSpPr>
          <p:cNvPr id="486" name="TextShape 4"/>
          <p:cNvSpPr txBox="1"/>
          <p:nvPr/>
        </p:nvSpPr>
        <p:spPr>
          <a:xfrm>
            <a:off x="8587800" y="6575400"/>
            <a:ext cx="556200" cy="364680"/>
          </a:xfrm>
          <a:prstGeom prst="rect">
            <a:avLst/>
          </a:prstGeom>
          <a:noFill/>
          <a:ln>
            <a:noFill/>
          </a:ln>
        </p:spPr>
        <p:txBody>
          <a:bodyPr anchor="ctr"/>
          <a:lstStyle/>
          <a:p>
            <a:pPr algn="r">
              <a:lnSpc>
                <a:spcPct val="100000"/>
              </a:lnSpc>
            </a:pPr>
            <a:fld id="{30CDEEB5-4851-4FF3-A0D8-D1EA5CEDAED8}" type="slidenum">
              <a:rPr lang="es-AR" sz="1200" b="0" strike="noStrike" spc="-1">
                <a:solidFill>
                  <a:srgbClr val="FFFFFF"/>
                </a:solidFill>
                <a:uFill>
                  <a:solidFill>
                    <a:srgbClr val="FFFFFF"/>
                  </a:solidFill>
                </a:uFill>
                <a:latin typeface="Arial"/>
                <a:ea typeface="Arial"/>
              </a:rPr>
              <a:t>11</a:t>
            </a:fld>
            <a:endParaRPr lang="es-AR"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TextShape 1"/>
          <p:cNvSpPr txBox="1"/>
          <p:nvPr/>
        </p:nvSpPr>
        <p:spPr>
          <a:xfrm>
            <a:off x="628560" y="275760"/>
            <a:ext cx="7886520" cy="1220040"/>
          </a:xfrm>
          <a:prstGeom prst="rect">
            <a:avLst/>
          </a:prstGeom>
          <a:noFill/>
          <a:ln>
            <a:noFill/>
          </a:ln>
        </p:spPr>
        <p:txBody>
          <a:bodyPr anchor="ctr"/>
          <a:lstStyle/>
          <a:p>
            <a:pPr algn="ctr">
              <a:lnSpc>
                <a:spcPct val="100000"/>
              </a:lnSpc>
            </a:pPr>
            <a:r>
              <a:rPr lang="es-AR" sz="4000" b="1" strike="noStrike" spc="-1">
                <a:solidFill>
                  <a:srgbClr val="000000"/>
                </a:solidFill>
                <a:uFill>
                  <a:solidFill>
                    <a:srgbClr val="FFFFFF"/>
                  </a:solidFill>
                </a:uFill>
                <a:latin typeface="Arial"/>
                <a:ea typeface="Arial"/>
              </a:rPr>
              <a:t>Ejemplo Condición Compuesta</a:t>
            </a:r>
            <a:endParaRPr lang="es-AR" sz="1400" b="0" strike="noStrike" spc="-1">
              <a:solidFill>
                <a:srgbClr val="000000"/>
              </a:solidFill>
              <a:uFill>
                <a:solidFill>
                  <a:srgbClr val="FFFFFF"/>
                </a:solidFill>
              </a:uFill>
              <a:latin typeface="Arial"/>
            </a:endParaRPr>
          </a:p>
        </p:txBody>
      </p:sp>
      <p:sp>
        <p:nvSpPr>
          <p:cNvPr id="488" name="TextShape 2"/>
          <p:cNvSpPr txBox="1"/>
          <p:nvPr/>
        </p:nvSpPr>
        <p:spPr>
          <a:xfrm>
            <a:off x="8587800" y="6575400"/>
            <a:ext cx="556200" cy="364680"/>
          </a:xfrm>
          <a:prstGeom prst="rect">
            <a:avLst/>
          </a:prstGeom>
          <a:noFill/>
          <a:ln>
            <a:noFill/>
          </a:ln>
        </p:spPr>
        <p:txBody>
          <a:bodyPr anchor="ctr"/>
          <a:lstStyle/>
          <a:p>
            <a:pPr algn="r">
              <a:lnSpc>
                <a:spcPct val="100000"/>
              </a:lnSpc>
            </a:pPr>
            <a:fld id="{BAB48231-47BE-46BD-9479-F8D43EEF5C7D}" type="slidenum">
              <a:rPr lang="es-AR" sz="1200" b="0" strike="noStrike" spc="-1">
                <a:solidFill>
                  <a:srgbClr val="FFFFFF"/>
                </a:solidFill>
                <a:uFill>
                  <a:solidFill>
                    <a:srgbClr val="FFFFFF"/>
                  </a:solidFill>
                </a:uFill>
                <a:latin typeface="Arial"/>
                <a:ea typeface="Arial"/>
              </a:rPr>
              <a:t>12</a:t>
            </a:fld>
            <a:endParaRPr lang="es-AR" sz="1400" b="0" strike="noStrike" spc="-1">
              <a:solidFill>
                <a:srgbClr val="000000"/>
              </a:solidFill>
              <a:uFill>
                <a:solidFill>
                  <a:srgbClr val="FFFFFF"/>
                </a:solidFill>
              </a:uFill>
              <a:latin typeface="Times New Roman"/>
            </a:endParaRPr>
          </a:p>
        </p:txBody>
      </p:sp>
      <p:sp>
        <p:nvSpPr>
          <p:cNvPr id="489" name="CustomShape 3"/>
          <p:cNvSpPr/>
          <p:nvPr/>
        </p:nvSpPr>
        <p:spPr>
          <a:xfrm>
            <a:off x="943200" y="3244320"/>
            <a:ext cx="7256880" cy="299952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35000"/>
              </a:lnSpc>
            </a:pPr>
            <a:r>
              <a:rPr lang="es-AR" sz="2400" b="1" strike="noStrike" spc="-1">
                <a:solidFill>
                  <a:srgbClr val="000080"/>
                </a:solidFill>
                <a:uFill>
                  <a:solidFill>
                    <a:srgbClr val="FFFFFF"/>
                  </a:solidFill>
                </a:uFill>
                <a:latin typeface="Calibri"/>
                <a:ea typeface="Calibri"/>
              </a:rPr>
              <a:t>let </a:t>
            </a:r>
            <a:r>
              <a:rPr lang="es-AR" sz="2400" b="0" strike="noStrike" spc="-1">
                <a:solidFill>
                  <a:srgbClr val="000000"/>
                </a:solidFill>
                <a:uFill>
                  <a:solidFill>
                    <a:srgbClr val="FFFFFF"/>
                  </a:solidFill>
                </a:uFill>
                <a:latin typeface="Calibri"/>
                <a:ea typeface="Calibri"/>
              </a:rPr>
              <a:t>lucesEncendidas </a:t>
            </a:r>
            <a:r>
              <a:rPr lang="es-AR" sz="2400" b="0" strike="noStrike" spc="-1">
                <a:solidFill>
                  <a:srgbClr val="777777"/>
                </a:solidFill>
                <a:uFill>
                  <a:solidFill>
                    <a:srgbClr val="FFFFFF"/>
                  </a:solidFill>
                </a:uFill>
                <a:latin typeface="Calibri"/>
                <a:ea typeface="Calibri"/>
              </a:rPr>
              <a:t>=</a:t>
            </a:r>
            <a:r>
              <a:rPr lang="es-AR" sz="2400" b="0" strike="noStrike" spc="-1">
                <a:solidFill>
                  <a:srgbClr val="333333"/>
                </a:solidFill>
                <a:uFill>
                  <a:solidFill>
                    <a:srgbClr val="FFFFFF"/>
                  </a:solidFill>
                </a:uFill>
                <a:latin typeface="Calibri"/>
                <a:ea typeface="Calibri"/>
              </a:rPr>
              <a:t> </a:t>
            </a:r>
            <a:r>
              <a:rPr lang="es-AR" sz="2400" b="0" strike="noStrike" spc="-1">
                <a:solidFill>
                  <a:srgbClr val="9C5D27"/>
                </a:solidFill>
                <a:uFill>
                  <a:solidFill>
                    <a:srgbClr val="FFFFFF"/>
                  </a:solidFill>
                </a:uFill>
                <a:latin typeface="Calibri"/>
                <a:ea typeface="Calibri"/>
              </a:rPr>
              <a:t>true</a:t>
            </a:r>
            <a:r>
              <a:rPr lang="es-AR" sz="2400" b="0" strike="noStrike" spc="-1">
                <a:solidFill>
                  <a:srgbClr val="777777"/>
                </a:solidFill>
                <a:uFill>
                  <a:solidFill>
                    <a:srgbClr val="FFFFFF"/>
                  </a:solidFill>
                </a:uFill>
                <a:latin typeface="Calibri"/>
                <a:ea typeface="Calibri"/>
              </a:rPr>
              <a:t>;</a:t>
            </a:r>
            <a:endParaRPr lang="es-AR" sz="1800" b="0" strike="noStrike" spc="-1">
              <a:solidFill>
                <a:srgbClr val="000000"/>
              </a:solidFill>
              <a:uFill>
                <a:solidFill>
                  <a:srgbClr val="FFFFFF"/>
                </a:solidFill>
              </a:uFill>
              <a:latin typeface="Arial"/>
            </a:endParaRPr>
          </a:p>
          <a:p>
            <a:pPr>
              <a:lnSpc>
                <a:spcPct val="135000"/>
              </a:lnSpc>
            </a:pPr>
            <a:r>
              <a:rPr lang="es-AR" sz="2400" b="1" strike="noStrike" spc="-1">
                <a:solidFill>
                  <a:srgbClr val="000080"/>
                </a:solidFill>
                <a:uFill>
                  <a:solidFill>
                    <a:srgbClr val="FFFFFF"/>
                  </a:solidFill>
                </a:uFill>
                <a:latin typeface="Calibri"/>
                <a:ea typeface="Calibri"/>
              </a:rPr>
              <a:t>let </a:t>
            </a:r>
            <a:r>
              <a:rPr lang="es-AR" sz="2400" b="0" strike="noStrike" spc="-1">
                <a:solidFill>
                  <a:srgbClr val="000000"/>
                </a:solidFill>
                <a:uFill>
                  <a:solidFill>
                    <a:srgbClr val="FFFFFF"/>
                  </a:solidFill>
                </a:uFill>
                <a:latin typeface="Calibri"/>
                <a:ea typeface="Calibri"/>
              </a:rPr>
              <a:t>litrosNafta</a:t>
            </a:r>
            <a:r>
              <a:rPr lang="es-AR" sz="2400" b="0" strike="noStrike" spc="-1">
                <a:solidFill>
                  <a:srgbClr val="333333"/>
                </a:solidFill>
                <a:uFill>
                  <a:solidFill>
                    <a:srgbClr val="FFFFFF"/>
                  </a:solidFill>
                </a:uFill>
                <a:latin typeface="Calibri"/>
                <a:ea typeface="Calibri"/>
              </a:rPr>
              <a:t> </a:t>
            </a:r>
            <a:r>
              <a:rPr lang="es-AR" sz="2400" b="0" strike="noStrike" spc="-1">
                <a:solidFill>
                  <a:srgbClr val="777777"/>
                </a:solidFill>
                <a:uFill>
                  <a:solidFill>
                    <a:srgbClr val="FFFFFF"/>
                  </a:solidFill>
                </a:uFill>
                <a:latin typeface="Calibri"/>
                <a:ea typeface="Calibri"/>
              </a:rPr>
              <a:t>=</a:t>
            </a:r>
            <a:r>
              <a:rPr lang="es-AR" sz="2400" b="0" strike="noStrike" spc="-1">
                <a:solidFill>
                  <a:srgbClr val="333333"/>
                </a:solidFill>
                <a:uFill>
                  <a:solidFill>
                    <a:srgbClr val="FFFFFF"/>
                  </a:solidFill>
                </a:uFill>
                <a:latin typeface="Calibri"/>
                <a:ea typeface="Calibri"/>
              </a:rPr>
              <a:t> </a:t>
            </a:r>
            <a:r>
              <a:rPr lang="es-AR" sz="2400" b="0" strike="noStrike" spc="-1">
                <a:solidFill>
                  <a:srgbClr val="9C5D27"/>
                </a:solidFill>
                <a:uFill>
                  <a:solidFill>
                    <a:srgbClr val="FFFFFF"/>
                  </a:solidFill>
                </a:uFill>
                <a:latin typeface="Calibri"/>
                <a:ea typeface="Calibri"/>
              </a:rPr>
              <a:t>10</a:t>
            </a:r>
            <a:r>
              <a:rPr lang="es-AR" sz="2400" b="0" strike="noStrike" spc="-1">
                <a:solidFill>
                  <a:srgbClr val="777777"/>
                </a:solidFill>
                <a:uFill>
                  <a:solidFill>
                    <a:srgbClr val="FFFFFF"/>
                  </a:solidFill>
                </a:uFill>
                <a:latin typeface="Calibri"/>
                <a:ea typeface="Calibri"/>
              </a:rPr>
              <a:t>;</a:t>
            </a:r>
            <a:endParaRPr lang="es-AR" sz="1800" b="0" strike="noStrike" spc="-1">
              <a:solidFill>
                <a:srgbClr val="000000"/>
              </a:solidFill>
              <a:uFill>
                <a:solidFill>
                  <a:srgbClr val="FFFFFF"/>
                </a:solidFill>
              </a:uFill>
              <a:latin typeface="Arial"/>
            </a:endParaRPr>
          </a:p>
          <a:p>
            <a:pPr>
              <a:lnSpc>
                <a:spcPct val="135000"/>
              </a:lnSpc>
            </a:pPr>
            <a:endParaRPr lang="es-AR" sz="1800" b="0" strike="noStrike" spc="-1">
              <a:solidFill>
                <a:srgbClr val="000000"/>
              </a:solidFill>
              <a:uFill>
                <a:solidFill>
                  <a:srgbClr val="FFFFFF"/>
                </a:solidFill>
              </a:uFill>
              <a:latin typeface="Arial"/>
            </a:endParaRPr>
          </a:p>
          <a:p>
            <a:pPr>
              <a:lnSpc>
                <a:spcPct val="135000"/>
              </a:lnSpc>
            </a:pPr>
            <a:r>
              <a:rPr lang="es-AR" sz="2400" b="1" strike="noStrike" spc="-1">
                <a:solidFill>
                  <a:srgbClr val="000080"/>
                </a:solidFill>
                <a:uFill>
                  <a:solidFill>
                    <a:srgbClr val="FFFFFF"/>
                  </a:solidFill>
                </a:uFill>
                <a:latin typeface="Calibri"/>
                <a:ea typeface="Calibri"/>
              </a:rPr>
              <a:t>if </a:t>
            </a:r>
            <a:r>
              <a:rPr lang="es-AR" sz="2400" b="0" strike="noStrike" spc="-1">
                <a:solidFill>
                  <a:srgbClr val="333333"/>
                </a:solidFill>
                <a:uFill>
                  <a:solidFill>
                    <a:srgbClr val="FFFFFF"/>
                  </a:solidFill>
                </a:uFill>
                <a:latin typeface="Calibri"/>
                <a:ea typeface="Calibri"/>
              </a:rPr>
              <a:t>(</a:t>
            </a:r>
            <a:r>
              <a:rPr lang="es-AR" sz="2400" b="0" strike="noStrike" spc="-1">
                <a:solidFill>
                  <a:srgbClr val="000000"/>
                </a:solidFill>
                <a:uFill>
                  <a:solidFill>
                    <a:srgbClr val="FFFFFF"/>
                  </a:solidFill>
                </a:uFill>
                <a:latin typeface="Calibri"/>
                <a:ea typeface="Calibri"/>
              </a:rPr>
              <a:t>lucesEncendidas</a:t>
            </a:r>
            <a:r>
              <a:rPr lang="es-AR" sz="2400" b="0" strike="noStrike" spc="-1">
                <a:solidFill>
                  <a:srgbClr val="333333"/>
                </a:solidFill>
                <a:uFill>
                  <a:solidFill>
                    <a:srgbClr val="FFFFFF"/>
                  </a:solidFill>
                </a:uFill>
                <a:latin typeface="Calibri"/>
                <a:ea typeface="Calibri"/>
              </a:rPr>
              <a:t> </a:t>
            </a:r>
            <a:r>
              <a:rPr lang="es-AR" sz="2400" b="0" strike="noStrike" spc="-1">
                <a:solidFill>
                  <a:srgbClr val="000000"/>
                </a:solidFill>
                <a:uFill>
                  <a:solidFill>
                    <a:srgbClr val="FFFFFF"/>
                  </a:solidFill>
                </a:uFill>
                <a:latin typeface="Calibri"/>
                <a:ea typeface="Calibri"/>
              </a:rPr>
              <a:t>&amp;&amp;</a:t>
            </a:r>
            <a:r>
              <a:rPr lang="es-AR" sz="2400" b="0" strike="noStrike" spc="-1">
                <a:solidFill>
                  <a:srgbClr val="333333"/>
                </a:solidFill>
                <a:uFill>
                  <a:solidFill>
                    <a:srgbClr val="FFFFFF"/>
                  </a:solidFill>
                </a:uFill>
                <a:latin typeface="Calibri"/>
                <a:ea typeface="Calibri"/>
              </a:rPr>
              <a:t> </a:t>
            </a:r>
            <a:r>
              <a:rPr lang="es-AR" sz="2400" b="0" strike="noStrike" spc="-1">
                <a:solidFill>
                  <a:srgbClr val="000000"/>
                </a:solidFill>
                <a:uFill>
                  <a:solidFill>
                    <a:srgbClr val="FFFFFF"/>
                  </a:solidFill>
                </a:uFill>
                <a:latin typeface="Calibri"/>
                <a:ea typeface="Calibri"/>
              </a:rPr>
              <a:t>litrosNafta</a:t>
            </a:r>
            <a:r>
              <a:rPr lang="es-AR" sz="2400" b="0" strike="noStrike" spc="-1">
                <a:solidFill>
                  <a:srgbClr val="333333"/>
                </a:solidFill>
                <a:uFill>
                  <a:solidFill>
                    <a:srgbClr val="FFFFFF"/>
                  </a:solidFill>
                </a:uFill>
                <a:latin typeface="Calibri"/>
                <a:ea typeface="Calibri"/>
              </a:rPr>
              <a:t> </a:t>
            </a:r>
            <a:r>
              <a:rPr lang="es-AR" sz="2400" b="0" strike="noStrike" spc="-1">
                <a:solidFill>
                  <a:srgbClr val="777777"/>
                </a:solidFill>
                <a:uFill>
                  <a:solidFill>
                    <a:srgbClr val="FFFFFF"/>
                  </a:solidFill>
                </a:uFill>
                <a:latin typeface="Calibri"/>
                <a:ea typeface="Calibri"/>
              </a:rPr>
              <a:t>&gt;</a:t>
            </a:r>
            <a:r>
              <a:rPr lang="es-AR" sz="2400" b="0" strike="noStrike" spc="-1">
                <a:solidFill>
                  <a:srgbClr val="333333"/>
                </a:solidFill>
                <a:uFill>
                  <a:solidFill>
                    <a:srgbClr val="FFFFFF"/>
                  </a:solidFill>
                </a:uFill>
                <a:latin typeface="Calibri"/>
                <a:ea typeface="Calibri"/>
              </a:rPr>
              <a:t> </a:t>
            </a:r>
            <a:r>
              <a:rPr lang="es-AR" sz="2400" b="0" strike="noStrike" spc="-1">
                <a:solidFill>
                  <a:srgbClr val="9C5D27"/>
                </a:solidFill>
                <a:uFill>
                  <a:solidFill>
                    <a:srgbClr val="FFFFFF"/>
                  </a:solidFill>
                </a:uFill>
                <a:latin typeface="Calibri"/>
                <a:ea typeface="Calibri"/>
              </a:rPr>
              <a:t>0</a:t>
            </a:r>
            <a:r>
              <a:rPr lang="es-AR" sz="2400" b="0" strike="noStrike" spc="-1">
                <a:solidFill>
                  <a:srgbClr val="333333"/>
                </a:solidFill>
                <a:uFill>
                  <a:solidFill>
                    <a:srgbClr val="FFFFFF"/>
                  </a:solidFill>
                </a:uFill>
                <a:latin typeface="Calibri"/>
                <a:ea typeface="Calibri"/>
              </a:rPr>
              <a:t>) </a:t>
            </a:r>
            <a:r>
              <a:rPr lang="es-AR" sz="2400" b="0" strike="noStrike" spc="-1">
                <a:solidFill>
                  <a:srgbClr val="000000"/>
                </a:solidFill>
                <a:uFill>
                  <a:solidFill>
                    <a:srgbClr val="FFFFFF"/>
                  </a:solidFill>
                </a:uFill>
                <a:latin typeface="Calibri"/>
                <a:ea typeface="Calibri"/>
              </a:rPr>
              <a:t>{</a:t>
            </a:r>
            <a:endParaRPr lang="es-AR" sz="1800" b="0" strike="noStrike" spc="-1">
              <a:solidFill>
                <a:srgbClr val="000000"/>
              </a:solidFill>
              <a:uFill>
                <a:solidFill>
                  <a:srgbClr val="FFFFFF"/>
                </a:solidFill>
              </a:uFill>
              <a:latin typeface="Arial"/>
            </a:endParaRPr>
          </a:p>
          <a:p>
            <a:pPr>
              <a:lnSpc>
                <a:spcPct val="135000"/>
              </a:lnSpc>
            </a:pPr>
            <a:r>
              <a:rPr lang="es-AR" sz="2400" b="0" strike="noStrike" spc="-1">
                <a:solidFill>
                  <a:srgbClr val="333333"/>
                </a:solidFill>
                <a:uFill>
                  <a:solidFill>
                    <a:srgbClr val="FFFFFF"/>
                  </a:solidFill>
                </a:uFill>
                <a:latin typeface="Calibri"/>
                <a:ea typeface="Calibri"/>
              </a:rPr>
              <a:t>   </a:t>
            </a:r>
            <a:r>
              <a:rPr lang="es-AR" sz="2400" b="1" strike="noStrike" spc="-1">
                <a:solidFill>
                  <a:srgbClr val="000080"/>
                </a:solidFill>
                <a:uFill>
                  <a:solidFill>
                    <a:srgbClr val="FFFFFF"/>
                  </a:solidFill>
                </a:uFill>
                <a:latin typeface="Calibri"/>
                <a:ea typeface="Calibri"/>
              </a:rPr>
              <a:t>console</a:t>
            </a:r>
            <a:r>
              <a:rPr lang="es-AR" sz="2400" b="0" strike="noStrike" spc="-1">
                <a:solidFill>
                  <a:srgbClr val="777777"/>
                </a:solidFill>
                <a:uFill>
                  <a:solidFill>
                    <a:srgbClr val="FFFFFF"/>
                  </a:solidFill>
                </a:uFill>
                <a:latin typeface="Calibri"/>
                <a:ea typeface="Calibri"/>
              </a:rPr>
              <a:t>.</a:t>
            </a:r>
            <a:r>
              <a:rPr lang="es-AR" sz="2400" b="1" strike="noStrike" spc="-1">
                <a:solidFill>
                  <a:srgbClr val="000080"/>
                </a:solidFill>
                <a:uFill>
                  <a:solidFill>
                    <a:srgbClr val="FFFFFF"/>
                  </a:solidFill>
                </a:uFill>
                <a:latin typeface="Calibri"/>
                <a:ea typeface="Calibri"/>
              </a:rPr>
              <a:t>log</a:t>
            </a:r>
            <a:r>
              <a:rPr lang="es-AR" sz="2400" b="0" strike="noStrike" spc="-1">
                <a:solidFill>
                  <a:srgbClr val="333333"/>
                </a:solidFill>
                <a:uFill>
                  <a:solidFill>
                    <a:srgbClr val="FFFFFF"/>
                  </a:solidFill>
                </a:uFill>
                <a:latin typeface="Calibri"/>
                <a:ea typeface="Calibri"/>
              </a:rPr>
              <a:t>(</a:t>
            </a:r>
            <a:r>
              <a:rPr lang="es-AR" sz="2400" b="0" strike="noStrike" spc="-1">
                <a:solidFill>
                  <a:srgbClr val="FF0000"/>
                </a:solidFill>
                <a:uFill>
                  <a:solidFill>
                    <a:srgbClr val="FFFFFF"/>
                  </a:solidFill>
                </a:uFill>
                <a:latin typeface="Calibri"/>
                <a:ea typeface="Calibri"/>
              </a:rPr>
              <a:t>'Puedo manejar de noche'</a:t>
            </a:r>
            <a:r>
              <a:rPr lang="es-AR" sz="2400" b="0" strike="noStrike" spc="-1">
                <a:solidFill>
                  <a:srgbClr val="333333"/>
                </a:solidFill>
                <a:uFill>
                  <a:solidFill>
                    <a:srgbClr val="FFFFFF"/>
                  </a:solidFill>
                </a:uFill>
                <a:latin typeface="Calibri"/>
                <a:ea typeface="Calibri"/>
              </a:rPr>
              <a:t>)</a:t>
            </a:r>
            <a:r>
              <a:rPr lang="es-AR" sz="2400" b="0" strike="noStrike" spc="-1">
                <a:solidFill>
                  <a:srgbClr val="777777"/>
                </a:solidFill>
                <a:uFill>
                  <a:solidFill>
                    <a:srgbClr val="FFFFFF"/>
                  </a:solidFill>
                </a:uFill>
                <a:latin typeface="Calibri"/>
                <a:ea typeface="Calibri"/>
              </a:rPr>
              <a:t>;</a:t>
            </a:r>
            <a:endParaRPr lang="es-AR" sz="1800" b="0" strike="noStrike" spc="-1">
              <a:solidFill>
                <a:srgbClr val="000000"/>
              </a:solidFill>
              <a:uFill>
                <a:solidFill>
                  <a:srgbClr val="FFFFFF"/>
                </a:solidFill>
              </a:uFill>
              <a:latin typeface="Arial"/>
            </a:endParaRPr>
          </a:p>
          <a:p>
            <a:pPr>
              <a:lnSpc>
                <a:spcPct val="135000"/>
              </a:lnSpc>
            </a:pPr>
            <a:r>
              <a:rPr lang="es-AR" sz="2400" b="0" strike="noStrike" spc="-1">
                <a:solidFill>
                  <a:srgbClr val="000000"/>
                </a:solidFill>
                <a:uFill>
                  <a:solidFill>
                    <a:srgbClr val="FFFFFF"/>
                  </a:solidFill>
                </a:uFill>
                <a:latin typeface="Calibri"/>
                <a:ea typeface="Calibri"/>
              </a:rPr>
              <a:t>}</a:t>
            </a:r>
            <a:endParaRPr lang="es-AR" sz="1800" b="0" strike="noStrike" spc="-1">
              <a:solidFill>
                <a:srgbClr val="000000"/>
              </a:solidFill>
              <a:uFill>
                <a:solidFill>
                  <a:srgbClr val="FFFFFF"/>
                </a:solidFill>
              </a:uFill>
              <a:latin typeface="Arial"/>
            </a:endParaRPr>
          </a:p>
          <a:p>
            <a:pPr>
              <a:lnSpc>
                <a:spcPct val="135000"/>
              </a:lnSpc>
            </a:pPr>
            <a:endParaRPr lang="es-AR" sz="1800" b="0" strike="noStrike" spc="-1">
              <a:solidFill>
                <a:srgbClr val="000000"/>
              </a:solidFill>
              <a:uFill>
                <a:solidFill>
                  <a:srgbClr val="FFFFFF"/>
                </a:solidFill>
              </a:uFill>
              <a:latin typeface="Arial"/>
            </a:endParaRPr>
          </a:p>
        </p:txBody>
      </p:sp>
      <p:sp>
        <p:nvSpPr>
          <p:cNvPr id="490" name="TextShape 4"/>
          <p:cNvSpPr txBox="1"/>
          <p:nvPr/>
        </p:nvSpPr>
        <p:spPr>
          <a:xfrm>
            <a:off x="628560" y="1530720"/>
            <a:ext cx="7886520" cy="1526040"/>
          </a:xfrm>
          <a:prstGeom prst="rect">
            <a:avLst/>
          </a:prstGeom>
          <a:noFill/>
          <a:ln>
            <a:noFill/>
          </a:ln>
        </p:spPr>
        <p:txBody>
          <a:bodyPr/>
          <a:lstStyle/>
          <a:p>
            <a:pPr marL="457200" indent="-380520">
              <a:lnSpc>
                <a:spcPct val="115000"/>
              </a:lnSpc>
              <a:buClr>
                <a:srgbClr val="000000"/>
              </a:buClr>
              <a:buFont typeface="Arial"/>
              <a:buChar char="●"/>
            </a:pPr>
            <a:r>
              <a:rPr lang="es-AR" sz="2400" b="0" strike="noStrike" spc="-1">
                <a:solidFill>
                  <a:srgbClr val="000000"/>
                </a:solidFill>
                <a:uFill>
                  <a:solidFill>
                    <a:srgbClr val="FFFFFF"/>
                  </a:solidFill>
                </a:uFill>
                <a:latin typeface="Arial"/>
                <a:ea typeface="Arial"/>
              </a:rPr>
              <a:t>Se tienen dos condiciones evaluadas con una conjunción (condicion_a Y condición_b)</a:t>
            </a:r>
            <a:endParaRPr lang="es-AR" sz="1400" b="0" strike="noStrike" spc="-1">
              <a:solidFill>
                <a:srgbClr val="000000"/>
              </a:solidFill>
              <a:uFill>
                <a:solidFill>
                  <a:srgbClr val="FFFFFF"/>
                </a:solidFill>
              </a:uFill>
              <a:latin typeface="Arial"/>
            </a:endParaRPr>
          </a:p>
          <a:p>
            <a:pPr marL="457200" indent="-380520">
              <a:lnSpc>
                <a:spcPct val="115000"/>
              </a:lnSpc>
              <a:buClr>
                <a:srgbClr val="000000"/>
              </a:buClr>
              <a:buFont typeface="Arial"/>
              <a:buChar char="●"/>
            </a:pPr>
            <a:r>
              <a:rPr lang="es-AR" sz="2400" b="0" strike="noStrike" spc="-1">
                <a:solidFill>
                  <a:srgbClr val="000000"/>
                </a:solidFill>
                <a:uFill>
                  <a:solidFill>
                    <a:srgbClr val="FFFFFF"/>
                  </a:solidFill>
                </a:uFill>
                <a:latin typeface="Arial"/>
                <a:ea typeface="Arial"/>
              </a:rPr>
              <a:t>Conjunción → </a:t>
            </a:r>
            <a:r>
              <a:rPr lang="es-AR" sz="2400" b="0" i="1" strike="noStrike" spc="-1">
                <a:solidFill>
                  <a:srgbClr val="000000"/>
                </a:solidFill>
                <a:uFill>
                  <a:solidFill>
                    <a:srgbClr val="FFFFFF"/>
                  </a:solidFill>
                </a:uFill>
                <a:latin typeface="Arial"/>
                <a:ea typeface="Arial"/>
              </a:rPr>
              <a:t>ambas </a:t>
            </a:r>
            <a:r>
              <a:rPr lang="es-AR" sz="2400" b="0" strike="noStrike" spc="-1">
                <a:solidFill>
                  <a:srgbClr val="000000"/>
                </a:solidFill>
                <a:uFill>
                  <a:solidFill>
                    <a:srgbClr val="FFFFFF"/>
                  </a:solidFill>
                </a:uFill>
                <a:latin typeface="Arial"/>
                <a:ea typeface="Arial"/>
              </a:rPr>
              <a:t>tienen que ser </a:t>
            </a:r>
            <a:r>
              <a:rPr lang="es-AR" sz="2400" b="0" i="1" strike="noStrike" spc="-1">
                <a:solidFill>
                  <a:srgbClr val="000000"/>
                </a:solidFill>
                <a:uFill>
                  <a:solidFill>
                    <a:srgbClr val="FFFFFF"/>
                  </a:solidFill>
                </a:uFill>
                <a:latin typeface="Arial"/>
                <a:ea typeface="Arial"/>
              </a:rPr>
              <a:t>verdaderas</a:t>
            </a:r>
            <a:endParaRPr lang="es-AR"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 name="TextShape 1"/>
          <p:cNvSpPr txBox="1"/>
          <p:nvPr/>
        </p:nvSpPr>
        <p:spPr>
          <a:xfrm>
            <a:off x="8587800" y="6575400"/>
            <a:ext cx="556200" cy="364680"/>
          </a:xfrm>
          <a:prstGeom prst="rect">
            <a:avLst/>
          </a:prstGeom>
          <a:noFill/>
          <a:ln>
            <a:noFill/>
          </a:ln>
        </p:spPr>
        <p:txBody>
          <a:bodyPr anchor="ctr"/>
          <a:lstStyle/>
          <a:p>
            <a:pPr algn="r">
              <a:lnSpc>
                <a:spcPct val="100000"/>
              </a:lnSpc>
            </a:pPr>
            <a:fld id="{5FEFBF58-437A-4844-B4DA-3B205BBE268E}" type="slidenum">
              <a:rPr lang="es-AR" sz="1200" b="0" strike="noStrike" spc="-1">
                <a:solidFill>
                  <a:srgbClr val="FFFFFF"/>
                </a:solidFill>
                <a:uFill>
                  <a:solidFill>
                    <a:srgbClr val="FFFFFF"/>
                  </a:solidFill>
                </a:uFill>
                <a:latin typeface="Arial"/>
                <a:ea typeface="Arial"/>
              </a:rPr>
              <a:t>13</a:t>
            </a:fld>
            <a:endParaRPr lang="es-AR" sz="1400" b="0" strike="noStrike" spc="-1">
              <a:solidFill>
                <a:srgbClr val="000000"/>
              </a:solidFill>
              <a:uFill>
                <a:solidFill>
                  <a:srgbClr val="FFFFFF"/>
                </a:solidFill>
              </a:uFill>
              <a:latin typeface="Times New Roman"/>
            </a:endParaRPr>
          </a:p>
        </p:txBody>
      </p:sp>
      <p:sp>
        <p:nvSpPr>
          <p:cNvPr id="492" name="TextShape 2"/>
          <p:cNvSpPr txBox="1"/>
          <p:nvPr/>
        </p:nvSpPr>
        <p:spPr>
          <a:xfrm>
            <a:off x="628560" y="275760"/>
            <a:ext cx="7886520" cy="1220040"/>
          </a:xfrm>
          <a:prstGeom prst="rect">
            <a:avLst/>
          </a:prstGeom>
          <a:noFill/>
          <a:ln>
            <a:noFill/>
          </a:ln>
        </p:spPr>
        <p:txBody>
          <a:bodyPr anchor="ctr"/>
          <a:lstStyle/>
          <a:p>
            <a:pPr algn="ctr">
              <a:lnSpc>
                <a:spcPct val="90000"/>
              </a:lnSpc>
            </a:pPr>
            <a:r>
              <a:rPr lang="es-AR" sz="4000" b="1" strike="noStrike" spc="-1">
                <a:solidFill>
                  <a:srgbClr val="000000"/>
                </a:solidFill>
                <a:uFill>
                  <a:solidFill>
                    <a:srgbClr val="FFFFFF"/>
                  </a:solidFill>
                </a:uFill>
                <a:latin typeface="Arial"/>
                <a:ea typeface="Arial"/>
              </a:rPr>
              <a:t>Operadores Lógicos - AND</a:t>
            </a:r>
            <a:r>
              <a:rPr lang="es-AR" sz="2800" b="0" i="1" strike="noStrike" spc="-1">
                <a:solidFill>
                  <a:srgbClr val="000000"/>
                </a:solidFill>
                <a:uFill>
                  <a:solidFill>
                    <a:srgbClr val="FFFFFF"/>
                  </a:solidFill>
                </a:uFill>
                <a:latin typeface="Arial"/>
                <a:ea typeface="Arial"/>
              </a:rPr>
              <a:t> </a:t>
            </a:r>
            <a:endParaRPr lang="es-AR" sz="1400" b="0" strike="noStrike" spc="-1">
              <a:solidFill>
                <a:srgbClr val="000000"/>
              </a:solidFill>
              <a:uFill>
                <a:solidFill>
                  <a:srgbClr val="FFFFFF"/>
                </a:solidFill>
              </a:uFill>
              <a:latin typeface="Arial"/>
            </a:endParaRPr>
          </a:p>
        </p:txBody>
      </p:sp>
      <p:sp>
        <p:nvSpPr>
          <p:cNvPr id="493" name="TextShape 3"/>
          <p:cNvSpPr txBox="1"/>
          <p:nvPr/>
        </p:nvSpPr>
        <p:spPr>
          <a:xfrm>
            <a:off x="323640" y="1746720"/>
            <a:ext cx="8604720" cy="4763880"/>
          </a:xfrm>
          <a:prstGeom prst="rect">
            <a:avLst/>
          </a:prstGeom>
          <a:noFill/>
          <a:ln>
            <a:noFill/>
          </a:ln>
        </p:spPr>
        <p:txBody>
          <a:bodyPr/>
          <a:lstStyle/>
          <a:p>
            <a:pPr>
              <a:lnSpc>
                <a:spcPct val="90000"/>
              </a:lnSpc>
            </a:pPr>
            <a:r>
              <a:rPr lang="es-AR" sz="1800" b="0" strike="noStrike" spc="-1">
                <a:solidFill>
                  <a:srgbClr val="212529"/>
                </a:solidFill>
                <a:uFill>
                  <a:solidFill>
                    <a:srgbClr val="FFFFFF"/>
                  </a:solidFill>
                </a:uFill>
                <a:latin typeface="Roboto"/>
                <a:ea typeface="Roboto"/>
              </a:rPr>
              <a:t>La operación lógica </a:t>
            </a:r>
            <a:r>
              <a:rPr lang="es-AR" sz="1800" b="1" strike="noStrike" spc="-1">
                <a:solidFill>
                  <a:srgbClr val="212529"/>
                </a:solidFill>
                <a:uFill>
                  <a:solidFill>
                    <a:srgbClr val="FFFFFF"/>
                  </a:solidFill>
                </a:uFill>
                <a:latin typeface="Roboto"/>
                <a:ea typeface="Roboto"/>
              </a:rPr>
              <a:t>AND</a:t>
            </a:r>
            <a:r>
              <a:rPr lang="es-AR" sz="1800" b="0" strike="noStrike" spc="-1">
                <a:solidFill>
                  <a:srgbClr val="212529"/>
                </a:solidFill>
                <a:uFill>
                  <a:solidFill>
                    <a:srgbClr val="FFFFFF"/>
                  </a:solidFill>
                </a:uFill>
                <a:latin typeface="Roboto"/>
                <a:ea typeface="Roboto"/>
              </a:rPr>
              <a:t> obtiene su resultado combinando dos valores booleanos. El operador se indica mediante el símbolo </a:t>
            </a:r>
            <a:r>
              <a:rPr lang="es-AR" sz="1800" b="1" strike="noStrike" spc="-1">
                <a:solidFill>
                  <a:srgbClr val="212529"/>
                </a:solidFill>
                <a:uFill>
                  <a:solidFill>
                    <a:srgbClr val="FFFFFF"/>
                  </a:solidFill>
                </a:uFill>
                <a:latin typeface="Roboto"/>
                <a:ea typeface="Roboto"/>
              </a:rPr>
              <a:t>&amp;&amp;</a:t>
            </a:r>
            <a:r>
              <a:rPr lang="es-AR" sz="1800" b="0" strike="noStrike" spc="-1">
                <a:solidFill>
                  <a:srgbClr val="212529"/>
                </a:solidFill>
                <a:uFill>
                  <a:solidFill>
                    <a:srgbClr val="FFFFFF"/>
                  </a:solidFill>
                </a:uFill>
                <a:latin typeface="Roboto"/>
                <a:ea typeface="Roboto"/>
              </a:rPr>
              <a:t> y su resultado solamente es </a:t>
            </a:r>
            <a:r>
              <a:rPr lang="es-AR" sz="1800" b="1" strike="noStrike" spc="-1">
                <a:solidFill>
                  <a:srgbClr val="212529"/>
                </a:solidFill>
                <a:uFill>
                  <a:solidFill>
                    <a:srgbClr val="FFFFFF"/>
                  </a:solidFill>
                </a:uFill>
                <a:latin typeface="Roboto"/>
                <a:ea typeface="Roboto"/>
              </a:rPr>
              <a:t>true</a:t>
            </a:r>
            <a:r>
              <a:rPr lang="es-AR" sz="1800" b="0" strike="noStrike" spc="-1">
                <a:solidFill>
                  <a:srgbClr val="212529"/>
                </a:solidFill>
                <a:uFill>
                  <a:solidFill>
                    <a:srgbClr val="FFFFFF"/>
                  </a:solidFill>
                </a:uFill>
                <a:latin typeface="Roboto"/>
                <a:ea typeface="Roboto"/>
              </a:rPr>
              <a:t> si los dos operandos son </a:t>
            </a:r>
            <a:r>
              <a:rPr lang="es-AR" sz="1800" b="1" strike="noStrike" spc="-1">
                <a:solidFill>
                  <a:srgbClr val="212529"/>
                </a:solidFill>
                <a:uFill>
                  <a:solidFill>
                    <a:srgbClr val="FFFFFF"/>
                  </a:solidFill>
                </a:uFill>
                <a:latin typeface="Roboto"/>
                <a:ea typeface="Roboto"/>
              </a:rPr>
              <a:t>true</a:t>
            </a:r>
            <a:r>
              <a:rPr lang="es-AR" sz="1800" b="0" strike="noStrike" spc="-1">
                <a:solidFill>
                  <a:srgbClr val="212529"/>
                </a:solidFill>
                <a:uFill>
                  <a:solidFill>
                    <a:srgbClr val="FFFFFF"/>
                  </a:solidFill>
                </a:uFill>
                <a:latin typeface="Roboto"/>
                <a:ea typeface="Roboto"/>
              </a:rPr>
              <a:t>:</a:t>
            </a:r>
            <a:endParaRPr lang="es-AR" sz="1400" b="0" strike="noStrike" spc="-1">
              <a:solidFill>
                <a:srgbClr val="000000"/>
              </a:solidFill>
              <a:uFill>
                <a:solidFill>
                  <a:srgbClr val="FFFFFF"/>
                </a:solidFill>
              </a:uFill>
              <a:latin typeface="Arial"/>
            </a:endParaRPr>
          </a:p>
          <a:p>
            <a:pPr>
              <a:lnSpc>
                <a:spcPct val="100000"/>
              </a:lnSpc>
            </a:pPr>
            <a:r>
              <a:rPr lang="es-AR" sz="1800" b="1" strike="noStrike" spc="-1">
                <a:solidFill>
                  <a:srgbClr val="000080"/>
                </a:solidFill>
                <a:uFill>
                  <a:solidFill>
                    <a:srgbClr val="FFFFFF"/>
                  </a:solidFill>
                </a:uFill>
                <a:latin typeface="Calibri"/>
                <a:ea typeface="Calibri"/>
              </a:rPr>
              <a:t>let </a:t>
            </a:r>
            <a:r>
              <a:rPr lang="es-AR" sz="1800" b="0" strike="noStrike" spc="-1">
                <a:solidFill>
                  <a:srgbClr val="24292E"/>
                </a:solidFill>
                <a:uFill>
                  <a:solidFill>
                    <a:srgbClr val="FFFFFF"/>
                  </a:solidFill>
                </a:uFill>
                <a:latin typeface="Calibri"/>
                <a:ea typeface="Calibri"/>
              </a:rPr>
              <a:t>valor1 = true;
</a:t>
            </a:r>
            <a:r>
              <a:rPr lang="es-AR" sz="1800" b="1" strike="noStrike" spc="-1">
                <a:solidFill>
                  <a:srgbClr val="000080"/>
                </a:solidFill>
                <a:uFill>
                  <a:solidFill>
                    <a:srgbClr val="FFFFFF"/>
                  </a:solidFill>
                </a:uFill>
                <a:latin typeface="Calibri"/>
                <a:ea typeface="Calibri"/>
              </a:rPr>
              <a:t>let </a:t>
            </a:r>
            <a:r>
              <a:rPr lang="es-AR" sz="1800" b="0" strike="noStrike" spc="-1">
                <a:solidFill>
                  <a:srgbClr val="24292E"/>
                </a:solidFill>
                <a:uFill>
                  <a:solidFill>
                    <a:srgbClr val="FFFFFF"/>
                  </a:solidFill>
                </a:uFill>
                <a:latin typeface="Calibri"/>
                <a:ea typeface="Calibri"/>
              </a:rPr>
              <a:t>valor2 = false;
resultado = valor1 &amp;&amp; valor2; </a:t>
            </a:r>
            <a:endParaRPr lang="es-AR" sz="1400" b="0" strike="noStrike" spc="-1">
              <a:solidFill>
                <a:srgbClr val="000000"/>
              </a:solidFill>
              <a:uFill>
                <a:solidFill>
                  <a:srgbClr val="FFFFFF"/>
                </a:solidFill>
              </a:uFill>
              <a:latin typeface="Arial"/>
            </a:endParaRPr>
          </a:p>
          <a:p>
            <a:pPr>
              <a:lnSpc>
                <a:spcPct val="100000"/>
              </a:lnSpc>
            </a:pPr>
            <a:r>
              <a:rPr lang="es-AR" sz="1800" b="0" i="1" strike="noStrike" spc="-1">
                <a:solidFill>
                  <a:srgbClr val="999988"/>
                </a:solidFill>
                <a:uFill>
                  <a:solidFill>
                    <a:srgbClr val="FFFFFF"/>
                  </a:solidFill>
                </a:uFill>
                <a:latin typeface="Calibri"/>
                <a:ea typeface="Calibri"/>
              </a:rPr>
              <a:t>// resultado = false</a:t>
            </a:r>
            <a:r>
              <a:rPr lang="es-AR" sz="1800" b="0" strike="noStrike" spc="-1">
                <a:solidFill>
                  <a:srgbClr val="24292E"/>
                </a:solidFill>
                <a:uFill>
                  <a:solidFill>
                    <a:srgbClr val="FFFFFF"/>
                  </a:solidFill>
                </a:uFill>
                <a:latin typeface="Calibri"/>
                <a:ea typeface="Calibri"/>
              </a:rPr>
              <a:t>
</a:t>
            </a:r>
            <a:endParaRPr lang="es-AR" sz="1400" b="0" strike="noStrike" spc="-1">
              <a:solidFill>
                <a:srgbClr val="000000"/>
              </a:solidFill>
              <a:uFill>
                <a:solidFill>
                  <a:srgbClr val="FFFFFF"/>
                </a:solidFill>
              </a:uFill>
              <a:latin typeface="Arial"/>
            </a:endParaRPr>
          </a:p>
          <a:p>
            <a:pPr>
              <a:lnSpc>
                <a:spcPct val="100000"/>
              </a:lnSpc>
            </a:pPr>
            <a:r>
              <a:rPr lang="es-AR" sz="1800" b="0" strike="noStrike" spc="-1">
                <a:solidFill>
                  <a:srgbClr val="24292E"/>
                </a:solidFill>
                <a:uFill>
                  <a:solidFill>
                    <a:srgbClr val="FFFFFF"/>
                  </a:solidFill>
                </a:uFill>
                <a:latin typeface="Calibri"/>
                <a:ea typeface="Calibri"/>
              </a:rPr>
              <a:t>valor1 = true;
valor2 = true;
resultado = valor1 &amp;&amp; valor2; </a:t>
            </a:r>
            <a:endParaRPr lang="es-AR" sz="1400" b="0" strike="noStrike" spc="-1">
              <a:solidFill>
                <a:srgbClr val="000000"/>
              </a:solidFill>
              <a:uFill>
                <a:solidFill>
                  <a:srgbClr val="FFFFFF"/>
                </a:solidFill>
              </a:uFill>
              <a:latin typeface="Arial"/>
            </a:endParaRPr>
          </a:p>
          <a:p>
            <a:pPr>
              <a:lnSpc>
                <a:spcPct val="100000"/>
              </a:lnSpc>
            </a:pPr>
            <a:r>
              <a:rPr lang="es-AR" sz="1800" b="0" i="1" strike="noStrike" spc="-1">
                <a:solidFill>
                  <a:srgbClr val="999988"/>
                </a:solidFill>
                <a:uFill>
                  <a:solidFill>
                    <a:srgbClr val="FFFFFF"/>
                  </a:solidFill>
                </a:uFill>
                <a:latin typeface="Calibri"/>
                <a:ea typeface="Calibri"/>
              </a:rPr>
              <a:t>// resultado = true</a:t>
            </a:r>
            <a:endParaRPr lang="es-AR" sz="1400" b="0" strike="noStrike" spc="-1">
              <a:solidFill>
                <a:srgbClr val="000000"/>
              </a:solidFill>
              <a:uFill>
                <a:solidFill>
                  <a:srgbClr val="FFFFFF"/>
                </a:solidFill>
              </a:uFill>
              <a:latin typeface="Arial"/>
            </a:endParaRPr>
          </a:p>
          <a:p>
            <a:pPr>
              <a:lnSpc>
                <a:spcPct val="100000"/>
              </a:lnSpc>
            </a:pPr>
            <a:endParaRPr lang="es-AR" sz="1400" b="0" strike="noStrike" spc="-1">
              <a:solidFill>
                <a:srgbClr val="000000"/>
              </a:solidFill>
              <a:uFill>
                <a:solidFill>
                  <a:srgbClr val="FFFFFF"/>
                </a:solidFill>
              </a:uFill>
              <a:latin typeface="Arial"/>
            </a:endParaRPr>
          </a:p>
        </p:txBody>
      </p:sp>
      <p:pic>
        <p:nvPicPr>
          <p:cNvPr id="494" name="Google Shape;446;p48"/>
          <p:cNvPicPr/>
          <p:nvPr/>
        </p:nvPicPr>
        <p:blipFill>
          <a:blip r:embed="rId2"/>
          <a:srcRect l="18642" t="40392" r="59850" b="42180"/>
          <a:stretch/>
        </p:blipFill>
        <p:spPr>
          <a:xfrm>
            <a:off x="4869360" y="3429000"/>
            <a:ext cx="4058640" cy="19864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TextShape 1"/>
          <p:cNvSpPr txBox="1"/>
          <p:nvPr/>
        </p:nvSpPr>
        <p:spPr>
          <a:xfrm>
            <a:off x="628560" y="275760"/>
            <a:ext cx="7886520" cy="1220040"/>
          </a:xfrm>
          <a:prstGeom prst="rect">
            <a:avLst/>
          </a:prstGeom>
          <a:noFill/>
          <a:ln>
            <a:noFill/>
          </a:ln>
        </p:spPr>
        <p:txBody>
          <a:bodyPr anchor="ctr"/>
          <a:lstStyle/>
          <a:p>
            <a:pPr algn="ctr">
              <a:lnSpc>
                <a:spcPct val="100000"/>
              </a:lnSpc>
            </a:pPr>
            <a:r>
              <a:rPr lang="es-AR" sz="4000" b="1" strike="noStrike" spc="-1">
                <a:solidFill>
                  <a:srgbClr val="000000"/>
                </a:solidFill>
                <a:uFill>
                  <a:solidFill>
                    <a:srgbClr val="FFFFFF"/>
                  </a:solidFill>
                </a:uFill>
                <a:latin typeface="Arial"/>
                <a:ea typeface="Arial"/>
              </a:rPr>
              <a:t>Operadores Lógicos - OR</a:t>
            </a:r>
            <a:endParaRPr lang="es-AR" sz="1400" b="0" strike="noStrike" spc="-1">
              <a:solidFill>
                <a:srgbClr val="000000"/>
              </a:solidFill>
              <a:uFill>
                <a:solidFill>
                  <a:srgbClr val="FFFFFF"/>
                </a:solidFill>
              </a:uFill>
              <a:latin typeface="Arial"/>
            </a:endParaRPr>
          </a:p>
        </p:txBody>
      </p:sp>
      <p:sp>
        <p:nvSpPr>
          <p:cNvPr id="496" name="TextShape 2"/>
          <p:cNvSpPr txBox="1"/>
          <p:nvPr/>
        </p:nvSpPr>
        <p:spPr>
          <a:xfrm>
            <a:off x="628560" y="2160000"/>
            <a:ext cx="7886520" cy="4350960"/>
          </a:xfrm>
          <a:prstGeom prst="rect">
            <a:avLst/>
          </a:prstGeom>
          <a:noFill/>
          <a:ln>
            <a:noFill/>
          </a:ln>
        </p:spPr>
        <p:txBody>
          <a:bodyPr/>
          <a:lstStyle/>
          <a:p>
            <a:pPr marL="228600">
              <a:lnSpc>
                <a:spcPct val="100000"/>
              </a:lnSpc>
            </a:pPr>
            <a:r>
              <a:rPr lang="es-AR" sz="1800" b="0" strike="noStrike" spc="-1">
                <a:solidFill>
                  <a:srgbClr val="212529"/>
                </a:solidFill>
                <a:uFill>
                  <a:solidFill>
                    <a:srgbClr val="FFFFFF"/>
                  </a:solidFill>
                </a:uFill>
                <a:latin typeface="Roboto"/>
                <a:ea typeface="Roboto"/>
              </a:rPr>
              <a:t>La operación lógica </a:t>
            </a:r>
            <a:r>
              <a:rPr lang="es-AR" sz="1800" b="1" strike="noStrike" spc="-1">
                <a:solidFill>
                  <a:srgbClr val="212529"/>
                </a:solidFill>
                <a:uFill>
                  <a:solidFill>
                    <a:srgbClr val="FFFFFF"/>
                  </a:solidFill>
                </a:uFill>
                <a:latin typeface="Roboto"/>
                <a:ea typeface="Roboto"/>
              </a:rPr>
              <a:t>OR</a:t>
            </a:r>
            <a:r>
              <a:rPr lang="es-AR" sz="1800" b="0" strike="noStrike" spc="-1">
                <a:solidFill>
                  <a:srgbClr val="212529"/>
                </a:solidFill>
                <a:uFill>
                  <a:solidFill>
                    <a:srgbClr val="FFFFFF"/>
                  </a:solidFill>
                </a:uFill>
                <a:latin typeface="Roboto"/>
                <a:ea typeface="Roboto"/>
              </a:rPr>
              <a:t> también combina dos valores booleanos. El operador se indica mediante el símbolo </a:t>
            </a:r>
            <a:r>
              <a:rPr lang="es-AR" sz="1800" b="1" strike="noStrike" spc="-1">
                <a:solidFill>
                  <a:srgbClr val="212529"/>
                </a:solidFill>
                <a:uFill>
                  <a:solidFill>
                    <a:srgbClr val="FFFFFF"/>
                  </a:solidFill>
                </a:uFill>
                <a:latin typeface="Roboto"/>
                <a:ea typeface="Roboto"/>
              </a:rPr>
              <a:t>||</a:t>
            </a:r>
            <a:r>
              <a:rPr lang="es-AR" sz="1800" b="0" strike="noStrike" spc="-1">
                <a:solidFill>
                  <a:srgbClr val="212529"/>
                </a:solidFill>
                <a:uFill>
                  <a:solidFill>
                    <a:srgbClr val="FFFFFF"/>
                  </a:solidFill>
                </a:uFill>
                <a:latin typeface="Roboto"/>
                <a:ea typeface="Roboto"/>
              </a:rPr>
              <a:t> y su resultado es </a:t>
            </a:r>
            <a:r>
              <a:rPr lang="es-AR" sz="1800" b="1" strike="noStrike" spc="-1">
                <a:solidFill>
                  <a:srgbClr val="212529"/>
                </a:solidFill>
                <a:uFill>
                  <a:solidFill>
                    <a:srgbClr val="FFFFFF"/>
                  </a:solidFill>
                </a:uFill>
                <a:latin typeface="Roboto"/>
                <a:ea typeface="Roboto"/>
              </a:rPr>
              <a:t>true </a:t>
            </a:r>
            <a:r>
              <a:rPr lang="es-AR" sz="1800" b="0" strike="noStrike" spc="-1">
                <a:solidFill>
                  <a:srgbClr val="212529"/>
                </a:solidFill>
                <a:uFill>
                  <a:solidFill>
                    <a:srgbClr val="FFFFFF"/>
                  </a:solidFill>
                </a:uFill>
                <a:latin typeface="Roboto"/>
                <a:ea typeface="Roboto"/>
              </a:rPr>
              <a:t>si alguno de los dos operandos es </a:t>
            </a:r>
            <a:r>
              <a:rPr lang="es-AR" sz="1800" b="1" strike="noStrike" spc="-1">
                <a:solidFill>
                  <a:srgbClr val="212529"/>
                </a:solidFill>
                <a:uFill>
                  <a:solidFill>
                    <a:srgbClr val="FFFFFF"/>
                  </a:solidFill>
                </a:uFill>
                <a:latin typeface="Roboto"/>
                <a:ea typeface="Roboto"/>
              </a:rPr>
              <a:t>true</a:t>
            </a:r>
            <a:r>
              <a:rPr lang="es-AR" sz="1800" b="0" strike="noStrike" spc="-1">
                <a:solidFill>
                  <a:srgbClr val="212529"/>
                </a:solidFill>
                <a:uFill>
                  <a:solidFill>
                    <a:srgbClr val="FFFFFF"/>
                  </a:solidFill>
                </a:uFill>
                <a:latin typeface="Roboto"/>
                <a:ea typeface="Roboto"/>
              </a:rPr>
              <a:t>:</a:t>
            </a:r>
            <a:endParaRPr lang="es-AR" sz="1400" b="0" strike="noStrike" spc="-1">
              <a:solidFill>
                <a:srgbClr val="000000"/>
              </a:solidFill>
              <a:uFill>
                <a:solidFill>
                  <a:srgbClr val="FFFFFF"/>
                </a:solidFill>
              </a:uFill>
              <a:latin typeface="Arial"/>
            </a:endParaRPr>
          </a:p>
          <a:p>
            <a:pPr>
              <a:lnSpc>
                <a:spcPct val="100000"/>
              </a:lnSpc>
            </a:pPr>
            <a:r>
              <a:rPr lang="es-AR" sz="1800" b="1" strike="noStrike" spc="-1">
                <a:solidFill>
                  <a:srgbClr val="000080"/>
                </a:solidFill>
                <a:uFill>
                  <a:solidFill>
                    <a:srgbClr val="FFFFFF"/>
                  </a:solidFill>
                </a:uFill>
                <a:latin typeface="Calibri"/>
                <a:ea typeface="Calibri"/>
              </a:rPr>
              <a:t>let </a:t>
            </a:r>
            <a:r>
              <a:rPr lang="es-AR" sz="1800" b="0" strike="noStrike" spc="-1">
                <a:solidFill>
                  <a:srgbClr val="24292E"/>
                </a:solidFill>
                <a:uFill>
                  <a:solidFill>
                    <a:srgbClr val="FFFFFF"/>
                  </a:solidFill>
                </a:uFill>
                <a:latin typeface="Calibri"/>
                <a:ea typeface="Calibri"/>
              </a:rPr>
              <a:t>valor1 = true;
</a:t>
            </a:r>
            <a:r>
              <a:rPr lang="es-AR" sz="1800" b="1" strike="noStrike" spc="-1">
                <a:solidFill>
                  <a:srgbClr val="000080"/>
                </a:solidFill>
                <a:uFill>
                  <a:solidFill>
                    <a:srgbClr val="FFFFFF"/>
                  </a:solidFill>
                </a:uFill>
                <a:latin typeface="Calibri"/>
                <a:ea typeface="Calibri"/>
              </a:rPr>
              <a:t>let </a:t>
            </a:r>
            <a:r>
              <a:rPr lang="es-AR" sz="1800" b="0" strike="noStrike" spc="-1">
                <a:solidFill>
                  <a:srgbClr val="24292E"/>
                </a:solidFill>
                <a:uFill>
                  <a:solidFill>
                    <a:srgbClr val="FFFFFF"/>
                  </a:solidFill>
                </a:uFill>
                <a:latin typeface="Calibri"/>
                <a:ea typeface="Calibri"/>
              </a:rPr>
              <a:t>valor2 = false;
resultado = valor1 || valor2; </a:t>
            </a:r>
            <a:endParaRPr lang="es-AR" sz="1400" b="0" strike="noStrike" spc="-1">
              <a:solidFill>
                <a:srgbClr val="000000"/>
              </a:solidFill>
              <a:uFill>
                <a:solidFill>
                  <a:srgbClr val="FFFFFF"/>
                </a:solidFill>
              </a:uFill>
              <a:latin typeface="Arial"/>
            </a:endParaRPr>
          </a:p>
          <a:p>
            <a:pPr>
              <a:lnSpc>
                <a:spcPct val="100000"/>
              </a:lnSpc>
            </a:pPr>
            <a:r>
              <a:rPr lang="es-AR" sz="1800" b="0" i="1" strike="noStrike" spc="-1">
                <a:solidFill>
                  <a:srgbClr val="999988"/>
                </a:solidFill>
                <a:uFill>
                  <a:solidFill>
                    <a:srgbClr val="FFFFFF"/>
                  </a:solidFill>
                </a:uFill>
                <a:latin typeface="Calibri"/>
                <a:ea typeface="Calibri"/>
              </a:rPr>
              <a:t>// resultado = true</a:t>
            </a:r>
            <a:r>
              <a:rPr lang="es-AR" sz="1800" b="0" strike="noStrike" spc="-1">
                <a:solidFill>
                  <a:srgbClr val="24292E"/>
                </a:solidFill>
                <a:uFill>
                  <a:solidFill>
                    <a:srgbClr val="FFFFFF"/>
                  </a:solidFill>
                </a:uFill>
                <a:latin typeface="Calibri"/>
                <a:ea typeface="Calibri"/>
              </a:rPr>
              <a:t>
valor1 = false;
valor2 = false;
resultado = valor1 || valor2;</a:t>
            </a:r>
            <a:endParaRPr lang="es-AR" sz="1400" b="0" strike="noStrike" spc="-1">
              <a:solidFill>
                <a:srgbClr val="000000"/>
              </a:solidFill>
              <a:uFill>
                <a:solidFill>
                  <a:srgbClr val="FFFFFF"/>
                </a:solidFill>
              </a:uFill>
              <a:latin typeface="Arial"/>
            </a:endParaRPr>
          </a:p>
          <a:p>
            <a:pPr>
              <a:lnSpc>
                <a:spcPct val="100000"/>
              </a:lnSpc>
            </a:pPr>
            <a:r>
              <a:rPr lang="es-AR" sz="1800" b="0" strike="noStrike" spc="-1">
                <a:solidFill>
                  <a:srgbClr val="24292E"/>
                </a:solidFill>
                <a:uFill>
                  <a:solidFill>
                    <a:srgbClr val="FFFFFF"/>
                  </a:solidFill>
                </a:uFill>
                <a:latin typeface="Calibri"/>
                <a:ea typeface="Calibri"/>
              </a:rPr>
              <a:t> </a:t>
            </a:r>
            <a:r>
              <a:rPr lang="es-AR" sz="1800" b="0" i="1" strike="noStrike" spc="-1">
                <a:solidFill>
                  <a:srgbClr val="999988"/>
                </a:solidFill>
                <a:uFill>
                  <a:solidFill>
                    <a:srgbClr val="FFFFFF"/>
                  </a:solidFill>
                </a:uFill>
                <a:latin typeface="Calibri"/>
                <a:ea typeface="Calibri"/>
              </a:rPr>
              <a:t>// resultado = false</a:t>
            </a:r>
            <a:endParaRPr lang="es-AR" sz="1400" b="0" strike="noStrike" spc="-1">
              <a:solidFill>
                <a:srgbClr val="000000"/>
              </a:solidFill>
              <a:uFill>
                <a:solidFill>
                  <a:srgbClr val="FFFFFF"/>
                </a:solidFill>
              </a:uFill>
              <a:latin typeface="Arial"/>
            </a:endParaRPr>
          </a:p>
        </p:txBody>
      </p:sp>
      <p:sp>
        <p:nvSpPr>
          <p:cNvPr id="497" name="TextShape 3"/>
          <p:cNvSpPr txBox="1"/>
          <p:nvPr/>
        </p:nvSpPr>
        <p:spPr>
          <a:xfrm>
            <a:off x="8587800" y="6575400"/>
            <a:ext cx="556200" cy="364680"/>
          </a:xfrm>
          <a:prstGeom prst="rect">
            <a:avLst/>
          </a:prstGeom>
          <a:noFill/>
          <a:ln>
            <a:noFill/>
          </a:ln>
        </p:spPr>
        <p:txBody>
          <a:bodyPr anchor="ctr"/>
          <a:lstStyle/>
          <a:p>
            <a:pPr algn="r">
              <a:lnSpc>
                <a:spcPct val="100000"/>
              </a:lnSpc>
            </a:pPr>
            <a:fld id="{B46E723E-30D9-485A-98EC-A40A59D6B18F}" type="slidenum">
              <a:rPr lang="es-AR" sz="1200" b="0" strike="noStrike" spc="-1">
                <a:solidFill>
                  <a:srgbClr val="FFFFFF"/>
                </a:solidFill>
                <a:uFill>
                  <a:solidFill>
                    <a:srgbClr val="FFFFFF"/>
                  </a:solidFill>
                </a:uFill>
                <a:latin typeface="Arial"/>
                <a:ea typeface="Arial"/>
              </a:rPr>
              <a:t>14</a:t>
            </a:fld>
            <a:endParaRPr lang="es-AR" sz="1400" b="0" strike="noStrike" spc="-1">
              <a:solidFill>
                <a:srgbClr val="000000"/>
              </a:solidFill>
              <a:uFill>
                <a:solidFill>
                  <a:srgbClr val="FFFFFF"/>
                </a:solidFill>
              </a:uFill>
              <a:latin typeface="Times New Roman"/>
            </a:endParaRPr>
          </a:p>
        </p:txBody>
      </p:sp>
      <p:pic>
        <p:nvPicPr>
          <p:cNvPr id="498" name="Google Shape;455;p49"/>
          <p:cNvPicPr/>
          <p:nvPr/>
        </p:nvPicPr>
        <p:blipFill>
          <a:blip r:embed="rId2"/>
          <a:srcRect l="18728" t="53063" r="59313" b="29509"/>
          <a:stretch/>
        </p:blipFill>
        <p:spPr>
          <a:xfrm>
            <a:off x="4744800" y="3389760"/>
            <a:ext cx="4262400" cy="2043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 name="TextShape 1"/>
          <p:cNvSpPr txBox="1"/>
          <p:nvPr/>
        </p:nvSpPr>
        <p:spPr>
          <a:xfrm>
            <a:off x="628560" y="275760"/>
            <a:ext cx="7886520" cy="1220040"/>
          </a:xfrm>
          <a:prstGeom prst="rect">
            <a:avLst/>
          </a:prstGeom>
          <a:noFill/>
          <a:ln>
            <a:noFill/>
          </a:ln>
        </p:spPr>
        <p:txBody>
          <a:bodyPr anchor="ctr"/>
          <a:lstStyle/>
          <a:p>
            <a:pPr algn="ctr">
              <a:lnSpc>
                <a:spcPct val="90000"/>
              </a:lnSpc>
            </a:pPr>
            <a:r>
              <a:rPr lang="es-AR" sz="4000" b="1" strike="noStrike" spc="-1">
                <a:solidFill>
                  <a:srgbClr val="000000"/>
                </a:solidFill>
                <a:uFill>
                  <a:solidFill>
                    <a:srgbClr val="FFFFFF"/>
                  </a:solidFill>
                </a:uFill>
                <a:latin typeface="Arial"/>
                <a:ea typeface="Arial"/>
              </a:rPr>
              <a:t>Etapas del Ciclo de Vida</a:t>
            </a:r>
            <a:endParaRPr lang="es-AR" sz="1400" b="0" strike="noStrike" spc="-1">
              <a:solidFill>
                <a:srgbClr val="000000"/>
              </a:solidFill>
              <a:uFill>
                <a:solidFill>
                  <a:srgbClr val="FFFFFF"/>
                </a:solidFill>
              </a:uFill>
              <a:latin typeface="Arial"/>
            </a:endParaRPr>
          </a:p>
        </p:txBody>
      </p:sp>
      <p:sp>
        <p:nvSpPr>
          <p:cNvPr id="502" name="TextShape 2"/>
          <p:cNvSpPr txBox="1"/>
          <p:nvPr/>
        </p:nvSpPr>
        <p:spPr>
          <a:xfrm>
            <a:off x="8587800" y="6575400"/>
            <a:ext cx="556200" cy="364680"/>
          </a:xfrm>
          <a:prstGeom prst="rect">
            <a:avLst/>
          </a:prstGeom>
          <a:noFill/>
          <a:ln>
            <a:noFill/>
          </a:ln>
        </p:spPr>
        <p:txBody>
          <a:bodyPr anchor="ctr"/>
          <a:lstStyle/>
          <a:p>
            <a:pPr algn="r">
              <a:lnSpc>
                <a:spcPct val="100000"/>
              </a:lnSpc>
            </a:pPr>
            <a:fld id="{9A1B8E5C-80ED-4AE1-9373-41834ABE4737}" type="slidenum">
              <a:rPr lang="es-AR" sz="1200" b="0" strike="noStrike" spc="-1">
                <a:solidFill>
                  <a:srgbClr val="FFFFFF"/>
                </a:solidFill>
                <a:uFill>
                  <a:solidFill>
                    <a:srgbClr val="FFFFFF"/>
                  </a:solidFill>
                </a:uFill>
                <a:latin typeface="Arial"/>
                <a:ea typeface="Arial"/>
              </a:rPr>
              <a:t>15</a:t>
            </a:fld>
            <a:endParaRPr lang="es-AR" sz="1400" b="0" strike="noStrike" spc="-1">
              <a:solidFill>
                <a:srgbClr val="000000"/>
              </a:solidFill>
              <a:uFill>
                <a:solidFill>
                  <a:srgbClr val="FFFFFF"/>
                </a:solidFill>
              </a:uFill>
              <a:latin typeface="Times New Roman"/>
            </a:endParaRPr>
          </a:p>
        </p:txBody>
      </p:sp>
      <p:sp>
        <p:nvSpPr>
          <p:cNvPr id="503" name="CustomShape 3"/>
          <p:cNvSpPr/>
          <p:nvPr/>
        </p:nvSpPr>
        <p:spPr>
          <a:xfrm rot="5400000">
            <a:off x="1832040" y="3168720"/>
            <a:ext cx="591840" cy="425520"/>
          </a:xfrm>
          <a:prstGeom prst="bentUpArrow">
            <a:avLst>
              <a:gd name="adj1" fmla="val 32840"/>
              <a:gd name="adj2" fmla="val 25000"/>
              <a:gd name="adj3" fmla="val 35780"/>
            </a:avLst>
          </a:prstGeom>
          <a:solidFill>
            <a:srgbClr val="C0CCE1"/>
          </a:solidFill>
          <a:ln w="25560">
            <a:solidFill>
              <a:srgbClr val="FFFFFF"/>
            </a:solidFill>
            <a:round/>
          </a:ln>
        </p:spPr>
        <p:style>
          <a:lnRef idx="0">
            <a:scrgbClr r="0" g="0" b="0"/>
          </a:lnRef>
          <a:fillRef idx="0">
            <a:scrgbClr r="0" g="0" b="0"/>
          </a:fillRef>
          <a:effectRef idx="0">
            <a:scrgbClr r="0" g="0" b="0"/>
          </a:effectRef>
          <a:fontRef idx="minor"/>
        </p:style>
      </p:sp>
      <p:sp>
        <p:nvSpPr>
          <p:cNvPr id="504" name="CustomShape 4"/>
          <p:cNvSpPr/>
          <p:nvPr/>
        </p:nvSpPr>
        <p:spPr>
          <a:xfrm>
            <a:off x="1138680" y="2386080"/>
            <a:ext cx="2316960" cy="698040"/>
          </a:xfrm>
          <a:prstGeom prst="roundRect">
            <a:avLst>
              <a:gd name="adj" fmla="val 16670"/>
            </a:avLst>
          </a:prstGeom>
          <a:solidFill>
            <a:srgbClr val="4F81BD"/>
          </a:solidFill>
          <a:ln w="25560">
            <a:solidFill>
              <a:srgbClr val="FFFFFF"/>
            </a:solidFill>
            <a:round/>
          </a:ln>
        </p:spPr>
        <p:style>
          <a:lnRef idx="0">
            <a:scrgbClr r="0" g="0" b="0"/>
          </a:lnRef>
          <a:fillRef idx="0">
            <a:scrgbClr r="0" g="0" b="0"/>
          </a:fillRef>
          <a:effectRef idx="0">
            <a:scrgbClr r="0" g="0" b="0"/>
          </a:effectRef>
          <a:fontRef idx="minor"/>
        </p:style>
      </p:sp>
      <p:sp>
        <p:nvSpPr>
          <p:cNvPr id="505" name="CustomShape 5"/>
          <p:cNvSpPr/>
          <p:nvPr/>
        </p:nvSpPr>
        <p:spPr>
          <a:xfrm>
            <a:off x="1174680" y="2420280"/>
            <a:ext cx="2245320" cy="629640"/>
          </a:xfrm>
          <a:prstGeom prst="rect">
            <a:avLst/>
          </a:prstGeom>
          <a:solidFill>
            <a:srgbClr val="A4C2F4"/>
          </a:solidFill>
          <a:ln>
            <a:noFill/>
          </a:ln>
        </p:spPr>
        <p:style>
          <a:lnRef idx="0">
            <a:scrgbClr r="0" g="0" b="0"/>
          </a:lnRef>
          <a:fillRef idx="0">
            <a:scrgbClr r="0" g="0" b="0"/>
          </a:fillRef>
          <a:effectRef idx="0">
            <a:scrgbClr r="0" g="0" b="0"/>
          </a:effectRef>
          <a:fontRef idx="minor"/>
        </p:style>
        <p:txBody>
          <a:bodyPr lIns="106560" tIns="106560" rIns="106560" bIns="106560" anchor="ctr"/>
          <a:lstStyle/>
          <a:p>
            <a:pPr algn="ctr">
              <a:lnSpc>
                <a:spcPct val="90000"/>
              </a:lnSpc>
            </a:pPr>
            <a:r>
              <a:rPr lang="es-AR" sz="2000" b="1" strike="noStrike" spc="-1">
                <a:solidFill>
                  <a:srgbClr val="FFFFFF"/>
                </a:solidFill>
                <a:uFill>
                  <a:solidFill>
                    <a:srgbClr val="FFFFFF"/>
                  </a:solidFill>
                </a:uFill>
                <a:latin typeface="Calibri"/>
                <a:ea typeface="Calibri"/>
              </a:rPr>
              <a:t>DEFINICIÓN DEL PROBLEMA</a:t>
            </a:r>
            <a:endParaRPr lang="es-AR" sz="1800" b="0" strike="noStrike" spc="-1">
              <a:solidFill>
                <a:srgbClr val="000000"/>
              </a:solidFill>
              <a:uFill>
                <a:solidFill>
                  <a:srgbClr val="FFFFFF"/>
                </a:solidFill>
              </a:uFill>
              <a:latin typeface="Arial"/>
            </a:endParaRPr>
          </a:p>
        </p:txBody>
      </p:sp>
      <p:sp>
        <p:nvSpPr>
          <p:cNvPr id="506" name="CustomShape 6"/>
          <p:cNvSpPr/>
          <p:nvPr/>
        </p:nvSpPr>
        <p:spPr>
          <a:xfrm>
            <a:off x="2822400" y="2453040"/>
            <a:ext cx="760680" cy="564120"/>
          </a:xfrm>
          <a:prstGeom prst="rect">
            <a:avLst/>
          </a:prstGeom>
          <a:noFill/>
          <a:ln>
            <a:noFill/>
          </a:ln>
        </p:spPr>
        <p:style>
          <a:lnRef idx="0">
            <a:scrgbClr r="0" g="0" b="0"/>
          </a:lnRef>
          <a:fillRef idx="0">
            <a:scrgbClr r="0" g="0" b="0"/>
          </a:fillRef>
          <a:effectRef idx="0">
            <a:scrgbClr r="0" g="0" b="0"/>
          </a:effectRef>
          <a:fontRef idx="minor"/>
        </p:style>
      </p:sp>
      <p:sp>
        <p:nvSpPr>
          <p:cNvPr id="507" name="CustomShape 7"/>
          <p:cNvSpPr/>
          <p:nvPr/>
        </p:nvSpPr>
        <p:spPr>
          <a:xfrm rot="5400000">
            <a:off x="3006000" y="3954960"/>
            <a:ext cx="591840" cy="425520"/>
          </a:xfrm>
          <a:prstGeom prst="bentUpArrow">
            <a:avLst>
              <a:gd name="adj1" fmla="val 32840"/>
              <a:gd name="adj2" fmla="val 25000"/>
              <a:gd name="adj3" fmla="val 35780"/>
            </a:avLst>
          </a:prstGeom>
          <a:solidFill>
            <a:srgbClr val="C0CCE1"/>
          </a:solidFill>
          <a:ln w="25560">
            <a:solidFill>
              <a:srgbClr val="FFFFFF"/>
            </a:solidFill>
            <a:round/>
          </a:ln>
        </p:spPr>
        <p:style>
          <a:lnRef idx="0">
            <a:scrgbClr r="0" g="0" b="0"/>
          </a:lnRef>
          <a:fillRef idx="0">
            <a:scrgbClr r="0" g="0" b="0"/>
          </a:fillRef>
          <a:effectRef idx="0">
            <a:scrgbClr r="0" g="0" b="0"/>
          </a:effectRef>
          <a:fontRef idx="minor"/>
        </p:style>
      </p:sp>
      <p:sp>
        <p:nvSpPr>
          <p:cNvPr id="508" name="CustomShape 8"/>
          <p:cNvSpPr/>
          <p:nvPr/>
        </p:nvSpPr>
        <p:spPr>
          <a:xfrm>
            <a:off x="2313000" y="3172320"/>
            <a:ext cx="2316960" cy="698040"/>
          </a:xfrm>
          <a:prstGeom prst="roundRect">
            <a:avLst>
              <a:gd name="adj" fmla="val 16670"/>
            </a:avLst>
          </a:prstGeom>
          <a:solidFill>
            <a:srgbClr val="4F81BD"/>
          </a:solidFill>
          <a:ln w="25560">
            <a:solidFill>
              <a:srgbClr val="FFFFFF"/>
            </a:solidFill>
            <a:round/>
          </a:ln>
        </p:spPr>
        <p:style>
          <a:lnRef idx="0">
            <a:scrgbClr r="0" g="0" b="0"/>
          </a:lnRef>
          <a:fillRef idx="0">
            <a:scrgbClr r="0" g="0" b="0"/>
          </a:fillRef>
          <a:effectRef idx="0">
            <a:scrgbClr r="0" g="0" b="0"/>
          </a:effectRef>
          <a:fontRef idx="minor"/>
        </p:style>
      </p:sp>
      <p:sp>
        <p:nvSpPr>
          <p:cNvPr id="509" name="CustomShape 9"/>
          <p:cNvSpPr/>
          <p:nvPr/>
        </p:nvSpPr>
        <p:spPr>
          <a:xfrm>
            <a:off x="2348640" y="3206880"/>
            <a:ext cx="2245320" cy="629640"/>
          </a:xfrm>
          <a:prstGeom prst="rect">
            <a:avLst/>
          </a:prstGeom>
          <a:solidFill>
            <a:srgbClr val="A4C2F4"/>
          </a:solidFill>
          <a:ln>
            <a:noFill/>
          </a:ln>
        </p:spPr>
        <p:style>
          <a:lnRef idx="0">
            <a:scrgbClr r="0" g="0" b="0"/>
          </a:lnRef>
          <a:fillRef idx="0">
            <a:scrgbClr r="0" g="0" b="0"/>
          </a:fillRef>
          <a:effectRef idx="0">
            <a:scrgbClr r="0" g="0" b="0"/>
          </a:effectRef>
          <a:fontRef idx="minor"/>
        </p:style>
        <p:txBody>
          <a:bodyPr lIns="106560" tIns="106560" rIns="106560" bIns="106560" anchor="ctr"/>
          <a:lstStyle/>
          <a:p>
            <a:pPr algn="ctr">
              <a:lnSpc>
                <a:spcPct val="90000"/>
              </a:lnSpc>
            </a:pPr>
            <a:r>
              <a:rPr lang="es-AR" sz="2000" b="1" strike="noStrike" spc="-1">
                <a:solidFill>
                  <a:srgbClr val="FFFFFF"/>
                </a:solidFill>
                <a:uFill>
                  <a:solidFill>
                    <a:srgbClr val="FFFFFF"/>
                  </a:solidFill>
                </a:uFill>
                <a:latin typeface="Calibri"/>
                <a:ea typeface="Calibri"/>
              </a:rPr>
              <a:t>ANÁLISIS DEL PROBLEMA</a:t>
            </a:r>
            <a:endParaRPr lang="es-AR" sz="1800" b="0" strike="noStrike" spc="-1">
              <a:solidFill>
                <a:srgbClr val="000000"/>
              </a:solidFill>
              <a:uFill>
                <a:solidFill>
                  <a:srgbClr val="FFFFFF"/>
                </a:solidFill>
              </a:uFill>
              <a:latin typeface="Arial"/>
            </a:endParaRPr>
          </a:p>
        </p:txBody>
      </p:sp>
      <p:sp>
        <p:nvSpPr>
          <p:cNvPr id="510" name="CustomShape 10"/>
          <p:cNvSpPr/>
          <p:nvPr/>
        </p:nvSpPr>
        <p:spPr>
          <a:xfrm>
            <a:off x="3996720" y="3239280"/>
            <a:ext cx="760680" cy="564120"/>
          </a:xfrm>
          <a:prstGeom prst="rect">
            <a:avLst/>
          </a:prstGeom>
          <a:noFill/>
          <a:ln>
            <a:noFill/>
          </a:ln>
        </p:spPr>
        <p:style>
          <a:lnRef idx="0">
            <a:scrgbClr r="0" g="0" b="0"/>
          </a:lnRef>
          <a:fillRef idx="0">
            <a:scrgbClr r="0" g="0" b="0"/>
          </a:fillRef>
          <a:effectRef idx="0">
            <a:scrgbClr r="0" g="0" b="0"/>
          </a:effectRef>
          <a:fontRef idx="minor"/>
        </p:style>
      </p:sp>
      <p:sp>
        <p:nvSpPr>
          <p:cNvPr id="511" name="CustomShape 11"/>
          <p:cNvSpPr/>
          <p:nvPr/>
        </p:nvSpPr>
        <p:spPr>
          <a:xfrm rot="5400000">
            <a:off x="4180320" y="4741200"/>
            <a:ext cx="591840" cy="425520"/>
          </a:xfrm>
          <a:prstGeom prst="bentUpArrow">
            <a:avLst>
              <a:gd name="adj1" fmla="val 32840"/>
              <a:gd name="adj2" fmla="val 25000"/>
              <a:gd name="adj3" fmla="val 35780"/>
            </a:avLst>
          </a:prstGeom>
          <a:solidFill>
            <a:srgbClr val="C0CCE1"/>
          </a:solidFill>
          <a:ln w="25560">
            <a:solidFill>
              <a:srgbClr val="FFFFFF"/>
            </a:solidFill>
            <a:round/>
          </a:ln>
        </p:spPr>
        <p:style>
          <a:lnRef idx="0">
            <a:scrgbClr r="0" g="0" b="0"/>
          </a:lnRef>
          <a:fillRef idx="0">
            <a:scrgbClr r="0" g="0" b="0"/>
          </a:fillRef>
          <a:effectRef idx="0">
            <a:scrgbClr r="0" g="0" b="0"/>
          </a:effectRef>
          <a:fontRef idx="minor"/>
        </p:style>
      </p:sp>
      <p:sp>
        <p:nvSpPr>
          <p:cNvPr id="512" name="CustomShape 12"/>
          <p:cNvSpPr/>
          <p:nvPr/>
        </p:nvSpPr>
        <p:spPr>
          <a:xfrm>
            <a:off x="3487320" y="3958920"/>
            <a:ext cx="2316960" cy="697680"/>
          </a:xfrm>
          <a:prstGeom prst="roundRect">
            <a:avLst>
              <a:gd name="adj" fmla="val 16670"/>
            </a:avLst>
          </a:prstGeom>
          <a:solidFill>
            <a:srgbClr val="4F81BD"/>
          </a:solidFill>
          <a:ln w="25560">
            <a:solidFill>
              <a:srgbClr val="FFFFFF"/>
            </a:solidFill>
            <a:round/>
          </a:ln>
        </p:spPr>
        <p:style>
          <a:lnRef idx="0">
            <a:scrgbClr r="0" g="0" b="0"/>
          </a:lnRef>
          <a:fillRef idx="0">
            <a:scrgbClr r="0" g="0" b="0"/>
          </a:fillRef>
          <a:effectRef idx="0">
            <a:scrgbClr r="0" g="0" b="0"/>
          </a:effectRef>
          <a:fontRef idx="minor"/>
        </p:style>
      </p:sp>
      <p:sp>
        <p:nvSpPr>
          <p:cNvPr id="513" name="CustomShape 13"/>
          <p:cNvSpPr/>
          <p:nvPr/>
        </p:nvSpPr>
        <p:spPr>
          <a:xfrm>
            <a:off x="3522960" y="3992760"/>
            <a:ext cx="2245320" cy="629640"/>
          </a:xfrm>
          <a:prstGeom prst="rect">
            <a:avLst/>
          </a:prstGeom>
          <a:solidFill>
            <a:srgbClr val="A4C2F4"/>
          </a:solidFill>
          <a:ln>
            <a:noFill/>
          </a:ln>
        </p:spPr>
        <p:style>
          <a:lnRef idx="0">
            <a:scrgbClr r="0" g="0" b="0"/>
          </a:lnRef>
          <a:fillRef idx="0">
            <a:scrgbClr r="0" g="0" b="0"/>
          </a:fillRef>
          <a:effectRef idx="0">
            <a:scrgbClr r="0" g="0" b="0"/>
          </a:effectRef>
          <a:fontRef idx="minor"/>
        </p:style>
        <p:txBody>
          <a:bodyPr lIns="106560" tIns="106560" rIns="106560" bIns="106560" anchor="ctr"/>
          <a:lstStyle/>
          <a:p>
            <a:pPr algn="ctr">
              <a:lnSpc>
                <a:spcPct val="90000"/>
              </a:lnSpc>
            </a:pPr>
            <a:r>
              <a:rPr lang="es-AR" sz="2000" b="1" strike="noStrike" spc="-1">
                <a:solidFill>
                  <a:srgbClr val="FFFFFF"/>
                </a:solidFill>
                <a:uFill>
                  <a:solidFill>
                    <a:srgbClr val="FFFFFF"/>
                  </a:solidFill>
                </a:uFill>
                <a:latin typeface="Calibri"/>
                <a:ea typeface="Calibri"/>
              </a:rPr>
              <a:t>DISEÑO DEL ALGORITMO</a:t>
            </a:r>
            <a:endParaRPr lang="es-AR" sz="1800" b="0" strike="noStrike" spc="-1">
              <a:solidFill>
                <a:srgbClr val="000000"/>
              </a:solidFill>
              <a:uFill>
                <a:solidFill>
                  <a:srgbClr val="FFFFFF"/>
                </a:solidFill>
              </a:uFill>
              <a:latin typeface="Arial"/>
            </a:endParaRPr>
          </a:p>
        </p:txBody>
      </p:sp>
      <p:sp>
        <p:nvSpPr>
          <p:cNvPr id="514" name="CustomShape 14"/>
          <p:cNvSpPr/>
          <p:nvPr/>
        </p:nvSpPr>
        <p:spPr>
          <a:xfrm>
            <a:off x="5171040" y="4025160"/>
            <a:ext cx="760680" cy="564120"/>
          </a:xfrm>
          <a:prstGeom prst="rect">
            <a:avLst/>
          </a:prstGeom>
          <a:noFill/>
          <a:ln>
            <a:noFill/>
          </a:ln>
        </p:spPr>
        <p:style>
          <a:lnRef idx="0">
            <a:scrgbClr r="0" g="0" b="0"/>
          </a:lnRef>
          <a:fillRef idx="0">
            <a:scrgbClr r="0" g="0" b="0"/>
          </a:fillRef>
          <a:effectRef idx="0">
            <a:scrgbClr r="0" g="0" b="0"/>
          </a:effectRef>
          <a:fontRef idx="minor"/>
        </p:style>
      </p:sp>
      <p:sp>
        <p:nvSpPr>
          <p:cNvPr id="515" name="CustomShape 15"/>
          <p:cNvSpPr/>
          <p:nvPr/>
        </p:nvSpPr>
        <p:spPr>
          <a:xfrm rot="5400000">
            <a:off x="5355000" y="5527440"/>
            <a:ext cx="591840" cy="425520"/>
          </a:xfrm>
          <a:prstGeom prst="bentUpArrow">
            <a:avLst>
              <a:gd name="adj1" fmla="val 32840"/>
              <a:gd name="adj2" fmla="val 25000"/>
              <a:gd name="adj3" fmla="val 35780"/>
            </a:avLst>
          </a:prstGeom>
          <a:solidFill>
            <a:srgbClr val="C0CCE1"/>
          </a:solidFill>
          <a:ln w="25560">
            <a:solidFill>
              <a:srgbClr val="FFFFFF"/>
            </a:solidFill>
            <a:round/>
          </a:ln>
        </p:spPr>
        <p:style>
          <a:lnRef idx="0">
            <a:scrgbClr r="0" g="0" b="0"/>
          </a:lnRef>
          <a:fillRef idx="0">
            <a:scrgbClr r="0" g="0" b="0"/>
          </a:fillRef>
          <a:effectRef idx="0">
            <a:scrgbClr r="0" g="0" b="0"/>
          </a:effectRef>
          <a:fontRef idx="minor"/>
        </p:style>
      </p:sp>
      <p:sp>
        <p:nvSpPr>
          <p:cNvPr id="516" name="CustomShape 16"/>
          <p:cNvSpPr/>
          <p:nvPr/>
        </p:nvSpPr>
        <p:spPr>
          <a:xfrm>
            <a:off x="4661640" y="4744800"/>
            <a:ext cx="2316960" cy="698040"/>
          </a:xfrm>
          <a:prstGeom prst="roundRect">
            <a:avLst>
              <a:gd name="adj" fmla="val 16670"/>
            </a:avLst>
          </a:prstGeom>
          <a:solidFill>
            <a:srgbClr val="4F81BD"/>
          </a:solidFill>
          <a:ln w="25560">
            <a:solidFill>
              <a:srgbClr val="FFFFFF"/>
            </a:solidFill>
            <a:round/>
          </a:ln>
        </p:spPr>
        <p:style>
          <a:lnRef idx="0">
            <a:scrgbClr r="0" g="0" b="0"/>
          </a:lnRef>
          <a:fillRef idx="0">
            <a:scrgbClr r="0" g="0" b="0"/>
          </a:fillRef>
          <a:effectRef idx="0">
            <a:scrgbClr r="0" g="0" b="0"/>
          </a:effectRef>
          <a:fontRef idx="minor"/>
        </p:style>
      </p:sp>
      <p:sp>
        <p:nvSpPr>
          <p:cNvPr id="517" name="CustomShape 17"/>
          <p:cNvSpPr/>
          <p:nvPr/>
        </p:nvSpPr>
        <p:spPr>
          <a:xfrm>
            <a:off x="4697640" y="4779000"/>
            <a:ext cx="2245320" cy="629640"/>
          </a:xfrm>
          <a:prstGeom prst="rect">
            <a:avLst/>
          </a:prstGeom>
          <a:solidFill>
            <a:srgbClr val="A4C2F4"/>
          </a:solidFill>
          <a:ln>
            <a:noFill/>
          </a:ln>
        </p:spPr>
        <p:style>
          <a:lnRef idx="0">
            <a:scrgbClr r="0" g="0" b="0"/>
          </a:lnRef>
          <a:fillRef idx="0">
            <a:scrgbClr r="0" g="0" b="0"/>
          </a:fillRef>
          <a:effectRef idx="0">
            <a:scrgbClr r="0" g="0" b="0"/>
          </a:effectRef>
          <a:fontRef idx="minor"/>
        </p:style>
        <p:txBody>
          <a:bodyPr lIns="106560" tIns="106560" rIns="106560" bIns="106560" anchor="ctr"/>
          <a:lstStyle/>
          <a:p>
            <a:pPr algn="ctr">
              <a:lnSpc>
                <a:spcPct val="90000"/>
              </a:lnSpc>
            </a:pPr>
            <a:r>
              <a:rPr lang="es-AR" sz="2000" b="1" strike="noStrike" spc="-1">
                <a:solidFill>
                  <a:srgbClr val="FFFFFF"/>
                </a:solidFill>
                <a:uFill>
                  <a:solidFill>
                    <a:srgbClr val="FFFFFF"/>
                  </a:solidFill>
                </a:uFill>
                <a:latin typeface="Calibri"/>
                <a:ea typeface="Calibri"/>
              </a:rPr>
              <a:t>CODIFICACIÓN</a:t>
            </a:r>
            <a:endParaRPr lang="es-AR" sz="1800" b="0" strike="noStrike" spc="-1">
              <a:solidFill>
                <a:srgbClr val="000000"/>
              </a:solidFill>
              <a:uFill>
                <a:solidFill>
                  <a:srgbClr val="FFFFFF"/>
                </a:solidFill>
              </a:uFill>
              <a:latin typeface="Arial"/>
            </a:endParaRPr>
          </a:p>
        </p:txBody>
      </p:sp>
      <p:sp>
        <p:nvSpPr>
          <p:cNvPr id="518" name="CustomShape 18"/>
          <p:cNvSpPr/>
          <p:nvPr/>
        </p:nvSpPr>
        <p:spPr>
          <a:xfrm>
            <a:off x="6345360" y="4811760"/>
            <a:ext cx="760680" cy="564120"/>
          </a:xfrm>
          <a:prstGeom prst="rect">
            <a:avLst/>
          </a:prstGeom>
          <a:noFill/>
          <a:ln>
            <a:noFill/>
          </a:ln>
        </p:spPr>
        <p:style>
          <a:lnRef idx="0">
            <a:scrgbClr r="0" g="0" b="0"/>
          </a:lnRef>
          <a:fillRef idx="0">
            <a:scrgbClr r="0" g="0" b="0"/>
          </a:fillRef>
          <a:effectRef idx="0">
            <a:scrgbClr r="0" g="0" b="0"/>
          </a:effectRef>
          <a:fontRef idx="minor"/>
        </p:style>
      </p:sp>
      <p:sp>
        <p:nvSpPr>
          <p:cNvPr id="519" name="CustomShape 19"/>
          <p:cNvSpPr/>
          <p:nvPr/>
        </p:nvSpPr>
        <p:spPr>
          <a:xfrm>
            <a:off x="5835960" y="5531040"/>
            <a:ext cx="2316960" cy="698040"/>
          </a:xfrm>
          <a:prstGeom prst="roundRect">
            <a:avLst>
              <a:gd name="adj" fmla="val 16670"/>
            </a:avLst>
          </a:prstGeom>
          <a:solidFill>
            <a:srgbClr val="4F81BD"/>
          </a:solidFill>
          <a:ln w="25560">
            <a:solidFill>
              <a:srgbClr val="FFFFFF"/>
            </a:solidFill>
            <a:round/>
          </a:ln>
        </p:spPr>
        <p:style>
          <a:lnRef idx="0">
            <a:scrgbClr r="0" g="0" b="0"/>
          </a:lnRef>
          <a:fillRef idx="0">
            <a:scrgbClr r="0" g="0" b="0"/>
          </a:fillRef>
          <a:effectRef idx="0">
            <a:scrgbClr r="0" g="0" b="0"/>
          </a:effectRef>
          <a:fontRef idx="minor"/>
        </p:style>
      </p:sp>
      <p:sp>
        <p:nvSpPr>
          <p:cNvPr id="520" name="CustomShape 20"/>
          <p:cNvSpPr/>
          <p:nvPr/>
        </p:nvSpPr>
        <p:spPr>
          <a:xfrm>
            <a:off x="5871600" y="5564880"/>
            <a:ext cx="2245320" cy="629640"/>
          </a:xfrm>
          <a:prstGeom prst="rect">
            <a:avLst/>
          </a:prstGeom>
          <a:noFill/>
          <a:ln>
            <a:noFill/>
          </a:ln>
        </p:spPr>
        <p:style>
          <a:lnRef idx="0">
            <a:scrgbClr r="0" g="0" b="0"/>
          </a:lnRef>
          <a:fillRef idx="0">
            <a:scrgbClr r="0" g="0" b="0"/>
          </a:fillRef>
          <a:effectRef idx="0">
            <a:scrgbClr r="0" g="0" b="0"/>
          </a:effectRef>
          <a:fontRef idx="minor"/>
        </p:style>
        <p:txBody>
          <a:bodyPr lIns="106560" tIns="106560" rIns="106560" bIns="106560" anchor="ctr"/>
          <a:lstStyle/>
          <a:p>
            <a:pPr algn="ctr">
              <a:lnSpc>
                <a:spcPct val="90000"/>
              </a:lnSpc>
            </a:pPr>
            <a:r>
              <a:rPr lang="es-AR" sz="2000" b="1" strike="noStrike" spc="-1">
                <a:solidFill>
                  <a:srgbClr val="FFFFFF"/>
                </a:solidFill>
                <a:uFill>
                  <a:solidFill>
                    <a:srgbClr val="FFFFFF"/>
                  </a:solidFill>
                </a:uFill>
                <a:latin typeface="Calibri"/>
                <a:ea typeface="Calibri"/>
              </a:rPr>
              <a:t>PRUEBA Y DEPURACIÓN</a:t>
            </a:r>
            <a:endParaRPr lang="es-AR" sz="1800" b="0" strike="noStrike" spc="-1">
              <a:solidFill>
                <a:srgbClr val="000000"/>
              </a:solidFill>
              <a:uFill>
                <a:solidFill>
                  <a:srgbClr val="FFFFFF"/>
                </a:solidFill>
              </a:uFill>
              <a:latin typeface="Arial"/>
            </a:endParaRPr>
          </a:p>
        </p:txBody>
      </p:sp>
      <p:sp>
        <p:nvSpPr>
          <p:cNvPr id="521" name="TextShape 21"/>
          <p:cNvSpPr txBox="1"/>
          <p:nvPr/>
        </p:nvSpPr>
        <p:spPr>
          <a:xfrm>
            <a:off x="628560" y="1530720"/>
            <a:ext cx="7886520" cy="4980240"/>
          </a:xfrm>
          <a:prstGeom prst="rect">
            <a:avLst/>
          </a:prstGeom>
          <a:noFill/>
          <a:ln>
            <a:noFill/>
          </a:ln>
        </p:spPr>
        <p:txBody>
          <a:bodyPr/>
          <a:lstStyle/>
          <a:p>
            <a:endParaRPr lang="es-AR"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TextShape 1"/>
          <p:cNvSpPr txBox="1"/>
          <p:nvPr/>
        </p:nvSpPr>
        <p:spPr>
          <a:xfrm>
            <a:off x="628560" y="1530720"/>
            <a:ext cx="7886520" cy="4980240"/>
          </a:xfrm>
          <a:prstGeom prst="rect">
            <a:avLst/>
          </a:prstGeom>
          <a:noFill/>
          <a:ln>
            <a:noFill/>
          </a:ln>
        </p:spPr>
        <p:txBody>
          <a:bodyPr/>
          <a:lstStyle/>
          <a:p>
            <a:pPr marL="228600" indent="-228240">
              <a:lnSpc>
                <a:spcPct val="100000"/>
              </a:lnSpc>
              <a:buClr>
                <a:srgbClr val="000000"/>
              </a:buClr>
              <a:buFont typeface="Arial"/>
              <a:buChar char="•"/>
            </a:pPr>
            <a:r>
              <a:rPr lang="es-AR" sz="1539" b="1" strike="noStrike" spc="-1">
                <a:solidFill>
                  <a:srgbClr val="000000"/>
                </a:solidFill>
                <a:uFill>
                  <a:solidFill>
                    <a:srgbClr val="FFFFFF"/>
                  </a:solidFill>
                </a:uFill>
                <a:latin typeface="Arial"/>
                <a:ea typeface="Arial"/>
              </a:rPr>
              <a:t>Definición de Problema: </a:t>
            </a:r>
            <a:r>
              <a:rPr lang="es-AR" sz="1539" b="0" strike="noStrike" spc="-1">
                <a:solidFill>
                  <a:srgbClr val="000000"/>
                </a:solidFill>
                <a:uFill>
                  <a:solidFill>
                    <a:srgbClr val="FFFFFF"/>
                  </a:solidFill>
                </a:uFill>
                <a:latin typeface="Arial"/>
                <a:ea typeface="Arial"/>
              </a:rPr>
              <a:t>Determinar la información inicial para la elaboración del mismo</a:t>
            </a:r>
            <a:endParaRPr lang="es-AR" sz="1400" b="0" strike="noStrike" spc="-1">
              <a:solidFill>
                <a:srgbClr val="000000"/>
              </a:solidFill>
              <a:uFill>
                <a:solidFill>
                  <a:srgbClr val="FFFFFF"/>
                </a:solidFill>
              </a:uFill>
              <a:latin typeface="Arial"/>
            </a:endParaRPr>
          </a:p>
          <a:p>
            <a:pPr marL="228600" indent="-228240">
              <a:lnSpc>
                <a:spcPct val="100000"/>
              </a:lnSpc>
              <a:buClr>
                <a:srgbClr val="000000"/>
              </a:buClr>
              <a:buFont typeface="Arial"/>
              <a:buChar char="•"/>
            </a:pPr>
            <a:r>
              <a:rPr lang="es-AR" sz="1539" b="1" strike="noStrike" spc="-1">
                <a:solidFill>
                  <a:srgbClr val="000000"/>
                </a:solidFill>
                <a:uFill>
                  <a:solidFill>
                    <a:srgbClr val="FFFFFF"/>
                  </a:solidFill>
                </a:uFill>
                <a:latin typeface="Arial"/>
                <a:ea typeface="Arial"/>
              </a:rPr>
              <a:t>Análisis del Problema: </a:t>
            </a:r>
            <a:r>
              <a:rPr lang="es-AR" sz="1539" b="0" strike="noStrike" spc="-1">
                <a:solidFill>
                  <a:srgbClr val="000000"/>
                </a:solidFill>
                <a:uFill>
                  <a:solidFill>
                    <a:srgbClr val="FFFFFF"/>
                  </a:solidFill>
                </a:uFill>
                <a:latin typeface="Arial"/>
                <a:ea typeface="Arial"/>
              </a:rPr>
              <a:t>Datos de entrada, de salida, métodos y fórmulas</a:t>
            </a:r>
            <a:endParaRPr lang="es-AR" sz="1400" b="0" strike="noStrike" spc="-1">
              <a:solidFill>
                <a:srgbClr val="000000"/>
              </a:solidFill>
              <a:uFill>
                <a:solidFill>
                  <a:srgbClr val="FFFFFF"/>
                </a:solidFill>
              </a:uFill>
              <a:latin typeface="Arial"/>
            </a:endParaRPr>
          </a:p>
          <a:p>
            <a:pPr marL="228600" indent="-228240">
              <a:lnSpc>
                <a:spcPct val="100000"/>
              </a:lnSpc>
              <a:buClr>
                <a:srgbClr val="000000"/>
              </a:buClr>
              <a:buFont typeface="Arial"/>
              <a:buChar char="•"/>
            </a:pPr>
            <a:r>
              <a:rPr lang="es-AR" sz="1539" b="1" strike="noStrike" spc="-1">
                <a:solidFill>
                  <a:srgbClr val="000000"/>
                </a:solidFill>
                <a:uFill>
                  <a:solidFill>
                    <a:srgbClr val="FFFFFF"/>
                  </a:solidFill>
                </a:uFill>
                <a:latin typeface="Arial"/>
                <a:ea typeface="Arial"/>
              </a:rPr>
              <a:t>Diseño del Algoritmo: </a:t>
            </a:r>
            <a:r>
              <a:rPr lang="es-AR" sz="1539" b="0" strike="noStrike" spc="-1">
                <a:solidFill>
                  <a:srgbClr val="000000"/>
                </a:solidFill>
                <a:uFill>
                  <a:solidFill>
                    <a:srgbClr val="FFFFFF"/>
                  </a:solidFill>
                </a:uFill>
                <a:latin typeface="Arial"/>
                <a:ea typeface="Arial"/>
              </a:rPr>
              <a:t>Usar las herramientas de representación de algoritmos</a:t>
            </a:r>
            <a:endParaRPr lang="es-AR" sz="1400" b="0" strike="noStrike" spc="-1">
              <a:solidFill>
                <a:srgbClr val="000000"/>
              </a:solidFill>
              <a:uFill>
                <a:solidFill>
                  <a:srgbClr val="FFFFFF"/>
                </a:solidFill>
              </a:uFill>
              <a:latin typeface="Arial"/>
            </a:endParaRPr>
          </a:p>
          <a:p>
            <a:pPr marL="228600" indent="-228240">
              <a:lnSpc>
                <a:spcPct val="100000"/>
              </a:lnSpc>
              <a:buClr>
                <a:srgbClr val="000000"/>
              </a:buClr>
              <a:buFont typeface="Arial"/>
              <a:buChar char="•"/>
            </a:pPr>
            <a:r>
              <a:rPr lang="es-AR" sz="1539" b="1" strike="noStrike" spc="-1">
                <a:solidFill>
                  <a:srgbClr val="000000"/>
                </a:solidFill>
                <a:uFill>
                  <a:solidFill>
                    <a:srgbClr val="FFFFFF"/>
                  </a:solidFill>
                </a:uFill>
                <a:latin typeface="Arial"/>
                <a:ea typeface="Arial"/>
              </a:rPr>
              <a:t>Codificación: </a:t>
            </a:r>
            <a:r>
              <a:rPr lang="es-AR" sz="1539" b="0" strike="noStrike" spc="-1">
                <a:solidFill>
                  <a:srgbClr val="000000"/>
                </a:solidFill>
                <a:uFill>
                  <a:solidFill>
                    <a:srgbClr val="FFFFFF"/>
                  </a:solidFill>
                </a:uFill>
                <a:latin typeface="Arial"/>
                <a:ea typeface="Arial"/>
              </a:rPr>
              <a:t>Escribir la solución del problema, en instrucciones detalladas, en un lenguaje reconocible por la computadora (conocido como </a:t>
            </a:r>
            <a:r>
              <a:rPr lang="es-AR" sz="1539" b="1" strike="noStrike" spc="-1">
                <a:solidFill>
                  <a:srgbClr val="000000"/>
                </a:solidFill>
                <a:uFill>
                  <a:solidFill>
                    <a:srgbClr val="FFFFFF"/>
                  </a:solidFill>
                </a:uFill>
                <a:latin typeface="Arial"/>
                <a:ea typeface="Arial"/>
              </a:rPr>
              <a:t>Código Fuente</a:t>
            </a:r>
            <a:r>
              <a:rPr lang="es-AR" sz="1539" b="0" strike="noStrike" spc="-1">
                <a:solidFill>
                  <a:srgbClr val="000000"/>
                </a:solidFill>
                <a:uFill>
                  <a:solidFill>
                    <a:srgbClr val="FFFFFF"/>
                  </a:solidFill>
                </a:uFill>
                <a:latin typeface="Arial"/>
                <a:ea typeface="Arial"/>
              </a:rPr>
              <a:t>)</a:t>
            </a:r>
            <a:endParaRPr lang="es-AR" sz="1400" b="0" strike="noStrike" spc="-1">
              <a:solidFill>
                <a:srgbClr val="000000"/>
              </a:solidFill>
              <a:uFill>
                <a:solidFill>
                  <a:srgbClr val="FFFFFF"/>
                </a:solidFill>
              </a:uFill>
              <a:latin typeface="Arial"/>
            </a:endParaRPr>
          </a:p>
          <a:p>
            <a:pPr marL="228600" indent="-228240">
              <a:lnSpc>
                <a:spcPct val="150000"/>
              </a:lnSpc>
              <a:buClr>
                <a:srgbClr val="000000"/>
              </a:buClr>
              <a:buFont typeface="Arial"/>
              <a:buChar char="•"/>
            </a:pPr>
            <a:r>
              <a:rPr lang="es-AR" sz="3189" b="1" strike="noStrike" spc="-1">
                <a:solidFill>
                  <a:srgbClr val="000000"/>
                </a:solidFill>
                <a:uFill>
                  <a:solidFill>
                    <a:srgbClr val="FFFFFF"/>
                  </a:solidFill>
                </a:uFill>
                <a:latin typeface="Arial"/>
                <a:ea typeface="Arial"/>
              </a:rPr>
              <a:t>Prueba y Depuración</a:t>
            </a:r>
            <a:endParaRPr lang="es-AR" sz="1400" b="0" strike="noStrike" spc="-1">
              <a:solidFill>
                <a:srgbClr val="000000"/>
              </a:solidFill>
              <a:uFill>
                <a:solidFill>
                  <a:srgbClr val="FFFFFF"/>
                </a:solidFill>
              </a:uFill>
              <a:latin typeface="Arial"/>
            </a:endParaRPr>
          </a:p>
          <a:p>
            <a:pPr marL="495360" algn="ctr">
              <a:lnSpc>
                <a:spcPct val="95000"/>
              </a:lnSpc>
            </a:pPr>
            <a:r>
              <a:rPr lang="es-AR" sz="2810" b="0" strike="noStrike" spc="-1">
                <a:solidFill>
                  <a:srgbClr val="000000"/>
                </a:solidFill>
                <a:uFill>
                  <a:solidFill>
                    <a:srgbClr val="FFFFFF"/>
                  </a:solidFill>
                </a:uFill>
                <a:latin typeface="Arial"/>
                <a:ea typeface="Arial"/>
              </a:rPr>
              <a:t>Se toman escenarios posibles, válidos o inválidos y se corre la secuencia del algoritmo para ver si cumple con los resultados esperados</a:t>
            </a:r>
            <a:endParaRPr lang="es-AR" sz="1400" b="0" strike="noStrike" spc="-1">
              <a:solidFill>
                <a:srgbClr val="000000"/>
              </a:solidFill>
              <a:uFill>
                <a:solidFill>
                  <a:srgbClr val="FFFFFF"/>
                </a:solidFill>
              </a:uFill>
              <a:latin typeface="Arial"/>
            </a:endParaRPr>
          </a:p>
          <a:p>
            <a:pPr>
              <a:lnSpc>
                <a:spcPct val="100000"/>
              </a:lnSpc>
            </a:pPr>
            <a:endParaRPr lang="es-AR" sz="1400" b="0" strike="noStrike" spc="-1">
              <a:solidFill>
                <a:srgbClr val="000000"/>
              </a:solidFill>
              <a:uFill>
                <a:solidFill>
                  <a:srgbClr val="FFFFFF"/>
                </a:solidFill>
              </a:uFill>
              <a:latin typeface="Arial"/>
            </a:endParaRPr>
          </a:p>
        </p:txBody>
      </p:sp>
      <p:sp>
        <p:nvSpPr>
          <p:cNvPr id="523" name="TextShape 2"/>
          <p:cNvSpPr txBox="1"/>
          <p:nvPr/>
        </p:nvSpPr>
        <p:spPr>
          <a:xfrm>
            <a:off x="628560" y="275760"/>
            <a:ext cx="7886520" cy="1220040"/>
          </a:xfrm>
          <a:prstGeom prst="rect">
            <a:avLst/>
          </a:prstGeom>
          <a:noFill/>
          <a:ln>
            <a:noFill/>
          </a:ln>
        </p:spPr>
        <p:txBody>
          <a:bodyPr anchor="ctr"/>
          <a:lstStyle/>
          <a:p>
            <a:pPr algn="ctr">
              <a:lnSpc>
                <a:spcPct val="90000"/>
              </a:lnSpc>
            </a:pPr>
            <a:r>
              <a:rPr lang="es-AR" sz="4000" b="1" strike="noStrike" spc="-1">
                <a:solidFill>
                  <a:srgbClr val="000000"/>
                </a:solidFill>
                <a:uFill>
                  <a:solidFill>
                    <a:srgbClr val="FFFFFF"/>
                  </a:solidFill>
                </a:uFill>
                <a:latin typeface="Arial"/>
                <a:ea typeface="Arial"/>
              </a:rPr>
              <a:t>Etapas del Ciclo de Vida</a:t>
            </a:r>
            <a:endParaRPr lang="es-AR" sz="1400" b="0" strike="noStrike" spc="-1">
              <a:solidFill>
                <a:srgbClr val="000000"/>
              </a:solidFill>
              <a:uFill>
                <a:solidFill>
                  <a:srgbClr val="FFFFFF"/>
                </a:solidFill>
              </a:uFill>
              <a:latin typeface="Arial"/>
            </a:endParaRPr>
          </a:p>
        </p:txBody>
      </p:sp>
      <p:sp>
        <p:nvSpPr>
          <p:cNvPr id="524" name="TextShape 3"/>
          <p:cNvSpPr txBox="1"/>
          <p:nvPr/>
        </p:nvSpPr>
        <p:spPr>
          <a:xfrm>
            <a:off x="8587800" y="6575400"/>
            <a:ext cx="556200" cy="364680"/>
          </a:xfrm>
          <a:prstGeom prst="rect">
            <a:avLst/>
          </a:prstGeom>
          <a:noFill/>
          <a:ln>
            <a:noFill/>
          </a:ln>
        </p:spPr>
        <p:txBody>
          <a:bodyPr anchor="ctr"/>
          <a:lstStyle/>
          <a:p>
            <a:pPr algn="r">
              <a:lnSpc>
                <a:spcPct val="100000"/>
              </a:lnSpc>
            </a:pPr>
            <a:fld id="{F6AF1B39-A994-4A24-8319-8B1E9C4450F9}" type="slidenum">
              <a:rPr lang="es-AR" sz="1200" b="0" strike="noStrike" spc="-1">
                <a:solidFill>
                  <a:srgbClr val="FFFFFF"/>
                </a:solidFill>
                <a:uFill>
                  <a:solidFill>
                    <a:srgbClr val="FFFFFF"/>
                  </a:solidFill>
                </a:uFill>
                <a:latin typeface="Arial"/>
                <a:ea typeface="Arial"/>
              </a:rPr>
              <a:t>16</a:t>
            </a:fld>
            <a:endParaRPr lang="es-AR"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TextShape 1"/>
          <p:cNvSpPr txBox="1"/>
          <p:nvPr/>
        </p:nvSpPr>
        <p:spPr>
          <a:xfrm>
            <a:off x="628560" y="1530720"/>
            <a:ext cx="7886520" cy="4980240"/>
          </a:xfrm>
          <a:prstGeom prst="rect">
            <a:avLst/>
          </a:prstGeom>
          <a:noFill/>
          <a:ln>
            <a:noFill/>
          </a:ln>
        </p:spPr>
        <p:txBody>
          <a:bodyPr/>
          <a:lstStyle/>
          <a:p>
            <a:pPr marL="228600" indent="-228240">
              <a:lnSpc>
                <a:spcPct val="80000"/>
              </a:lnSpc>
              <a:buClr>
                <a:srgbClr val="000000"/>
              </a:buClr>
              <a:buFont typeface="Arial"/>
              <a:buChar char="•"/>
            </a:pPr>
            <a:r>
              <a:rPr lang="es-AR" sz="2170" b="0" strike="noStrike" spc="-1">
                <a:solidFill>
                  <a:srgbClr val="000000"/>
                </a:solidFill>
                <a:uFill>
                  <a:solidFill>
                    <a:srgbClr val="FFFFFF"/>
                  </a:solidFill>
                </a:uFill>
                <a:latin typeface="Arial"/>
                <a:ea typeface="Arial"/>
              </a:rPr>
              <a:t>Técnica utilizada para validar la resolución de problemas con algoritmos, de uso frecuente en el ámbito informático</a:t>
            </a:r>
            <a:endParaRPr lang="es-AR" sz="1400" b="0" strike="noStrike" spc="-1">
              <a:solidFill>
                <a:srgbClr val="000000"/>
              </a:solidFill>
              <a:uFill>
                <a:solidFill>
                  <a:srgbClr val="FFFFFF"/>
                </a:solidFill>
              </a:uFill>
              <a:latin typeface="Arial"/>
            </a:endParaRPr>
          </a:p>
          <a:p>
            <a:pPr marL="228600" indent="-228240">
              <a:lnSpc>
                <a:spcPct val="80000"/>
              </a:lnSpc>
              <a:buClr>
                <a:srgbClr val="000000"/>
              </a:buClr>
              <a:buFont typeface="Arial"/>
              <a:buChar char="•"/>
            </a:pPr>
            <a:r>
              <a:rPr lang="es-AR" sz="2170" b="0" strike="noStrike" spc="-1">
                <a:solidFill>
                  <a:srgbClr val="000000"/>
                </a:solidFill>
                <a:uFill>
                  <a:solidFill>
                    <a:srgbClr val="FFFFFF"/>
                  </a:solidFill>
                </a:uFill>
                <a:latin typeface="Arial"/>
                <a:ea typeface="Arial"/>
              </a:rPr>
              <a:t>Sirve para validar utilizando datos reales como ejemplo, un algoritmo definido y así comprobar si se obtiene el resultado deseado</a:t>
            </a:r>
            <a:endParaRPr lang="es-AR" sz="1400" b="0" strike="noStrike" spc="-1">
              <a:solidFill>
                <a:srgbClr val="000000"/>
              </a:solidFill>
              <a:uFill>
                <a:solidFill>
                  <a:srgbClr val="FFFFFF"/>
                </a:solidFill>
              </a:uFill>
              <a:latin typeface="Arial"/>
            </a:endParaRPr>
          </a:p>
          <a:p>
            <a:pPr marL="228600" indent="-228240">
              <a:lnSpc>
                <a:spcPct val="80000"/>
              </a:lnSpc>
              <a:buClr>
                <a:srgbClr val="000000"/>
              </a:buClr>
              <a:buFont typeface="Arial"/>
              <a:buChar char="•"/>
            </a:pPr>
            <a:r>
              <a:rPr lang="es-AR" sz="2170" b="0" strike="noStrike" spc="-1">
                <a:solidFill>
                  <a:srgbClr val="000000"/>
                </a:solidFill>
                <a:uFill>
                  <a:solidFill>
                    <a:srgbClr val="FFFFFF"/>
                  </a:solidFill>
                </a:uFill>
                <a:latin typeface="Arial"/>
                <a:ea typeface="Arial"/>
              </a:rPr>
              <a:t>Para poder realizar una prueba de escritorio, es necesario identificar cuáles son las variables de entrada, cuáles son las variables auxiliares y cuáles son las variables de salida</a:t>
            </a:r>
            <a:endParaRPr lang="es-AR" sz="1400" b="0" strike="noStrike" spc="-1">
              <a:solidFill>
                <a:srgbClr val="000000"/>
              </a:solidFill>
              <a:uFill>
                <a:solidFill>
                  <a:srgbClr val="FFFFFF"/>
                </a:solidFill>
              </a:uFill>
              <a:latin typeface="Arial"/>
            </a:endParaRPr>
          </a:p>
          <a:p>
            <a:pPr marL="228600" indent="-228240">
              <a:lnSpc>
                <a:spcPct val="80000"/>
              </a:lnSpc>
              <a:buClr>
                <a:srgbClr val="000000"/>
              </a:buClr>
              <a:buFont typeface="Arial"/>
              <a:buChar char="•"/>
            </a:pPr>
            <a:r>
              <a:rPr lang="es-AR" sz="2170" b="0" strike="noStrike" spc="-1">
                <a:solidFill>
                  <a:srgbClr val="000000"/>
                </a:solidFill>
                <a:uFill>
                  <a:solidFill>
                    <a:srgbClr val="FFFFFF"/>
                  </a:solidFill>
                </a:uFill>
                <a:latin typeface="Arial"/>
                <a:ea typeface="Arial"/>
              </a:rPr>
              <a:t>El proceso consiste en seguir el algoritmo recorriendo sus líneas como lo haría la computadora</a:t>
            </a:r>
            <a:endParaRPr lang="es-AR" sz="1400" b="0" strike="noStrike" spc="-1">
              <a:solidFill>
                <a:srgbClr val="000000"/>
              </a:solidFill>
              <a:uFill>
                <a:solidFill>
                  <a:srgbClr val="FFFFFF"/>
                </a:solidFill>
              </a:uFill>
              <a:latin typeface="Arial"/>
            </a:endParaRPr>
          </a:p>
          <a:p>
            <a:pPr marL="228600" indent="-228240">
              <a:lnSpc>
                <a:spcPct val="80000"/>
              </a:lnSpc>
              <a:buClr>
                <a:srgbClr val="000000"/>
              </a:buClr>
              <a:buFont typeface="Arial"/>
              <a:buChar char="•"/>
            </a:pPr>
            <a:r>
              <a:rPr lang="es-AR" sz="2170" b="0" strike="noStrike" spc="-1">
                <a:solidFill>
                  <a:srgbClr val="000000"/>
                </a:solidFill>
                <a:uFill>
                  <a:solidFill>
                    <a:srgbClr val="FFFFFF"/>
                  </a:solidFill>
                </a:uFill>
                <a:latin typeface="Arial"/>
                <a:ea typeface="Arial"/>
              </a:rPr>
              <a:t>A medida que se van recorriendo las líneas se anotan en una tabla auxiliar los valores que van tomando las variables</a:t>
            </a:r>
            <a:endParaRPr lang="es-AR" sz="1400" b="0" strike="noStrike" spc="-1">
              <a:solidFill>
                <a:srgbClr val="000000"/>
              </a:solidFill>
              <a:uFill>
                <a:solidFill>
                  <a:srgbClr val="FFFFFF"/>
                </a:solidFill>
              </a:uFill>
              <a:latin typeface="Arial"/>
            </a:endParaRPr>
          </a:p>
        </p:txBody>
      </p:sp>
      <p:sp>
        <p:nvSpPr>
          <p:cNvPr id="526" name="TextShape 2"/>
          <p:cNvSpPr txBox="1"/>
          <p:nvPr/>
        </p:nvSpPr>
        <p:spPr>
          <a:xfrm>
            <a:off x="628560" y="275760"/>
            <a:ext cx="7886520" cy="1220040"/>
          </a:xfrm>
          <a:prstGeom prst="rect">
            <a:avLst/>
          </a:prstGeom>
          <a:noFill/>
          <a:ln>
            <a:noFill/>
          </a:ln>
        </p:spPr>
        <p:txBody>
          <a:bodyPr anchor="ctr"/>
          <a:lstStyle/>
          <a:p>
            <a:pPr algn="ctr">
              <a:lnSpc>
                <a:spcPct val="90000"/>
              </a:lnSpc>
            </a:pPr>
            <a:r>
              <a:rPr lang="es-AR" sz="4000" b="1" strike="noStrike" spc="-1">
                <a:solidFill>
                  <a:srgbClr val="000000"/>
                </a:solidFill>
                <a:uFill>
                  <a:solidFill>
                    <a:srgbClr val="FFFFFF"/>
                  </a:solidFill>
                </a:uFill>
                <a:latin typeface="Arial"/>
                <a:ea typeface="Arial"/>
              </a:rPr>
              <a:t>Pruebas de Escritorio</a:t>
            </a:r>
            <a:endParaRPr lang="es-AR" sz="1400" b="0" strike="noStrike" spc="-1">
              <a:solidFill>
                <a:srgbClr val="000000"/>
              </a:solidFill>
              <a:uFill>
                <a:solidFill>
                  <a:srgbClr val="FFFFFF"/>
                </a:solidFill>
              </a:uFill>
              <a:latin typeface="Arial"/>
            </a:endParaRPr>
          </a:p>
        </p:txBody>
      </p:sp>
      <p:sp>
        <p:nvSpPr>
          <p:cNvPr id="527" name="TextShape 3"/>
          <p:cNvSpPr txBox="1"/>
          <p:nvPr/>
        </p:nvSpPr>
        <p:spPr>
          <a:xfrm>
            <a:off x="8587800" y="6575400"/>
            <a:ext cx="556200" cy="364680"/>
          </a:xfrm>
          <a:prstGeom prst="rect">
            <a:avLst/>
          </a:prstGeom>
          <a:noFill/>
          <a:ln>
            <a:noFill/>
          </a:ln>
        </p:spPr>
        <p:txBody>
          <a:bodyPr anchor="ctr"/>
          <a:lstStyle/>
          <a:p>
            <a:pPr algn="r">
              <a:lnSpc>
                <a:spcPct val="100000"/>
              </a:lnSpc>
            </a:pPr>
            <a:fld id="{DAAF8CD1-9881-4A9E-BA64-2D2D1B0743BF}" type="slidenum">
              <a:rPr lang="es-AR" sz="1200" b="0" strike="noStrike" spc="-1">
                <a:solidFill>
                  <a:srgbClr val="FFFFFF"/>
                </a:solidFill>
                <a:uFill>
                  <a:solidFill>
                    <a:srgbClr val="FFFFFF"/>
                  </a:solidFill>
                </a:uFill>
                <a:latin typeface="Arial"/>
                <a:ea typeface="Arial"/>
              </a:rPr>
              <a:t>17</a:t>
            </a:fld>
            <a:endParaRPr lang="es-AR"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TextShape 1"/>
          <p:cNvSpPr txBox="1"/>
          <p:nvPr/>
        </p:nvSpPr>
        <p:spPr>
          <a:xfrm>
            <a:off x="628560" y="275760"/>
            <a:ext cx="7886520" cy="1220040"/>
          </a:xfrm>
          <a:prstGeom prst="rect">
            <a:avLst/>
          </a:prstGeom>
          <a:noFill/>
          <a:ln>
            <a:noFill/>
          </a:ln>
        </p:spPr>
        <p:txBody>
          <a:bodyPr anchor="ctr"/>
          <a:lstStyle/>
          <a:p>
            <a:pPr algn="ctr">
              <a:lnSpc>
                <a:spcPct val="90000"/>
              </a:lnSpc>
            </a:pPr>
            <a:r>
              <a:rPr lang="es-AR" sz="4000" b="1" strike="noStrike" spc="-1">
                <a:solidFill>
                  <a:srgbClr val="000000"/>
                </a:solidFill>
                <a:uFill>
                  <a:solidFill>
                    <a:srgbClr val="FFFFFF"/>
                  </a:solidFill>
                </a:uFill>
                <a:latin typeface="Arial"/>
                <a:ea typeface="Arial"/>
              </a:rPr>
              <a:t>Cuántos Casos se Describen?</a:t>
            </a:r>
            <a:endParaRPr lang="es-AR" sz="1400" b="0" strike="noStrike" spc="-1">
              <a:solidFill>
                <a:srgbClr val="000000"/>
              </a:solidFill>
              <a:uFill>
                <a:solidFill>
                  <a:srgbClr val="FFFFFF"/>
                </a:solidFill>
              </a:uFill>
              <a:latin typeface="Arial"/>
            </a:endParaRPr>
          </a:p>
        </p:txBody>
      </p:sp>
      <p:sp>
        <p:nvSpPr>
          <p:cNvPr id="529" name="TextShape 2"/>
          <p:cNvSpPr txBox="1"/>
          <p:nvPr/>
        </p:nvSpPr>
        <p:spPr>
          <a:xfrm>
            <a:off x="628560" y="2160000"/>
            <a:ext cx="7886520" cy="4350960"/>
          </a:xfrm>
          <a:prstGeom prst="rect">
            <a:avLst/>
          </a:prstGeom>
          <a:noFill/>
          <a:ln>
            <a:noFill/>
          </a:ln>
        </p:spPr>
        <p:txBody>
          <a:bodyPr/>
          <a:lstStyle/>
          <a:p>
            <a:pPr marL="457200" indent="-226080">
              <a:lnSpc>
                <a:spcPct val="100000"/>
              </a:lnSpc>
              <a:buClr>
                <a:srgbClr val="000000"/>
              </a:buClr>
              <a:buFont typeface="Arial"/>
              <a:buChar char="•"/>
            </a:pPr>
            <a:r>
              <a:rPr lang="es-AR" sz="2800" b="0" strike="noStrike" spc="-1">
                <a:solidFill>
                  <a:srgbClr val="000000"/>
                </a:solidFill>
                <a:uFill>
                  <a:solidFill>
                    <a:srgbClr val="FFFFFF"/>
                  </a:solidFill>
                </a:uFill>
                <a:latin typeface="Arial"/>
                <a:ea typeface="Arial"/>
              </a:rPr>
              <a:t>La cantidad de casos necesarios depende de la complejidad del problema</a:t>
            </a:r>
            <a:endParaRPr lang="es-AR" sz="1400" b="0" strike="noStrike" spc="-1">
              <a:solidFill>
                <a:srgbClr val="000000"/>
              </a:solidFill>
              <a:uFill>
                <a:solidFill>
                  <a:srgbClr val="FFFFFF"/>
                </a:solidFill>
              </a:uFill>
              <a:latin typeface="Arial"/>
            </a:endParaRPr>
          </a:p>
          <a:p>
            <a:pPr marL="457200" indent="-226080">
              <a:lnSpc>
                <a:spcPct val="100000"/>
              </a:lnSpc>
              <a:buClr>
                <a:srgbClr val="000000"/>
              </a:buClr>
              <a:buFont typeface="Arial"/>
              <a:buChar char="•"/>
            </a:pPr>
            <a:r>
              <a:rPr lang="es-AR" sz="2800" b="0" strike="noStrike" spc="-1">
                <a:solidFill>
                  <a:srgbClr val="000000"/>
                </a:solidFill>
                <a:uFill>
                  <a:solidFill>
                    <a:srgbClr val="FFFFFF"/>
                  </a:solidFill>
                </a:uFill>
                <a:latin typeface="Arial"/>
                <a:ea typeface="Arial"/>
              </a:rPr>
              <a:t>Es importante analizar los casos límites entre situaciones del algoritmo</a:t>
            </a:r>
            <a:endParaRPr lang="es-AR" sz="1400" b="0" strike="noStrike" spc="-1">
              <a:solidFill>
                <a:srgbClr val="000000"/>
              </a:solidFill>
              <a:uFill>
                <a:solidFill>
                  <a:srgbClr val="FFFFFF"/>
                </a:solidFill>
              </a:uFill>
              <a:latin typeface="Arial"/>
            </a:endParaRPr>
          </a:p>
          <a:p>
            <a:pPr marL="457200" indent="-226080">
              <a:lnSpc>
                <a:spcPct val="100000"/>
              </a:lnSpc>
              <a:buClr>
                <a:srgbClr val="000000"/>
              </a:buClr>
              <a:buFont typeface="Arial"/>
              <a:buChar char="•"/>
            </a:pPr>
            <a:r>
              <a:rPr lang="es-AR" sz="2800" b="0" strike="noStrike" spc="-1">
                <a:solidFill>
                  <a:srgbClr val="000000"/>
                </a:solidFill>
                <a:uFill>
                  <a:solidFill>
                    <a:srgbClr val="FFFFFF"/>
                  </a:solidFill>
                </a:uFill>
                <a:latin typeface="Arial"/>
                <a:ea typeface="Arial"/>
              </a:rPr>
              <a:t>Ejemplo, recuerde el ejercicio de verificar si un número es mayor a 20. Se podría verificar con un número mayor a 20, un número igual a 20 y un número menor que 20</a:t>
            </a:r>
            <a:endParaRPr lang="es-AR" sz="1400" b="0" strike="noStrike" spc="-1">
              <a:solidFill>
                <a:srgbClr val="000000"/>
              </a:solidFill>
              <a:uFill>
                <a:solidFill>
                  <a:srgbClr val="FFFFFF"/>
                </a:solidFill>
              </a:uFill>
              <a:latin typeface="Arial"/>
            </a:endParaRPr>
          </a:p>
          <a:p>
            <a:pPr marL="228600" indent="-50400">
              <a:lnSpc>
                <a:spcPct val="90000"/>
              </a:lnSpc>
            </a:pPr>
            <a:endParaRPr lang="es-AR" sz="1400" b="0" strike="noStrike" spc="-1">
              <a:solidFill>
                <a:srgbClr val="000000"/>
              </a:solidFill>
              <a:uFill>
                <a:solidFill>
                  <a:srgbClr val="FFFFFF"/>
                </a:solidFill>
              </a:uFill>
              <a:latin typeface="Arial"/>
            </a:endParaRPr>
          </a:p>
        </p:txBody>
      </p:sp>
      <p:sp>
        <p:nvSpPr>
          <p:cNvPr id="530" name="TextShape 3"/>
          <p:cNvSpPr txBox="1"/>
          <p:nvPr/>
        </p:nvSpPr>
        <p:spPr>
          <a:xfrm>
            <a:off x="8587800" y="6575400"/>
            <a:ext cx="556200" cy="364680"/>
          </a:xfrm>
          <a:prstGeom prst="rect">
            <a:avLst/>
          </a:prstGeom>
          <a:noFill/>
          <a:ln>
            <a:noFill/>
          </a:ln>
        </p:spPr>
        <p:txBody>
          <a:bodyPr anchor="ctr"/>
          <a:lstStyle/>
          <a:p>
            <a:pPr algn="r">
              <a:lnSpc>
                <a:spcPct val="100000"/>
              </a:lnSpc>
            </a:pPr>
            <a:fld id="{00EEA564-C1A7-45DF-B9C8-CF387C6907BB}" type="slidenum">
              <a:rPr lang="es-AR" sz="1200" b="0" strike="noStrike" spc="-1">
                <a:solidFill>
                  <a:srgbClr val="FFFFFF"/>
                </a:solidFill>
                <a:uFill>
                  <a:solidFill>
                    <a:srgbClr val="FFFFFF"/>
                  </a:solidFill>
                </a:uFill>
                <a:latin typeface="Arial"/>
                <a:ea typeface="Arial"/>
              </a:rPr>
              <a:t>18</a:t>
            </a:fld>
            <a:endParaRPr lang="es-AR"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 name="TextShape 1"/>
          <p:cNvSpPr txBox="1"/>
          <p:nvPr/>
        </p:nvSpPr>
        <p:spPr>
          <a:xfrm>
            <a:off x="300240" y="275760"/>
            <a:ext cx="8543520" cy="1220040"/>
          </a:xfrm>
          <a:prstGeom prst="rect">
            <a:avLst/>
          </a:prstGeom>
          <a:noFill/>
          <a:ln>
            <a:noFill/>
          </a:ln>
        </p:spPr>
        <p:txBody>
          <a:bodyPr anchor="ctr"/>
          <a:lstStyle/>
          <a:p>
            <a:pPr algn="ctr">
              <a:lnSpc>
                <a:spcPct val="90000"/>
              </a:lnSpc>
            </a:pPr>
            <a:r>
              <a:rPr lang="es-AR" sz="3240" b="1" strike="noStrike" spc="-1">
                <a:solidFill>
                  <a:srgbClr val="000000"/>
                </a:solidFill>
                <a:uFill>
                  <a:solidFill>
                    <a:srgbClr val="FFFFFF"/>
                  </a:solidFill>
                </a:uFill>
                <a:latin typeface="Arial"/>
                <a:ea typeface="Arial"/>
              </a:rPr>
              <a:t>Estructura de Control – Selección Simple</a:t>
            </a:r>
            <a:r>
              <a:rPr lang="es-AR" sz="3600" b="0" strike="noStrike" spc="-1">
                <a:solidFill>
                  <a:srgbClr val="000000"/>
                </a:solidFill>
                <a:uFill>
                  <a:solidFill>
                    <a:srgbClr val="FFFFFF"/>
                  </a:solidFill>
                </a:uFill>
                <a:latin typeface="Arial"/>
                <a:ea typeface="Arial"/>
              </a:rPr>
              <a:t>
</a:t>
            </a:r>
            <a:r>
              <a:rPr lang="es-AR" sz="2789" b="0" i="1" strike="noStrike" spc="-1">
                <a:solidFill>
                  <a:srgbClr val="000000"/>
                </a:solidFill>
                <a:uFill>
                  <a:solidFill>
                    <a:srgbClr val="FFFFFF"/>
                  </a:solidFill>
                </a:uFill>
                <a:latin typeface="Arial"/>
                <a:ea typeface="Arial"/>
              </a:rPr>
              <a:t>Ejercicio - Mayor a 20 – Prueba de Escritorio</a:t>
            </a:r>
            <a:endParaRPr lang="es-AR" sz="1400" b="0" strike="noStrike" spc="-1">
              <a:solidFill>
                <a:srgbClr val="000000"/>
              </a:solidFill>
              <a:uFill>
                <a:solidFill>
                  <a:srgbClr val="FFFFFF"/>
                </a:solidFill>
              </a:uFill>
              <a:latin typeface="Arial"/>
            </a:endParaRPr>
          </a:p>
        </p:txBody>
      </p:sp>
      <p:graphicFrame>
        <p:nvGraphicFramePr>
          <p:cNvPr id="536" name="Table 2"/>
          <p:cNvGraphicFramePr/>
          <p:nvPr/>
        </p:nvGraphicFramePr>
        <p:xfrm>
          <a:off x="452520" y="2120400"/>
          <a:ext cx="8238600" cy="4581720"/>
        </p:xfrm>
        <a:graphic>
          <a:graphicData uri="http://schemas.openxmlformats.org/drawingml/2006/table">
            <a:tbl>
              <a:tblPr/>
              <a:tblGrid>
                <a:gridCol w="4664880">
                  <a:extLst>
                    <a:ext uri="{9D8B030D-6E8A-4147-A177-3AD203B41FA5}">
                      <a16:colId xmlns:a16="http://schemas.microsoft.com/office/drawing/2014/main" val="20000"/>
                    </a:ext>
                  </a:extLst>
                </a:gridCol>
                <a:gridCol w="1603440">
                  <a:extLst>
                    <a:ext uri="{9D8B030D-6E8A-4147-A177-3AD203B41FA5}">
                      <a16:colId xmlns:a16="http://schemas.microsoft.com/office/drawing/2014/main" val="20001"/>
                    </a:ext>
                  </a:extLst>
                </a:gridCol>
                <a:gridCol w="1970280">
                  <a:extLst>
                    <a:ext uri="{9D8B030D-6E8A-4147-A177-3AD203B41FA5}">
                      <a16:colId xmlns:a16="http://schemas.microsoft.com/office/drawing/2014/main" val="20002"/>
                    </a:ext>
                  </a:extLst>
                </a:gridCol>
              </a:tblGrid>
              <a:tr h="649800">
                <a:tc>
                  <a:txBody>
                    <a:bodyPr/>
                    <a:lstStyle/>
                    <a:p>
                      <a:pPr algn="ctr">
                        <a:lnSpc>
                          <a:spcPct val="100000"/>
                        </a:lnSpc>
                      </a:pPr>
                      <a:r>
                        <a:rPr lang="es-AR" sz="1800" b="1" strike="noStrike" spc="-1">
                          <a:solidFill>
                            <a:srgbClr val="FFFFFF"/>
                          </a:solidFill>
                          <a:uFill>
                            <a:solidFill>
                              <a:srgbClr val="FFFFFF"/>
                            </a:solidFill>
                          </a:uFill>
                          <a:latin typeface="Arial"/>
                          <a:ea typeface="Arial"/>
                        </a:rPr>
                        <a:t>Código</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ctr">
                        <a:lnSpc>
                          <a:spcPct val="100000"/>
                        </a:lnSpc>
                      </a:pPr>
                      <a:r>
                        <a:rPr lang="es-AR" sz="1800" b="1" strike="noStrike" spc="-1">
                          <a:solidFill>
                            <a:srgbClr val="FFFFFF"/>
                          </a:solidFill>
                          <a:uFill>
                            <a:solidFill>
                              <a:srgbClr val="FFFFFF"/>
                            </a:solidFill>
                          </a:uFill>
                          <a:latin typeface="Calibri"/>
                          <a:ea typeface="Calibri"/>
                        </a:rPr>
                        <a:t>Datos Entrada</a:t>
                      </a:r>
                      <a:endParaRPr lang="es-AR" sz="1800" b="0" strike="noStrike" spc="-1">
                        <a:solidFill>
                          <a:srgbClr val="000000"/>
                        </a:solidFill>
                        <a:uFill>
                          <a:solidFill>
                            <a:srgbClr val="FFFFFF"/>
                          </a:solidFill>
                        </a:uFill>
                        <a:latin typeface="Arial"/>
                      </a:endParaRPr>
                    </a:p>
                    <a:p>
                      <a:pPr algn="ctr">
                        <a:lnSpc>
                          <a:spcPct val="100000"/>
                        </a:lnSpc>
                      </a:pPr>
                      <a:r>
                        <a:rPr lang="es-AR" sz="1800" b="1" strike="noStrike" spc="-1">
                          <a:solidFill>
                            <a:srgbClr val="FFFFFF"/>
                          </a:solidFill>
                          <a:uFill>
                            <a:solidFill>
                              <a:srgbClr val="FFFFFF"/>
                            </a:solidFill>
                          </a:uFill>
                          <a:latin typeface="Calibri"/>
                          <a:ea typeface="Calibri"/>
                        </a:rPr>
                        <a:t>(nroDeseado)</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ctr">
                        <a:lnSpc>
                          <a:spcPct val="100000"/>
                        </a:lnSpc>
                      </a:pPr>
                      <a:r>
                        <a:rPr lang="es-AR" sz="1800" b="1" strike="noStrike" spc="-1">
                          <a:solidFill>
                            <a:srgbClr val="FFFFFF"/>
                          </a:solidFill>
                          <a:uFill>
                            <a:solidFill>
                              <a:srgbClr val="FFFFFF"/>
                            </a:solidFill>
                          </a:uFill>
                          <a:latin typeface="Arial"/>
                          <a:ea typeface="Arial"/>
                        </a:rPr>
                        <a:t>Respuesta Deseada</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1167480">
                <a:tc rowSpan="3">
                  <a:txBody>
                    <a:bodyPr/>
                    <a:lstStyle/>
                    <a:p>
                      <a:pPr>
                        <a:lnSpc>
                          <a:spcPct val="100000"/>
                        </a:lnSpc>
                      </a:pPr>
                      <a:endParaRPr lang="es-AR" sz="1800" b="0" strike="noStrike" spc="-1">
                        <a:solidFill>
                          <a:srgbClr val="000000"/>
                        </a:solidFill>
                        <a:uFill>
                          <a:solidFill>
                            <a:srgbClr val="FFFFFF"/>
                          </a:solidFill>
                        </a:uFill>
                        <a:latin typeface="Arial"/>
                      </a:endParaRPr>
                    </a:p>
                    <a:p>
                      <a:pPr>
                        <a:lnSpc>
                          <a:spcPct val="100000"/>
                        </a:lnSpc>
                      </a:pPr>
                      <a:r>
                        <a:rPr lang="es-AR" sz="1800" b="0" strike="noStrike" spc="-1">
                          <a:solidFill>
                            <a:srgbClr val="000000"/>
                          </a:solidFill>
                          <a:uFill>
                            <a:solidFill>
                              <a:srgbClr val="FFFFFF"/>
                            </a:solidFill>
                          </a:uFill>
                          <a:latin typeface="Arial"/>
                          <a:ea typeface="Arial"/>
                        </a:rPr>
                        <a:t>    </a:t>
                      </a:r>
                      <a:r>
                        <a:rPr lang="es-AR" sz="1800" b="1" strike="noStrike" spc="-1">
                          <a:solidFill>
                            <a:srgbClr val="000080"/>
                          </a:solidFill>
                          <a:uFill>
                            <a:solidFill>
                              <a:srgbClr val="FFFFFF"/>
                            </a:solidFill>
                          </a:uFill>
                          <a:latin typeface="Arial"/>
                          <a:ea typeface="Arial"/>
                        </a:rPr>
                        <a:t>let </a:t>
                      </a:r>
                      <a:r>
                        <a:rPr lang="es-AR" sz="1800" b="0" strike="noStrike" spc="-1">
                          <a:solidFill>
                            <a:srgbClr val="000000"/>
                          </a:solidFill>
                          <a:uFill>
                            <a:solidFill>
                              <a:srgbClr val="FFFFFF"/>
                            </a:solidFill>
                          </a:uFill>
                          <a:latin typeface="Arial"/>
                          <a:ea typeface="Arial"/>
                        </a:rPr>
                        <a:t>readlineSync = </a:t>
                      </a:r>
                      <a:r>
                        <a:rPr lang="es-AR" sz="1800" b="1" strike="noStrike" spc="-1">
                          <a:solidFill>
                            <a:srgbClr val="000080"/>
                          </a:solidFill>
                          <a:uFill>
                            <a:solidFill>
                              <a:srgbClr val="FFFFFF"/>
                            </a:solidFill>
                          </a:uFill>
                          <a:latin typeface="Arial"/>
                          <a:ea typeface="Arial"/>
                        </a:rPr>
                        <a:t>require</a:t>
                      </a:r>
                      <a:r>
                        <a:rPr lang="es-AR" sz="1800" b="0" strike="noStrike" spc="-1">
                          <a:solidFill>
                            <a:srgbClr val="000000"/>
                          </a:solidFill>
                          <a:uFill>
                            <a:solidFill>
                              <a:srgbClr val="FFFFFF"/>
                            </a:solidFill>
                          </a:uFill>
                          <a:latin typeface="Arial"/>
                          <a:ea typeface="Arial"/>
                        </a:rPr>
                        <a:t>(</a:t>
                      </a:r>
                      <a:r>
                        <a:rPr lang="es-AR" sz="1800" b="0" strike="noStrike" spc="-1">
                          <a:solidFill>
                            <a:srgbClr val="FF0000"/>
                          </a:solidFill>
                          <a:uFill>
                            <a:solidFill>
                              <a:srgbClr val="FFFFFF"/>
                            </a:solidFill>
                          </a:uFill>
                          <a:latin typeface="Arial"/>
                          <a:ea typeface="Arial"/>
                        </a:rPr>
                        <a:t>'readline-sync'</a:t>
                      </a:r>
                      <a:r>
                        <a:rPr lang="es-AR" sz="1800" b="0" strike="noStrike" spc="-1">
                          <a:solidFill>
                            <a:srgbClr val="000000"/>
                          </a:solidFill>
                          <a:uFill>
                            <a:solidFill>
                              <a:srgbClr val="FFFFFF"/>
                            </a:solidFill>
                          </a:uFill>
                          <a:latin typeface="Arial"/>
                          <a:ea typeface="Arial"/>
                        </a:rPr>
                        <a:t>);</a:t>
                      </a:r>
                      <a:endParaRPr lang="es-AR" sz="1800" b="0" strike="noStrike" spc="-1">
                        <a:solidFill>
                          <a:srgbClr val="000000"/>
                        </a:solidFill>
                        <a:uFill>
                          <a:solidFill>
                            <a:srgbClr val="FFFFFF"/>
                          </a:solidFill>
                        </a:uFill>
                        <a:latin typeface="Arial"/>
                      </a:endParaRPr>
                    </a:p>
                    <a:p>
                      <a:pPr>
                        <a:lnSpc>
                          <a:spcPct val="100000"/>
                        </a:lnSpc>
                      </a:pPr>
                      <a:r>
                        <a:rPr lang="es-AR" sz="1800" b="0" strike="noStrike" spc="-1">
                          <a:solidFill>
                            <a:srgbClr val="000000"/>
                          </a:solidFill>
                          <a:uFill>
                            <a:solidFill>
                              <a:srgbClr val="FFFFFF"/>
                            </a:solidFill>
                          </a:uFill>
                          <a:latin typeface="Arial"/>
                          <a:ea typeface="Arial"/>
                        </a:rPr>
                        <a:t>    </a:t>
                      </a:r>
                      <a:r>
                        <a:rPr lang="es-AR" sz="1800" b="1" strike="noStrike" spc="-1">
                          <a:solidFill>
                            <a:srgbClr val="000080"/>
                          </a:solidFill>
                          <a:uFill>
                            <a:solidFill>
                              <a:srgbClr val="FFFFFF"/>
                            </a:solidFill>
                          </a:uFill>
                          <a:latin typeface="Arial"/>
                          <a:ea typeface="Arial"/>
                        </a:rPr>
                        <a:t>let</a:t>
                      </a:r>
                      <a:r>
                        <a:rPr lang="es-AR" sz="1800" b="1" strike="noStrike" spc="-1">
                          <a:solidFill>
                            <a:srgbClr val="0000FF"/>
                          </a:solidFill>
                          <a:uFill>
                            <a:solidFill>
                              <a:srgbClr val="FFFFFF"/>
                            </a:solidFill>
                          </a:uFill>
                          <a:latin typeface="Arial"/>
                          <a:ea typeface="Arial"/>
                        </a:rPr>
                        <a:t> </a:t>
                      </a:r>
                      <a:r>
                        <a:rPr lang="es-AR" sz="1800" b="0" strike="noStrike" spc="-1">
                          <a:solidFill>
                            <a:srgbClr val="000000"/>
                          </a:solidFill>
                          <a:uFill>
                            <a:solidFill>
                              <a:srgbClr val="FFFFFF"/>
                            </a:solidFill>
                          </a:uFill>
                          <a:latin typeface="Arial"/>
                          <a:ea typeface="Arial"/>
                        </a:rPr>
                        <a:t>nroDeseado = readlineSync.</a:t>
                      </a:r>
                      <a:r>
                        <a:rPr lang="es-AR" sz="1800" b="1" strike="noStrike" spc="-1">
                          <a:solidFill>
                            <a:srgbClr val="000080"/>
                          </a:solidFill>
                          <a:uFill>
                            <a:solidFill>
                              <a:srgbClr val="FFFFFF"/>
                            </a:solidFill>
                          </a:uFill>
                          <a:latin typeface="Arial"/>
                          <a:ea typeface="Arial"/>
                        </a:rPr>
                        <a:t>questionInt</a:t>
                      </a:r>
                      <a:r>
                        <a:rPr lang="es-AR" sz="1800" b="0" strike="noStrike" spc="-1">
                          <a:solidFill>
                            <a:srgbClr val="000000"/>
                          </a:solidFill>
                          <a:uFill>
                            <a:solidFill>
                              <a:srgbClr val="FFFFFF"/>
                            </a:solidFill>
                          </a:uFill>
                          <a:latin typeface="Arial"/>
                          <a:ea typeface="Arial"/>
                        </a:rPr>
                        <a:t>(</a:t>
                      </a:r>
                      <a:r>
                        <a:rPr lang="es-AR" sz="1800" b="0" strike="noStrike" spc="-1">
                          <a:solidFill>
                            <a:srgbClr val="FF0000"/>
                          </a:solidFill>
                          <a:uFill>
                            <a:solidFill>
                              <a:srgbClr val="FFFFFF"/>
                            </a:solidFill>
                          </a:uFill>
                          <a:latin typeface="Arial"/>
                          <a:ea typeface="Arial"/>
                        </a:rPr>
                        <a:t>'Escriba el número que desea verificar si es mayor o no a 20: '</a:t>
                      </a:r>
                      <a:r>
                        <a:rPr lang="es-AR" sz="1800" b="0" strike="noStrike" spc="-1">
                          <a:solidFill>
                            <a:srgbClr val="000000"/>
                          </a:solidFill>
                          <a:uFill>
                            <a:solidFill>
                              <a:srgbClr val="FFFFFF"/>
                            </a:solidFill>
                          </a:uFill>
                          <a:latin typeface="Arial"/>
                          <a:ea typeface="Arial"/>
                        </a:rPr>
                        <a:t>);</a:t>
                      </a:r>
                      <a:endParaRPr lang="es-AR" sz="1800" b="0" strike="noStrike" spc="-1">
                        <a:solidFill>
                          <a:srgbClr val="000000"/>
                        </a:solidFill>
                        <a:uFill>
                          <a:solidFill>
                            <a:srgbClr val="FFFFFF"/>
                          </a:solidFill>
                        </a:uFill>
                        <a:latin typeface="Arial"/>
                      </a:endParaRPr>
                    </a:p>
                    <a:p>
                      <a:pPr>
                        <a:lnSpc>
                          <a:spcPct val="100000"/>
                        </a:lnSpc>
                      </a:pPr>
                      <a:r>
                        <a:rPr lang="es-AR" sz="1800" b="0" strike="noStrike" spc="-1">
                          <a:solidFill>
                            <a:srgbClr val="000000"/>
                          </a:solidFill>
                          <a:uFill>
                            <a:solidFill>
                              <a:srgbClr val="FFFFFF"/>
                            </a:solidFill>
                          </a:uFill>
                          <a:latin typeface="Arial"/>
                          <a:ea typeface="Arial"/>
                        </a:rPr>
                        <a:t>    </a:t>
                      </a:r>
                      <a:r>
                        <a:rPr lang="es-AR" sz="1800" b="1" strike="noStrike" spc="-1">
                          <a:solidFill>
                            <a:srgbClr val="000080"/>
                          </a:solidFill>
                          <a:uFill>
                            <a:solidFill>
                              <a:srgbClr val="FFFFFF"/>
                            </a:solidFill>
                          </a:uFill>
                          <a:latin typeface="Arial"/>
                          <a:ea typeface="Arial"/>
                        </a:rPr>
                        <a:t>if </a:t>
                      </a:r>
                      <a:r>
                        <a:rPr lang="es-AR" sz="1800" b="0" strike="noStrike" spc="-1">
                          <a:solidFill>
                            <a:srgbClr val="000000"/>
                          </a:solidFill>
                          <a:uFill>
                            <a:solidFill>
                              <a:srgbClr val="FFFFFF"/>
                            </a:solidFill>
                          </a:uFill>
                          <a:latin typeface="Arial"/>
                          <a:ea typeface="Arial"/>
                        </a:rPr>
                        <a:t>(nroDeseado &gt; 20){</a:t>
                      </a:r>
                      <a:endParaRPr lang="es-AR" sz="1800" b="0" strike="noStrike" spc="-1">
                        <a:solidFill>
                          <a:srgbClr val="000000"/>
                        </a:solidFill>
                        <a:uFill>
                          <a:solidFill>
                            <a:srgbClr val="FFFFFF"/>
                          </a:solidFill>
                        </a:uFill>
                        <a:latin typeface="Arial"/>
                      </a:endParaRPr>
                    </a:p>
                    <a:p>
                      <a:pPr>
                        <a:lnSpc>
                          <a:spcPct val="100000"/>
                        </a:lnSpc>
                      </a:pPr>
                      <a:r>
                        <a:rPr lang="es-AR" sz="1800" b="0" strike="noStrike" spc="-1">
                          <a:solidFill>
                            <a:srgbClr val="000000"/>
                          </a:solidFill>
                          <a:uFill>
                            <a:solidFill>
                              <a:srgbClr val="FFFFFF"/>
                            </a:solidFill>
                          </a:uFill>
                          <a:latin typeface="Arial"/>
                          <a:ea typeface="Arial"/>
                        </a:rPr>
                        <a:t>        </a:t>
                      </a:r>
                      <a:r>
                        <a:rPr lang="es-AR" sz="1800" b="1" strike="noStrike" spc="-1">
                          <a:solidFill>
                            <a:srgbClr val="000080"/>
                          </a:solidFill>
                          <a:uFill>
                            <a:solidFill>
                              <a:srgbClr val="FFFFFF"/>
                            </a:solidFill>
                          </a:uFill>
                          <a:latin typeface="Arial"/>
                          <a:ea typeface="Arial"/>
                        </a:rPr>
                        <a:t>console</a:t>
                      </a:r>
                      <a:r>
                        <a:rPr lang="es-AR" sz="1800" b="1" strike="noStrike" spc="-1">
                          <a:solidFill>
                            <a:srgbClr val="0000FF"/>
                          </a:solidFill>
                          <a:uFill>
                            <a:solidFill>
                              <a:srgbClr val="FFFFFF"/>
                            </a:solidFill>
                          </a:uFill>
                          <a:latin typeface="Arial"/>
                          <a:ea typeface="Arial"/>
                        </a:rPr>
                        <a:t>.</a:t>
                      </a:r>
                      <a:r>
                        <a:rPr lang="es-AR" sz="1800" b="1" strike="noStrike" spc="-1">
                          <a:solidFill>
                            <a:srgbClr val="000080"/>
                          </a:solidFill>
                          <a:uFill>
                            <a:solidFill>
                              <a:srgbClr val="FFFFFF"/>
                            </a:solidFill>
                          </a:uFill>
                          <a:latin typeface="Arial"/>
                          <a:ea typeface="Arial"/>
                        </a:rPr>
                        <a:t>log</a:t>
                      </a:r>
                      <a:r>
                        <a:rPr lang="es-AR" sz="1800" b="0" strike="noStrike" spc="-1">
                          <a:solidFill>
                            <a:srgbClr val="000000"/>
                          </a:solidFill>
                          <a:uFill>
                            <a:solidFill>
                              <a:srgbClr val="FFFFFF"/>
                            </a:solidFill>
                          </a:uFill>
                          <a:latin typeface="Arial"/>
                          <a:ea typeface="Arial"/>
                        </a:rPr>
                        <a:t>(</a:t>
                      </a:r>
                      <a:r>
                        <a:rPr lang="es-AR" sz="1800" b="0" strike="noStrike" spc="-1">
                          <a:solidFill>
                            <a:srgbClr val="FF0000"/>
                          </a:solidFill>
                          <a:uFill>
                            <a:solidFill>
                              <a:srgbClr val="FFFFFF"/>
                            </a:solidFill>
                          </a:uFill>
                          <a:latin typeface="Arial"/>
                          <a:ea typeface="Arial"/>
                        </a:rPr>
                        <a:t>'El número es mayor a 20: '</a:t>
                      </a:r>
                      <a:r>
                        <a:rPr lang="es-AR" sz="1800" b="0" strike="noStrike" spc="-1">
                          <a:solidFill>
                            <a:srgbClr val="000000"/>
                          </a:solidFill>
                          <a:uFill>
                            <a:solidFill>
                              <a:srgbClr val="FFFFFF"/>
                            </a:solidFill>
                          </a:uFill>
                          <a:latin typeface="Arial"/>
                          <a:ea typeface="Arial"/>
                        </a:rPr>
                        <a:t>+ nroDeseado);</a:t>
                      </a:r>
                      <a:endParaRPr lang="es-AR" sz="1800" b="0" strike="noStrike" spc="-1">
                        <a:solidFill>
                          <a:srgbClr val="000000"/>
                        </a:solidFill>
                        <a:uFill>
                          <a:solidFill>
                            <a:srgbClr val="FFFFFF"/>
                          </a:solidFill>
                        </a:uFill>
                        <a:latin typeface="Arial"/>
                      </a:endParaRPr>
                    </a:p>
                    <a:p>
                      <a:pPr>
                        <a:lnSpc>
                          <a:spcPct val="100000"/>
                        </a:lnSpc>
                      </a:pPr>
                      <a:r>
                        <a:rPr lang="es-AR" sz="1800" b="0" strike="noStrike" spc="-1">
                          <a:solidFill>
                            <a:srgbClr val="000000"/>
                          </a:solidFill>
                          <a:uFill>
                            <a:solidFill>
                              <a:srgbClr val="FFFFFF"/>
                            </a:solidFill>
                          </a:uFill>
                          <a:latin typeface="Arial"/>
                          <a:ea typeface="Arial"/>
                        </a:rPr>
                        <a:t>    } </a:t>
                      </a:r>
                      <a:r>
                        <a:rPr lang="es-AR" sz="1800" b="1" strike="noStrike" spc="-1">
                          <a:solidFill>
                            <a:srgbClr val="000080"/>
                          </a:solidFill>
                          <a:uFill>
                            <a:solidFill>
                              <a:srgbClr val="FFFFFF"/>
                            </a:solidFill>
                          </a:uFill>
                          <a:latin typeface="Arial"/>
                          <a:ea typeface="Arial"/>
                        </a:rPr>
                        <a:t>else </a:t>
                      </a:r>
                      <a:r>
                        <a:rPr lang="es-AR" sz="1800" b="0" strike="noStrike" spc="-1">
                          <a:solidFill>
                            <a:srgbClr val="000000"/>
                          </a:solidFill>
                          <a:uFill>
                            <a:solidFill>
                              <a:srgbClr val="FFFFFF"/>
                            </a:solidFill>
                          </a:uFill>
                          <a:latin typeface="Arial"/>
                          <a:ea typeface="Arial"/>
                        </a:rPr>
                        <a:t>{</a:t>
                      </a:r>
                      <a:endParaRPr lang="es-AR" sz="1800" b="0" strike="noStrike" spc="-1">
                        <a:solidFill>
                          <a:srgbClr val="000000"/>
                        </a:solidFill>
                        <a:uFill>
                          <a:solidFill>
                            <a:srgbClr val="FFFFFF"/>
                          </a:solidFill>
                        </a:uFill>
                        <a:latin typeface="Arial"/>
                      </a:endParaRPr>
                    </a:p>
                    <a:p>
                      <a:pPr>
                        <a:lnSpc>
                          <a:spcPct val="100000"/>
                        </a:lnSpc>
                      </a:pPr>
                      <a:r>
                        <a:rPr lang="es-AR" sz="1800" b="0" strike="noStrike" spc="-1">
                          <a:solidFill>
                            <a:srgbClr val="000000"/>
                          </a:solidFill>
                          <a:uFill>
                            <a:solidFill>
                              <a:srgbClr val="FFFFFF"/>
                            </a:solidFill>
                          </a:uFill>
                          <a:latin typeface="Arial"/>
                          <a:ea typeface="Arial"/>
                        </a:rPr>
                        <a:t>        </a:t>
                      </a:r>
                      <a:r>
                        <a:rPr lang="es-AR" sz="1800" b="1" strike="noStrike" spc="-1">
                          <a:solidFill>
                            <a:srgbClr val="000080"/>
                          </a:solidFill>
                          <a:uFill>
                            <a:solidFill>
                              <a:srgbClr val="FFFFFF"/>
                            </a:solidFill>
                          </a:uFill>
                          <a:latin typeface="Arial"/>
                          <a:ea typeface="Arial"/>
                        </a:rPr>
                        <a:t>console</a:t>
                      </a:r>
                      <a:r>
                        <a:rPr lang="es-AR" sz="1800" b="1" strike="noStrike" spc="-1">
                          <a:solidFill>
                            <a:srgbClr val="0000FF"/>
                          </a:solidFill>
                          <a:uFill>
                            <a:solidFill>
                              <a:srgbClr val="FFFFFF"/>
                            </a:solidFill>
                          </a:uFill>
                          <a:latin typeface="Arial"/>
                          <a:ea typeface="Arial"/>
                        </a:rPr>
                        <a:t>.</a:t>
                      </a:r>
                      <a:r>
                        <a:rPr lang="es-AR" sz="1800" b="1" strike="noStrike" spc="-1">
                          <a:solidFill>
                            <a:srgbClr val="000080"/>
                          </a:solidFill>
                          <a:uFill>
                            <a:solidFill>
                              <a:srgbClr val="FFFFFF"/>
                            </a:solidFill>
                          </a:uFill>
                          <a:latin typeface="Arial"/>
                          <a:ea typeface="Arial"/>
                        </a:rPr>
                        <a:t>log</a:t>
                      </a:r>
                      <a:r>
                        <a:rPr lang="es-AR" sz="1800" b="0" strike="noStrike" spc="-1">
                          <a:solidFill>
                            <a:srgbClr val="000000"/>
                          </a:solidFill>
                          <a:uFill>
                            <a:solidFill>
                              <a:srgbClr val="FFFFFF"/>
                            </a:solidFill>
                          </a:uFill>
                          <a:latin typeface="Arial"/>
                          <a:ea typeface="Arial"/>
                        </a:rPr>
                        <a:t>(</a:t>
                      </a:r>
                      <a:r>
                        <a:rPr lang="es-AR" sz="1800" b="0" strike="noStrike" spc="-1">
                          <a:solidFill>
                            <a:srgbClr val="FF0000"/>
                          </a:solidFill>
                          <a:uFill>
                            <a:solidFill>
                              <a:srgbClr val="FFFFFF"/>
                            </a:solidFill>
                          </a:uFill>
                          <a:latin typeface="Arial"/>
                          <a:ea typeface="Arial"/>
                        </a:rPr>
                        <a:t>'El número es menor o igual a 20: '</a:t>
                      </a:r>
                      <a:r>
                        <a:rPr lang="es-AR" sz="1800" b="0" strike="noStrike" spc="-1">
                          <a:solidFill>
                            <a:srgbClr val="000000"/>
                          </a:solidFill>
                          <a:uFill>
                            <a:solidFill>
                              <a:srgbClr val="FFFFFF"/>
                            </a:solidFill>
                          </a:uFill>
                          <a:latin typeface="Arial"/>
                          <a:ea typeface="Arial"/>
                        </a:rPr>
                        <a:t>+ nroDeseado);</a:t>
                      </a:r>
                      <a:endParaRPr lang="es-AR" sz="1800" b="0" strike="noStrike" spc="-1">
                        <a:solidFill>
                          <a:srgbClr val="000000"/>
                        </a:solidFill>
                        <a:uFill>
                          <a:solidFill>
                            <a:srgbClr val="FFFFFF"/>
                          </a:solidFill>
                        </a:uFill>
                        <a:latin typeface="Arial"/>
                      </a:endParaRPr>
                    </a:p>
                    <a:p>
                      <a:pPr>
                        <a:lnSpc>
                          <a:spcPct val="100000"/>
                        </a:lnSpc>
                      </a:pPr>
                      <a:r>
                        <a:rPr lang="es-AR" sz="1800" b="0" strike="noStrike" spc="-1">
                          <a:solidFill>
                            <a:srgbClr val="000000"/>
                          </a:solidFill>
                          <a:uFill>
                            <a:solidFill>
                              <a:srgbClr val="FFFFFF"/>
                            </a:solidFill>
                          </a:uFill>
                          <a:latin typeface="Arial"/>
                          <a:ea typeface="Arial"/>
                        </a:rPr>
                        <a:t>    }</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EEF"/>
                    </a:solidFill>
                  </a:tcPr>
                </a:tc>
                <a:tc>
                  <a:txBody>
                    <a:bodyPr/>
                    <a:lstStyle/>
                    <a:p>
                      <a:pPr algn="ctr">
                        <a:lnSpc>
                          <a:spcPct val="100000"/>
                        </a:lnSpc>
                      </a:pPr>
                      <a:r>
                        <a:rPr lang="es-AR" sz="1800" b="0" strike="noStrike" spc="-1">
                          <a:solidFill>
                            <a:srgbClr val="000000"/>
                          </a:solidFill>
                          <a:uFill>
                            <a:solidFill>
                              <a:srgbClr val="FFFFFF"/>
                            </a:solidFill>
                          </a:uFill>
                          <a:latin typeface="Arial"/>
                          <a:ea typeface="Arial"/>
                        </a:rPr>
                        <a:t>20</a:t>
                      </a:r>
                      <a:endParaRPr lang="es-AR" sz="1800" b="0" strike="noStrike" spc="-1">
                        <a:solidFill>
                          <a:srgbClr val="000000"/>
                        </a:solidFill>
                        <a:uFill>
                          <a:solidFill>
                            <a:srgbClr val="FFFFFF"/>
                          </a:solidFill>
                        </a:uFill>
                        <a:latin typeface="Arial"/>
                      </a:endParaRPr>
                    </a:p>
                    <a:p>
                      <a:pPr algn="ctr">
                        <a:lnSpc>
                          <a:spcPct val="100000"/>
                        </a:lnSpc>
                      </a:pPr>
                      <a:endParaRPr lang="es-AR" sz="1800" b="0" strike="noStrike" spc="-1">
                        <a:solidFill>
                          <a:srgbClr val="000000"/>
                        </a:solidFill>
                        <a:uFill>
                          <a:solidFill>
                            <a:srgbClr val="FFFFFF"/>
                          </a:solidFill>
                        </a:uFill>
                        <a:latin typeface="Arial"/>
                      </a:endParaRPr>
                    </a:p>
                    <a:p>
                      <a:pPr algn="ctr">
                        <a:lnSpc>
                          <a:spcPct val="100000"/>
                        </a:lnSpc>
                      </a:pPr>
                      <a:endParaRPr lang="es-AR" sz="1800" b="0" strike="noStrike" spc="-1">
                        <a:solidFill>
                          <a:srgbClr val="000000"/>
                        </a:solidFill>
                        <a:uFill>
                          <a:solidFill>
                            <a:srgbClr val="FFFFFF"/>
                          </a:solidFill>
                        </a:uFill>
                        <a:latin typeface="Arial"/>
                      </a:endParaRPr>
                    </a:p>
                    <a:p>
                      <a:pPr algn="ctr">
                        <a:lnSpc>
                          <a:spcPct val="100000"/>
                        </a:lnSpc>
                      </a:pP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EEF"/>
                    </a:solidFill>
                  </a:tcPr>
                </a:tc>
                <a:tc>
                  <a:txBody>
                    <a:bodyPr/>
                    <a:lstStyle/>
                    <a:p>
                      <a:pPr>
                        <a:lnSpc>
                          <a:spcPct val="100000"/>
                        </a:lnSpc>
                      </a:pPr>
                      <a:r>
                        <a:rPr lang="es-AR" sz="1800" b="0" strike="noStrike" spc="-1">
                          <a:solidFill>
                            <a:srgbClr val="000000"/>
                          </a:solidFill>
                          <a:uFill>
                            <a:solidFill>
                              <a:srgbClr val="FFFFFF"/>
                            </a:solidFill>
                          </a:uFill>
                          <a:latin typeface="Arial"/>
                          <a:ea typeface="Arial"/>
                        </a:rPr>
                        <a:t>El número es menor o igual a 20: 20</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EEF"/>
                    </a:solidFill>
                  </a:tcPr>
                </a:tc>
                <a:extLst>
                  <a:ext uri="{0D108BD9-81ED-4DB2-BD59-A6C34878D82A}">
                    <a16:rowId xmlns:a16="http://schemas.microsoft.com/office/drawing/2014/main" val="10001"/>
                  </a:ext>
                </a:extLst>
              </a:tr>
              <a:tr h="898200">
                <a:tc vMerge="1">
                  <a:txBody>
                    <a:bodyPr/>
                    <a:lstStyle/>
                    <a:p>
                      <a:endParaRPr lang="es-AR"/>
                    </a:p>
                  </a:txBody>
                  <a:tcPr>
                    <a:solidFill>
                      <a:srgbClr val="729FCF"/>
                    </a:solidFill>
                  </a:tcPr>
                </a:tc>
                <a:tc>
                  <a:txBody>
                    <a:bodyPr/>
                    <a:lstStyle/>
                    <a:p>
                      <a:pPr algn="ctr">
                        <a:lnSpc>
                          <a:spcPct val="100000"/>
                        </a:lnSpc>
                      </a:pPr>
                      <a:r>
                        <a:rPr lang="es-AR" sz="1800" b="0" strike="noStrike" spc="-1">
                          <a:solidFill>
                            <a:srgbClr val="000000"/>
                          </a:solidFill>
                          <a:uFill>
                            <a:solidFill>
                              <a:srgbClr val="FFFFFF"/>
                            </a:solidFill>
                          </a:uFill>
                          <a:latin typeface="Arial"/>
                          <a:ea typeface="Arial"/>
                        </a:rPr>
                        <a:t>3</a:t>
                      </a:r>
                      <a:endParaRPr lang="es-AR" sz="1800" b="0" strike="noStrike" spc="-1">
                        <a:solidFill>
                          <a:srgbClr val="000000"/>
                        </a:solidFill>
                        <a:uFill>
                          <a:solidFill>
                            <a:srgbClr val="FFFFFF"/>
                          </a:solidFill>
                        </a:uFill>
                        <a:latin typeface="Arial"/>
                      </a:endParaRPr>
                    </a:p>
                    <a:p>
                      <a:pPr algn="ctr">
                        <a:lnSpc>
                          <a:spcPct val="100000"/>
                        </a:lnSpc>
                      </a:pP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nSpc>
                          <a:spcPct val="100000"/>
                        </a:lnSpc>
                      </a:pPr>
                      <a:r>
                        <a:rPr lang="es-AR" sz="1800" b="0" strike="noStrike" spc="-1">
                          <a:solidFill>
                            <a:srgbClr val="000000"/>
                          </a:solidFill>
                          <a:uFill>
                            <a:solidFill>
                              <a:srgbClr val="FFFFFF"/>
                            </a:solidFill>
                          </a:uFill>
                          <a:latin typeface="Arial"/>
                          <a:ea typeface="Arial"/>
                        </a:rPr>
                        <a:t>El número es menor o igual a 20: 3</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1679040">
                <a:tc vMerge="1">
                  <a:txBody>
                    <a:bodyPr/>
                    <a:lstStyle/>
                    <a:p>
                      <a:pPr algn="ctr">
                        <a:lnSpc>
                          <a:spcPct val="100000"/>
                        </a:lnSpc>
                      </a:pPr>
                      <a:r>
                        <a:rPr lang="es-AR" sz="1800" b="0" strike="noStrike" spc="-1">
                          <a:solidFill>
                            <a:srgbClr val="000000"/>
                          </a:solidFill>
                          <a:uFill>
                            <a:solidFill>
                              <a:srgbClr val="FFFFFF"/>
                            </a:solidFill>
                          </a:uFill>
                          <a:latin typeface="Arial"/>
                          <a:ea typeface="Arial"/>
                        </a:rPr>
                        <a:t>45</a:t>
                      </a:r>
                      <a:endParaRPr lang="es-AR" sz="1800" b="0" strike="noStrike" spc="-1">
                        <a:solidFill>
                          <a:srgbClr val="000000"/>
                        </a:solidFill>
                        <a:uFill>
                          <a:solidFill>
                            <a:srgbClr val="FFFFFF"/>
                          </a:solidFill>
                        </a:uFill>
                        <a:latin typeface="Arial"/>
                      </a:endParaRPr>
                    </a:p>
                    <a:p>
                      <a:pPr algn="ctr">
                        <a:lnSpc>
                          <a:spcPct val="100000"/>
                        </a:lnSpc>
                      </a:pP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lstStyle/>
                    <a:p>
                      <a:pPr>
                        <a:lnSpc>
                          <a:spcPct val="100000"/>
                        </a:lnSpc>
                      </a:pPr>
                      <a:r>
                        <a:rPr lang="es-AR" sz="1800" b="0" strike="noStrike" spc="-1">
                          <a:solidFill>
                            <a:srgbClr val="000000"/>
                          </a:solidFill>
                          <a:uFill>
                            <a:solidFill>
                              <a:srgbClr val="FFFFFF"/>
                            </a:solidFill>
                          </a:uFill>
                          <a:latin typeface="Arial"/>
                          <a:ea typeface="Arial"/>
                        </a:rPr>
                        <a:t>El número es mayor a 20: 45</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lstStyle/>
                    <a:p>
                      <a:endParaRPr lang="es-AR"/>
                    </a:p>
                  </a:txBody>
                  <a:tcPr>
                    <a:lnL w="12240" cap="flat" cmpd="sng" algn="ctr">
                      <a:solidFill>
                        <a:srgbClr val="FFFFFF"/>
                      </a:solidFill>
                      <a:prstDash val="solid"/>
                      <a:round/>
                      <a:headEnd type="none" w="med" len="med"/>
                      <a:tailEnd type="none" w="med" len="med"/>
                    </a:lnL>
                    <a:lnT w="12240" cap="flat" cmpd="sng" algn="ctr">
                      <a:solidFill>
                        <a:srgbClr val="FFFFFF"/>
                      </a:solidFill>
                      <a:prstDash val="solid"/>
                      <a:round/>
                      <a:headEnd type="none" w="med" len="med"/>
                      <a:tailEnd type="none" w="med" len="med"/>
                    </a:lnT>
                  </a:tcPr>
                </a:tc>
                <a:extLst>
                  <a:ext uri="{0D108BD9-81ED-4DB2-BD59-A6C34878D82A}">
                    <a16:rowId xmlns:a16="http://schemas.microsoft.com/office/drawing/2014/main" val="10003"/>
                  </a:ext>
                </a:extLst>
              </a:tr>
            </a:tbl>
          </a:graphicData>
        </a:graphic>
      </p:graphicFrame>
      <p:sp>
        <p:nvSpPr>
          <p:cNvPr id="537" name="TextShape 3"/>
          <p:cNvSpPr txBox="1"/>
          <p:nvPr/>
        </p:nvSpPr>
        <p:spPr>
          <a:xfrm>
            <a:off x="8587800" y="6575400"/>
            <a:ext cx="556200" cy="364680"/>
          </a:xfrm>
          <a:prstGeom prst="rect">
            <a:avLst/>
          </a:prstGeom>
          <a:noFill/>
          <a:ln>
            <a:noFill/>
          </a:ln>
        </p:spPr>
        <p:txBody>
          <a:bodyPr anchor="ctr"/>
          <a:lstStyle/>
          <a:p>
            <a:pPr algn="r">
              <a:lnSpc>
                <a:spcPct val="100000"/>
              </a:lnSpc>
            </a:pPr>
            <a:fld id="{E72837A2-368C-4669-9C8A-367EED433579}" type="slidenum">
              <a:rPr lang="es-AR" sz="1200" b="0" strike="noStrike" spc="-1">
                <a:solidFill>
                  <a:srgbClr val="FFFFFF"/>
                </a:solidFill>
                <a:uFill>
                  <a:solidFill>
                    <a:srgbClr val="FFFFFF"/>
                  </a:solidFill>
                </a:uFill>
                <a:latin typeface="Arial"/>
                <a:ea typeface="Arial"/>
              </a:rPr>
              <a:t>19</a:t>
            </a:fld>
            <a:endParaRPr lang="es-AR"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TextShape 1"/>
          <p:cNvSpPr txBox="1"/>
          <p:nvPr/>
        </p:nvSpPr>
        <p:spPr>
          <a:xfrm>
            <a:off x="628560" y="275760"/>
            <a:ext cx="7886520" cy="1220040"/>
          </a:xfrm>
          <a:prstGeom prst="rect">
            <a:avLst/>
          </a:prstGeom>
          <a:noFill/>
          <a:ln>
            <a:noFill/>
          </a:ln>
        </p:spPr>
        <p:txBody>
          <a:bodyPr anchor="ctr"/>
          <a:lstStyle/>
          <a:p>
            <a:pPr algn="ctr">
              <a:lnSpc>
                <a:spcPct val="90000"/>
              </a:lnSpc>
            </a:pPr>
            <a:r>
              <a:rPr lang="es-AR" sz="4400" b="1" strike="noStrike" spc="-1">
                <a:solidFill>
                  <a:srgbClr val="000000"/>
                </a:solidFill>
                <a:uFill>
                  <a:solidFill>
                    <a:srgbClr val="FFFFFF"/>
                  </a:solidFill>
                </a:uFill>
                <a:latin typeface="Arial"/>
                <a:ea typeface="Arial"/>
              </a:rPr>
              <a:t>Estructura de Control
</a:t>
            </a:r>
            <a:r>
              <a:rPr lang="es-AR" sz="3100" b="0" i="1" strike="noStrike" spc="-1">
                <a:solidFill>
                  <a:srgbClr val="000000"/>
                </a:solidFill>
                <a:uFill>
                  <a:solidFill>
                    <a:srgbClr val="FFFFFF"/>
                  </a:solidFill>
                </a:uFill>
                <a:latin typeface="Arial"/>
                <a:ea typeface="Arial"/>
              </a:rPr>
              <a:t>Selección</a:t>
            </a:r>
            <a:endParaRPr lang="es-AR" sz="1400" b="0" strike="noStrike" spc="-1">
              <a:solidFill>
                <a:srgbClr val="000000"/>
              </a:solidFill>
              <a:uFill>
                <a:solidFill>
                  <a:srgbClr val="FFFFFF"/>
                </a:solidFill>
              </a:uFill>
              <a:latin typeface="Arial"/>
            </a:endParaRPr>
          </a:p>
        </p:txBody>
      </p:sp>
      <p:sp>
        <p:nvSpPr>
          <p:cNvPr id="421" name="TextShape 2"/>
          <p:cNvSpPr txBox="1"/>
          <p:nvPr/>
        </p:nvSpPr>
        <p:spPr>
          <a:xfrm>
            <a:off x="8587800" y="6575400"/>
            <a:ext cx="556200" cy="364680"/>
          </a:xfrm>
          <a:prstGeom prst="rect">
            <a:avLst/>
          </a:prstGeom>
          <a:noFill/>
          <a:ln>
            <a:noFill/>
          </a:ln>
        </p:spPr>
        <p:txBody>
          <a:bodyPr anchor="ctr"/>
          <a:lstStyle/>
          <a:p>
            <a:pPr algn="r">
              <a:lnSpc>
                <a:spcPct val="100000"/>
              </a:lnSpc>
            </a:pPr>
            <a:fld id="{9C64AB41-21C0-4DD6-BD37-A5002491D913}" type="slidenum">
              <a:rPr lang="es-AR" sz="1200" b="0" strike="noStrike" spc="-1">
                <a:solidFill>
                  <a:srgbClr val="FFFFFF"/>
                </a:solidFill>
                <a:uFill>
                  <a:solidFill>
                    <a:srgbClr val="FFFFFF"/>
                  </a:solidFill>
                </a:uFill>
                <a:latin typeface="Arial"/>
                <a:ea typeface="Arial"/>
              </a:rPr>
              <a:t>2</a:t>
            </a:fld>
            <a:endParaRPr lang="es-AR" sz="1400" b="0" strike="noStrike" spc="-1">
              <a:solidFill>
                <a:srgbClr val="000000"/>
              </a:solidFill>
              <a:uFill>
                <a:solidFill>
                  <a:srgbClr val="FFFFFF"/>
                </a:solidFill>
              </a:uFill>
              <a:latin typeface="Times New Roman"/>
            </a:endParaRPr>
          </a:p>
        </p:txBody>
      </p:sp>
      <p:pic>
        <p:nvPicPr>
          <p:cNvPr id="422" name="Google Shape;320;p36"/>
          <p:cNvPicPr/>
          <p:nvPr/>
        </p:nvPicPr>
        <p:blipFill>
          <a:blip r:embed="rId2"/>
          <a:stretch/>
        </p:blipFill>
        <p:spPr>
          <a:xfrm>
            <a:off x="509400" y="2051280"/>
            <a:ext cx="8005680" cy="3772440"/>
          </a:xfrm>
          <a:prstGeom prst="rect">
            <a:avLst/>
          </a:prstGeom>
          <a:ln>
            <a:noFill/>
          </a:ln>
        </p:spPr>
      </p:pic>
      <p:sp>
        <p:nvSpPr>
          <p:cNvPr id="423" name="CustomShape 3"/>
          <p:cNvSpPr/>
          <p:nvPr/>
        </p:nvSpPr>
        <p:spPr>
          <a:xfrm>
            <a:off x="3099240" y="2642760"/>
            <a:ext cx="3987000" cy="385560"/>
          </a:xfrm>
          <a:prstGeom prst="rect">
            <a:avLst/>
          </a:prstGeom>
          <a:noFill/>
          <a:ln>
            <a:noFill/>
          </a:ln>
        </p:spPr>
        <p:style>
          <a:lnRef idx="0">
            <a:scrgbClr r="0" g="0" b="0"/>
          </a:lnRef>
          <a:fillRef idx="0">
            <a:scrgbClr r="0" g="0" b="0"/>
          </a:fillRef>
          <a:effectRef idx="0">
            <a:scrgbClr r="0" g="0" b="0"/>
          </a:effectRef>
          <a:fontRef idx="minor"/>
        </p:style>
        <p:txBody>
          <a:bodyPr lIns="59040" tIns="29520" rIns="59040" bIns="29520"/>
          <a:lstStyle/>
          <a:p>
            <a:pPr>
              <a:lnSpc>
                <a:spcPct val="100000"/>
              </a:lnSpc>
            </a:pPr>
            <a:r>
              <a:rPr lang="es-AR" sz="2400" b="1" strike="noStrike" spc="-1">
                <a:solidFill>
                  <a:srgbClr val="7F0055"/>
                </a:solidFill>
                <a:uFill>
                  <a:solidFill>
                    <a:srgbClr val="FFFFFF"/>
                  </a:solidFill>
                </a:uFill>
                <a:latin typeface="Arial"/>
                <a:ea typeface="Arial"/>
              </a:rPr>
              <a:t>Si, el número es &gt;= a 20</a:t>
            </a:r>
            <a:endParaRPr lang="es-AR" sz="1800" b="0" strike="noStrike" spc="-1">
              <a:solidFill>
                <a:srgbClr val="000000"/>
              </a:solidFill>
              <a:uFill>
                <a:solidFill>
                  <a:srgbClr val="FFFFFF"/>
                </a:solidFill>
              </a:uFill>
              <a:latin typeface="Arial"/>
            </a:endParaRPr>
          </a:p>
          <a:p>
            <a:pPr>
              <a:lnSpc>
                <a:spcPct val="100000"/>
              </a:lnSpc>
            </a:pPr>
            <a:endParaRPr lang="es-AR" sz="1800" b="0" strike="noStrike" spc="-1">
              <a:solidFill>
                <a:srgbClr val="000000"/>
              </a:solidFill>
              <a:uFill>
                <a:solidFill>
                  <a:srgbClr val="FFFFFF"/>
                </a:solidFill>
              </a:uFill>
              <a:latin typeface="Arial"/>
            </a:endParaRPr>
          </a:p>
        </p:txBody>
      </p:sp>
      <p:sp>
        <p:nvSpPr>
          <p:cNvPr id="424" name="CustomShape 4"/>
          <p:cNvSpPr/>
          <p:nvPr/>
        </p:nvSpPr>
        <p:spPr>
          <a:xfrm>
            <a:off x="2923920" y="5792400"/>
            <a:ext cx="4162320" cy="385560"/>
          </a:xfrm>
          <a:prstGeom prst="rect">
            <a:avLst/>
          </a:prstGeom>
          <a:noFill/>
          <a:ln>
            <a:noFill/>
          </a:ln>
        </p:spPr>
        <p:style>
          <a:lnRef idx="0">
            <a:scrgbClr r="0" g="0" b="0"/>
          </a:lnRef>
          <a:fillRef idx="0">
            <a:scrgbClr r="0" g="0" b="0"/>
          </a:fillRef>
          <a:effectRef idx="0">
            <a:scrgbClr r="0" g="0" b="0"/>
          </a:effectRef>
          <a:fontRef idx="minor"/>
        </p:style>
        <p:txBody>
          <a:bodyPr lIns="59040" tIns="29520" rIns="59040" bIns="29520"/>
          <a:lstStyle/>
          <a:p>
            <a:pPr>
              <a:lnSpc>
                <a:spcPct val="100000"/>
              </a:lnSpc>
            </a:pPr>
            <a:r>
              <a:rPr lang="es-AR" sz="2400" b="1" strike="noStrike" spc="-1">
                <a:solidFill>
                  <a:srgbClr val="7F0055"/>
                </a:solidFill>
                <a:uFill>
                  <a:solidFill>
                    <a:srgbClr val="FFFFFF"/>
                  </a:solidFill>
                </a:uFill>
                <a:latin typeface="Arial"/>
                <a:ea typeface="Arial"/>
              </a:rPr>
              <a:t>No, el número es &lt; a 20</a:t>
            </a:r>
            <a:endParaRPr lang="es-AR" sz="1800" b="0" strike="noStrike" spc="-1">
              <a:solidFill>
                <a:srgbClr val="000000"/>
              </a:solidFill>
              <a:uFill>
                <a:solidFill>
                  <a:srgbClr val="FFFFFF"/>
                </a:solidFill>
              </a:uFill>
              <a:latin typeface="Arial"/>
            </a:endParaRPr>
          </a:p>
          <a:p>
            <a:pPr>
              <a:lnSpc>
                <a:spcPct val="100000"/>
              </a:lnSpc>
            </a:pPr>
            <a:endParaRPr lang="es-AR" sz="1800" b="0" strike="noStrike" spc="-1">
              <a:solidFill>
                <a:srgbClr val="000000"/>
              </a:solidFill>
              <a:uFill>
                <a:solidFill>
                  <a:srgbClr val="FFFFFF"/>
                </a:solidFill>
              </a:uFill>
              <a:latin typeface="Arial"/>
            </a:endParaRPr>
          </a:p>
        </p:txBody>
      </p:sp>
      <p:sp>
        <p:nvSpPr>
          <p:cNvPr id="425" name="CustomShape 5"/>
          <p:cNvSpPr/>
          <p:nvPr/>
        </p:nvSpPr>
        <p:spPr>
          <a:xfrm>
            <a:off x="1368360" y="2880360"/>
            <a:ext cx="1108800" cy="608760"/>
          </a:xfrm>
          <a:prstGeom prst="rect">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59040" tIns="29520" rIns="59040" bIns="29520"/>
          <a:lstStyle/>
          <a:p>
            <a:pPr algn="ctr">
              <a:lnSpc>
                <a:spcPct val="100000"/>
              </a:lnSpc>
            </a:pPr>
            <a:r>
              <a:rPr lang="es-AR" sz="1800" b="1" strike="noStrike" spc="-1">
                <a:solidFill>
                  <a:srgbClr val="7F0055"/>
                </a:solidFill>
                <a:uFill>
                  <a:solidFill>
                    <a:srgbClr val="FFFFFF"/>
                  </a:solidFill>
                </a:uFill>
                <a:latin typeface="Arial"/>
                <a:ea typeface="Arial"/>
              </a:rPr>
              <a:t>Número &gt;= 20</a:t>
            </a:r>
            <a:endParaRPr lang="es-AR" sz="1800" b="0" strike="noStrike" spc="-1">
              <a:solidFill>
                <a:srgbClr val="000000"/>
              </a:solidFill>
              <a:uFill>
                <a:solidFill>
                  <a:srgbClr val="FFFFFF"/>
                </a:solidFill>
              </a:uFill>
              <a:latin typeface="Arial"/>
            </a:endParaRPr>
          </a:p>
        </p:txBody>
      </p:sp>
      <p:sp>
        <p:nvSpPr>
          <p:cNvPr id="426" name="CustomShape 6"/>
          <p:cNvSpPr/>
          <p:nvPr/>
        </p:nvSpPr>
        <p:spPr>
          <a:xfrm>
            <a:off x="0" y="6369120"/>
            <a:ext cx="9143640" cy="205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s-AR" sz="1000" b="0" strike="noStrike" spc="-1">
                <a:solidFill>
                  <a:srgbClr val="000000"/>
                </a:solidFill>
                <a:uFill>
                  <a:solidFill>
                    <a:srgbClr val="FFFFFF"/>
                  </a:solidFill>
                </a:uFill>
                <a:latin typeface="Arial"/>
                <a:ea typeface="Arial"/>
              </a:rPr>
              <a:t>Extraído de: "Barry, P., &amp; Griffiths, D. (2009). Head First Programming: A Learner's Guide to Programming Using the Python Language. " O'Reilly Media, Inc."."</a:t>
            </a:r>
            <a:endParaRPr lang="es-A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 name="TextShape 1"/>
          <p:cNvSpPr txBox="1"/>
          <p:nvPr/>
        </p:nvSpPr>
        <p:spPr>
          <a:xfrm>
            <a:off x="327960" y="275760"/>
            <a:ext cx="8487720" cy="1220040"/>
          </a:xfrm>
          <a:prstGeom prst="rect">
            <a:avLst/>
          </a:prstGeom>
          <a:noFill/>
          <a:ln>
            <a:noFill/>
          </a:ln>
        </p:spPr>
        <p:txBody>
          <a:bodyPr anchor="ctr"/>
          <a:lstStyle/>
          <a:p>
            <a:pPr algn="ctr">
              <a:lnSpc>
                <a:spcPct val="90000"/>
              </a:lnSpc>
            </a:pPr>
            <a:r>
              <a:rPr lang="es-AR" sz="3240" b="1" strike="noStrike" spc="-1">
                <a:solidFill>
                  <a:srgbClr val="000000"/>
                </a:solidFill>
                <a:uFill>
                  <a:solidFill>
                    <a:srgbClr val="FFFFFF"/>
                  </a:solidFill>
                </a:uFill>
                <a:latin typeface="Arial"/>
                <a:ea typeface="Arial"/>
              </a:rPr>
              <a:t>Estructura de Control – Selección Simple
</a:t>
            </a:r>
            <a:r>
              <a:rPr lang="es-AR" sz="2789" b="0" i="1" strike="noStrike" spc="-1">
                <a:solidFill>
                  <a:srgbClr val="000000"/>
                </a:solidFill>
                <a:uFill>
                  <a:solidFill>
                    <a:srgbClr val="FFFFFF"/>
                  </a:solidFill>
                </a:uFill>
                <a:latin typeface="Arial"/>
                <a:ea typeface="Arial"/>
              </a:rPr>
              <a:t>Ejercicio – Aplicar Descuento</a:t>
            </a:r>
            <a:r>
              <a:rPr lang="es-AR" sz="2789" b="0" strike="noStrike" spc="-1">
                <a:solidFill>
                  <a:srgbClr val="000000"/>
                </a:solidFill>
                <a:uFill>
                  <a:solidFill>
                    <a:srgbClr val="FFFFFF"/>
                  </a:solidFill>
                </a:uFill>
                <a:latin typeface="Arial"/>
                <a:ea typeface="Arial"/>
              </a:rPr>
              <a:t> </a:t>
            </a:r>
            <a:endParaRPr lang="es-AR" sz="1400" b="0" strike="noStrike" spc="-1">
              <a:solidFill>
                <a:srgbClr val="000000"/>
              </a:solidFill>
              <a:uFill>
                <a:solidFill>
                  <a:srgbClr val="FFFFFF"/>
                </a:solidFill>
              </a:uFill>
              <a:latin typeface="Arial"/>
            </a:endParaRPr>
          </a:p>
        </p:txBody>
      </p:sp>
      <p:sp>
        <p:nvSpPr>
          <p:cNvPr id="539" name="TextShape 2"/>
          <p:cNvSpPr txBox="1"/>
          <p:nvPr/>
        </p:nvSpPr>
        <p:spPr>
          <a:xfrm>
            <a:off x="628560" y="2134800"/>
            <a:ext cx="7886520" cy="4805280"/>
          </a:xfrm>
          <a:prstGeom prst="rect">
            <a:avLst/>
          </a:prstGeom>
          <a:noFill/>
          <a:ln>
            <a:noFill/>
          </a:ln>
        </p:spPr>
        <p:txBody>
          <a:bodyPr/>
          <a:lstStyle/>
          <a:p>
            <a:pPr marL="228600" indent="-228240">
              <a:lnSpc>
                <a:spcPct val="90000"/>
              </a:lnSpc>
              <a:buClr>
                <a:srgbClr val="000000"/>
              </a:buClr>
              <a:buFont typeface="Arial"/>
              <a:buChar char="•"/>
            </a:pPr>
            <a:r>
              <a:rPr lang="es-AR" sz="2800" b="0" strike="noStrike" spc="-1">
                <a:solidFill>
                  <a:srgbClr val="000000"/>
                </a:solidFill>
                <a:uFill>
                  <a:solidFill>
                    <a:srgbClr val="FFFFFF"/>
                  </a:solidFill>
                </a:uFill>
                <a:latin typeface="Arial"/>
                <a:ea typeface="Arial"/>
              </a:rPr>
              <a:t>Desarrolle un algoritmo que diga el precio de una compra </a:t>
            </a:r>
            <a:endParaRPr lang="es-AR" sz="1400" b="0" strike="noStrike" spc="-1">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s-AR" sz="2800" b="0" strike="noStrike" spc="-1">
                <a:solidFill>
                  <a:srgbClr val="000000"/>
                </a:solidFill>
                <a:uFill>
                  <a:solidFill>
                    <a:srgbClr val="FFFFFF"/>
                  </a:solidFill>
                </a:uFill>
                <a:latin typeface="Arial"/>
                <a:ea typeface="Arial"/>
              </a:rPr>
              <a:t>La compra se compone del precio del producto y la cantidad</a:t>
            </a:r>
            <a:endParaRPr lang="es-AR" sz="1400" b="0" strike="noStrike" spc="-1">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s-AR" sz="2800" b="0" strike="noStrike" spc="-1">
                <a:solidFill>
                  <a:srgbClr val="000000"/>
                </a:solidFill>
                <a:uFill>
                  <a:solidFill>
                    <a:srgbClr val="FFFFFF"/>
                  </a:solidFill>
                </a:uFill>
                <a:latin typeface="Arial"/>
                <a:ea typeface="Arial"/>
              </a:rPr>
              <a:t>Si el cliente gasta más de $1000 debemos aplicarle un descuento del 10%</a:t>
            </a:r>
            <a:endParaRPr lang="es-AR" sz="1400" b="0" strike="noStrike" spc="-1">
              <a:solidFill>
                <a:srgbClr val="000000"/>
              </a:solidFill>
              <a:uFill>
                <a:solidFill>
                  <a:srgbClr val="FFFFFF"/>
                </a:solidFill>
              </a:uFill>
              <a:latin typeface="Arial"/>
            </a:endParaRPr>
          </a:p>
          <a:p>
            <a:pPr marL="228600" indent="-50400">
              <a:lnSpc>
                <a:spcPct val="90000"/>
              </a:lnSpc>
            </a:pPr>
            <a:endParaRPr lang="es-AR" sz="1400" b="0" strike="noStrike" spc="-1">
              <a:solidFill>
                <a:srgbClr val="000000"/>
              </a:solidFill>
              <a:uFill>
                <a:solidFill>
                  <a:srgbClr val="FFFFFF"/>
                </a:solidFill>
              </a:uFill>
              <a:latin typeface="Arial"/>
            </a:endParaRPr>
          </a:p>
        </p:txBody>
      </p:sp>
      <p:sp>
        <p:nvSpPr>
          <p:cNvPr id="540" name="TextShape 3"/>
          <p:cNvSpPr txBox="1"/>
          <p:nvPr/>
        </p:nvSpPr>
        <p:spPr>
          <a:xfrm>
            <a:off x="8587800" y="6575400"/>
            <a:ext cx="556200" cy="364680"/>
          </a:xfrm>
          <a:prstGeom prst="rect">
            <a:avLst/>
          </a:prstGeom>
          <a:noFill/>
          <a:ln>
            <a:noFill/>
          </a:ln>
        </p:spPr>
        <p:txBody>
          <a:bodyPr anchor="ctr"/>
          <a:lstStyle/>
          <a:p>
            <a:pPr algn="r">
              <a:lnSpc>
                <a:spcPct val="100000"/>
              </a:lnSpc>
            </a:pPr>
            <a:fld id="{C92907DD-E0B5-4C2E-8512-965C7FF5ADD1}" type="slidenum">
              <a:rPr lang="es-AR" sz="1200" b="0" strike="noStrike" spc="-1">
                <a:solidFill>
                  <a:srgbClr val="FFFFFF"/>
                </a:solidFill>
                <a:uFill>
                  <a:solidFill>
                    <a:srgbClr val="FFFFFF"/>
                  </a:solidFill>
                </a:uFill>
                <a:latin typeface="Arial"/>
                <a:ea typeface="Arial"/>
              </a:rPr>
              <a:t>20</a:t>
            </a:fld>
            <a:endParaRPr lang="es-AR" sz="1400" b="0" strike="noStrike" spc="-1">
              <a:solidFill>
                <a:srgbClr val="000000"/>
              </a:solidFill>
              <a:uFill>
                <a:solidFill>
                  <a:srgbClr val="FFFFFF"/>
                </a:solidFill>
              </a:uFill>
              <a:latin typeface="Times New Roman"/>
            </a:endParaRPr>
          </a:p>
        </p:txBody>
      </p:sp>
      <p:pic>
        <p:nvPicPr>
          <p:cNvPr id="541" name="Google Shape;531;p57"/>
          <p:cNvPicPr/>
          <p:nvPr/>
        </p:nvPicPr>
        <p:blipFill>
          <a:blip r:embed="rId2"/>
          <a:stretch/>
        </p:blipFill>
        <p:spPr>
          <a:xfrm>
            <a:off x="6734880" y="4476600"/>
            <a:ext cx="2180880" cy="2095200"/>
          </a:xfrm>
          <a:prstGeom prst="rect">
            <a:avLst/>
          </a:prstGeom>
          <a:ln>
            <a:noFill/>
          </a:ln>
        </p:spPr>
      </p:pic>
      <p:pic>
        <p:nvPicPr>
          <p:cNvPr id="542" name="Google Shape;532;p57"/>
          <p:cNvPicPr/>
          <p:nvPr/>
        </p:nvPicPr>
        <p:blipFill>
          <a:blip r:embed="rId3"/>
          <a:stretch/>
        </p:blipFill>
        <p:spPr>
          <a:xfrm>
            <a:off x="1491480" y="5326920"/>
            <a:ext cx="2351880" cy="997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TextShape 1"/>
          <p:cNvSpPr txBox="1"/>
          <p:nvPr/>
        </p:nvSpPr>
        <p:spPr>
          <a:xfrm>
            <a:off x="0" y="275760"/>
            <a:ext cx="9143640" cy="1220040"/>
          </a:xfrm>
          <a:prstGeom prst="rect">
            <a:avLst/>
          </a:prstGeom>
          <a:noFill/>
          <a:ln>
            <a:noFill/>
          </a:ln>
        </p:spPr>
        <p:txBody>
          <a:bodyPr anchor="ctr"/>
          <a:lstStyle/>
          <a:p>
            <a:pPr algn="ctr">
              <a:lnSpc>
                <a:spcPct val="90000"/>
              </a:lnSpc>
            </a:pPr>
            <a:r>
              <a:rPr lang="es-AR" sz="3240" b="1" strike="noStrike" spc="-1">
                <a:solidFill>
                  <a:srgbClr val="000000"/>
                </a:solidFill>
                <a:uFill>
                  <a:solidFill>
                    <a:srgbClr val="FFFFFF"/>
                  </a:solidFill>
                </a:uFill>
                <a:latin typeface="Arial"/>
                <a:ea typeface="Arial"/>
              </a:rPr>
              <a:t>Estructura de Control – Selección Simple</a:t>
            </a:r>
            <a:r>
              <a:rPr lang="es-AR" sz="3600" b="0" strike="noStrike" spc="-1">
                <a:solidFill>
                  <a:srgbClr val="000000"/>
                </a:solidFill>
                <a:uFill>
                  <a:solidFill>
                    <a:srgbClr val="FFFFFF"/>
                  </a:solidFill>
                </a:uFill>
                <a:latin typeface="Arial"/>
                <a:ea typeface="Arial"/>
              </a:rPr>
              <a:t>
</a:t>
            </a:r>
            <a:r>
              <a:rPr lang="es-AR" sz="2789" b="0" i="1" strike="noStrike" spc="-1">
                <a:solidFill>
                  <a:srgbClr val="000000"/>
                </a:solidFill>
                <a:uFill>
                  <a:solidFill>
                    <a:srgbClr val="FFFFFF"/>
                  </a:solidFill>
                </a:uFill>
                <a:latin typeface="Arial"/>
                <a:ea typeface="Arial"/>
              </a:rPr>
              <a:t>Ejercicio – Validar Altura</a:t>
            </a:r>
            <a:endParaRPr lang="es-AR" sz="1400" b="0" strike="noStrike" spc="-1">
              <a:solidFill>
                <a:srgbClr val="000000"/>
              </a:solidFill>
              <a:uFill>
                <a:solidFill>
                  <a:srgbClr val="FFFFFF"/>
                </a:solidFill>
              </a:uFill>
              <a:latin typeface="Arial"/>
            </a:endParaRPr>
          </a:p>
        </p:txBody>
      </p:sp>
      <p:sp>
        <p:nvSpPr>
          <p:cNvPr id="551" name="TextShape 2"/>
          <p:cNvSpPr txBox="1"/>
          <p:nvPr/>
        </p:nvSpPr>
        <p:spPr>
          <a:xfrm>
            <a:off x="628560" y="2160000"/>
            <a:ext cx="7886520" cy="4350960"/>
          </a:xfrm>
          <a:prstGeom prst="rect">
            <a:avLst/>
          </a:prstGeom>
          <a:noFill/>
          <a:ln>
            <a:noFill/>
          </a:ln>
        </p:spPr>
        <p:txBody>
          <a:bodyPr/>
          <a:lstStyle/>
          <a:p>
            <a:pPr marL="228600" indent="-228240">
              <a:lnSpc>
                <a:spcPct val="90000"/>
              </a:lnSpc>
              <a:buClr>
                <a:srgbClr val="000000"/>
              </a:buClr>
              <a:buFont typeface="Arial"/>
              <a:buChar char="•"/>
            </a:pPr>
            <a:r>
              <a:rPr lang="es-AR" sz="2800" b="0" strike="noStrike" spc="-1">
                <a:solidFill>
                  <a:srgbClr val="000000"/>
                </a:solidFill>
                <a:uFill>
                  <a:solidFill>
                    <a:srgbClr val="FFFFFF"/>
                  </a:solidFill>
                </a:uFill>
                <a:latin typeface="Arial"/>
                <a:ea typeface="Arial"/>
              </a:rPr>
              <a:t>Desarrolle un algoritmo que, de acuerdo a la altura de una persona, decida si puede entrar a un juego en un parque de diversiones</a:t>
            </a:r>
            <a:endParaRPr lang="es-AR" sz="1400" b="0" strike="noStrike" spc="-1">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s-AR" sz="2800" b="0" strike="noStrike" spc="-1">
                <a:solidFill>
                  <a:srgbClr val="000000"/>
                </a:solidFill>
                <a:uFill>
                  <a:solidFill>
                    <a:srgbClr val="FFFFFF"/>
                  </a:solidFill>
                </a:uFill>
                <a:latin typeface="Arial"/>
                <a:ea typeface="Arial"/>
              </a:rPr>
              <a:t>Para poder subirse a la montaña rusa la persona debe medir 1.30 mts. o más</a:t>
            </a:r>
            <a:endParaRPr lang="es-AR" sz="1400" b="0" strike="noStrike" spc="-1">
              <a:solidFill>
                <a:srgbClr val="000000"/>
              </a:solidFill>
              <a:uFill>
                <a:solidFill>
                  <a:srgbClr val="FFFFFF"/>
                </a:solidFill>
              </a:uFill>
              <a:latin typeface="Arial"/>
            </a:endParaRPr>
          </a:p>
          <a:p>
            <a:pPr marL="228600" indent="-50400">
              <a:lnSpc>
                <a:spcPct val="90000"/>
              </a:lnSpc>
            </a:pPr>
            <a:endParaRPr lang="es-AR" sz="1400" b="0" strike="noStrike" spc="-1">
              <a:solidFill>
                <a:srgbClr val="000000"/>
              </a:solidFill>
              <a:uFill>
                <a:solidFill>
                  <a:srgbClr val="FFFFFF"/>
                </a:solidFill>
              </a:uFill>
              <a:latin typeface="Arial"/>
            </a:endParaRPr>
          </a:p>
        </p:txBody>
      </p:sp>
      <p:sp>
        <p:nvSpPr>
          <p:cNvPr id="552" name="TextShape 3"/>
          <p:cNvSpPr txBox="1"/>
          <p:nvPr/>
        </p:nvSpPr>
        <p:spPr>
          <a:xfrm>
            <a:off x="8587800" y="6575400"/>
            <a:ext cx="556200" cy="364680"/>
          </a:xfrm>
          <a:prstGeom prst="rect">
            <a:avLst/>
          </a:prstGeom>
          <a:noFill/>
          <a:ln>
            <a:noFill/>
          </a:ln>
        </p:spPr>
        <p:txBody>
          <a:bodyPr anchor="ctr"/>
          <a:lstStyle/>
          <a:p>
            <a:pPr algn="r">
              <a:lnSpc>
                <a:spcPct val="100000"/>
              </a:lnSpc>
            </a:pPr>
            <a:fld id="{3AF084B0-EF85-42F4-8D30-B42770BF88B8}" type="slidenum">
              <a:rPr lang="es-AR" sz="1200" b="0" strike="noStrike" spc="-1">
                <a:solidFill>
                  <a:srgbClr val="FFFFFF"/>
                </a:solidFill>
                <a:uFill>
                  <a:solidFill>
                    <a:srgbClr val="FFFFFF"/>
                  </a:solidFill>
                </a:uFill>
                <a:latin typeface="Arial"/>
                <a:ea typeface="Arial"/>
              </a:rPr>
              <a:t>21</a:t>
            </a:fld>
            <a:endParaRPr lang="es-AR" sz="1400" b="0" strike="noStrike" spc="-1">
              <a:solidFill>
                <a:srgbClr val="000000"/>
              </a:solidFill>
              <a:uFill>
                <a:solidFill>
                  <a:srgbClr val="FFFFFF"/>
                </a:solidFill>
              </a:uFill>
              <a:latin typeface="Times New Roman"/>
            </a:endParaRPr>
          </a:p>
        </p:txBody>
      </p:sp>
      <p:pic>
        <p:nvPicPr>
          <p:cNvPr id="553" name="Google Shape;555;p60"/>
          <p:cNvPicPr/>
          <p:nvPr/>
        </p:nvPicPr>
        <p:blipFill>
          <a:blip r:embed="rId2"/>
          <a:stretch/>
        </p:blipFill>
        <p:spPr>
          <a:xfrm>
            <a:off x="6766200" y="4311000"/>
            <a:ext cx="2076120" cy="21999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TextShape 1"/>
          <p:cNvSpPr txBox="1"/>
          <p:nvPr/>
        </p:nvSpPr>
        <p:spPr>
          <a:xfrm>
            <a:off x="95760" y="275760"/>
            <a:ext cx="8952120" cy="1220040"/>
          </a:xfrm>
          <a:prstGeom prst="rect">
            <a:avLst/>
          </a:prstGeom>
          <a:noFill/>
          <a:ln>
            <a:noFill/>
          </a:ln>
        </p:spPr>
        <p:txBody>
          <a:bodyPr anchor="ctr"/>
          <a:lstStyle/>
          <a:p>
            <a:pPr algn="ctr">
              <a:lnSpc>
                <a:spcPct val="90000"/>
              </a:lnSpc>
            </a:pPr>
            <a:r>
              <a:rPr lang="es-AR" sz="3240" b="1" strike="noStrike" spc="-1">
                <a:solidFill>
                  <a:srgbClr val="000000"/>
                </a:solidFill>
                <a:uFill>
                  <a:solidFill>
                    <a:srgbClr val="FFFFFF"/>
                  </a:solidFill>
                </a:uFill>
                <a:latin typeface="Arial"/>
                <a:ea typeface="Arial"/>
              </a:rPr>
              <a:t>Estructura de Control – Selección Simple</a:t>
            </a:r>
            <a:r>
              <a:rPr lang="es-AR" sz="3600" b="0" strike="noStrike" spc="-1">
                <a:solidFill>
                  <a:srgbClr val="000000"/>
                </a:solidFill>
                <a:uFill>
                  <a:solidFill>
                    <a:srgbClr val="FFFFFF"/>
                  </a:solidFill>
                </a:uFill>
                <a:latin typeface="Arial"/>
                <a:ea typeface="Arial"/>
              </a:rPr>
              <a:t>
</a:t>
            </a:r>
            <a:r>
              <a:rPr lang="es-AR" sz="2789" b="0" i="1" strike="noStrike" spc="-1">
                <a:solidFill>
                  <a:srgbClr val="000000"/>
                </a:solidFill>
                <a:uFill>
                  <a:solidFill>
                    <a:srgbClr val="FFFFFF"/>
                  </a:solidFill>
                </a:uFill>
                <a:latin typeface="Arial"/>
                <a:ea typeface="Arial"/>
              </a:rPr>
              <a:t>Ejercicio - Login</a:t>
            </a:r>
            <a:endParaRPr lang="es-AR" sz="1400" b="0" strike="noStrike" spc="-1">
              <a:solidFill>
                <a:srgbClr val="000000"/>
              </a:solidFill>
              <a:uFill>
                <a:solidFill>
                  <a:srgbClr val="FFFFFF"/>
                </a:solidFill>
              </a:uFill>
              <a:latin typeface="Arial"/>
            </a:endParaRPr>
          </a:p>
        </p:txBody>
      </p:sp>
      <p:sp>
        <p:nvSpPr>
          <p:cNvPr id="562" name="TextShape 2"/>
          <p:cNvSpPr txBox="1"/>
          <p:nvPr/>
        </p:nvSpPr>
        <p:spPr>
          <a:xfrm>
            <a:off x="628560" y="2160000"/>
            <a:ext cx="8514720" cy="4360320"/>
          </a:xfrm>
          <a:prstGeom prst="rect">
            <a:avLst/>
          </a:prstGeom>
          <a:noFill/>
          <a:ln>
            <a:noFill/>
          </a:ln>
        </p:spPr>
        <p:txBody>
          <a:bodyPr/>
          <a:lstStyle/>
          <a:p>
            <a:pPr marL="228600" indent="-228240">
              <a:lnSpc>
                <a:spcPct val="70000"/>
              </a:lnSpc>
              <a:buClr>
                <a:srgbClr val="000000"/>
              </a:buClr>
              <a:buFont typeface="Arial"/>
              <a:buChar char="•"/>
            </a:pPr>
            <a:r>
              <a:rPr lang="es-AR" sz="2379" b="0" strike="noStrike" spc="-1">
                <a:solidFill>
                  <a:srgbClr val="000000"/>
                </a:solidFill>
                <a:uFill>
                  <a:solidFill>
                    <a:srgbClr val="FFFFFF"/>
                  </a:solidFill>
                </a:uFill>
                <a:latin typeface="Arial"/>
                <a:ea typeface="Arial"/>
              </a:rPr>
              <a:t>Desarrolle un algoritmo que permita loguearse (registrarse) a un sistema, ingresando un nombre de usuario y la contraseña adecuada. </a:t>
            </a:r>
            <a:endParaRPr lang="es-AR" sz="1400" b="0" strike="noStrike" spc="-1">
              <a:solidFill>
                <a:srgbClr val="000000"/>
              </a:solidFill>
              <a:uFill>
                <a:solidFill>
                  <a:srgbClr val="FFFFFF"/>
                </a:solidFill>
              </a:uFill>
              <a:latin typeface="Arial"/>
            </a:endParaRPr>
          </a:p>
          <a:p>
            <a:pPr marL="228600" indent="-228240">
              <a:lnSpc>
                <a:spcPct val="70000"/>
              </a:lnSpc>
              <a:buClr>
                <a:srgbClr val="000000"/>
              </a:buClr>
              <a:buFont typeface="Arial"/>
              <a:buChar char="•"/>
            </a:pPr>
            <a:r>
              <a:rPr lang="es-AR" sz="2379" b="0" strike="noStrike" spc="-1">
                <a:solidFill>
                  <a:srgbClr val="000000"/>
                </a:solidFill>
                <a:uFill>
                  <a:solidFill>
                    <a:srgbClr val="FFFFFF"/>
                  </a:solidFill>
                </a:uFill>
                <a:latin typeface="Arial"/>
                <a:ea typeface="Arial"/>
              </a:rPr>
              <a:t>Considerar que tanto el usuario como la contraseña están formados sólo por letras. </a:t>
            </a:r>
            <a:endParaRPr lang="es-AR" sz="1400" b="0" strike="noStrike" spc="-1">
              <a:solidFill>
                <a:srgbClr val="000000"/>
              </a:solidFill>
              <a:uFill>
                <a:solidFill>
                  <a:srgbClr val="FFFFFF"/>
                </a:solidFill>
              </a:uFill>
              <a:latin typeface="Arial"/>
            </a:endParaRPr>
          </a:p>
          <a:p>
            <a:pPr marL="228600" indent="-228240">
              <a:lnSpc>
                <a:spcPct val="70000"/>
              </a:lnSpc>
              <a:buClr>
                <a:srgbClr val="000000"/>
              </a:buClr>
              <a:buFont typeface="Arial"/>
              <a:buChar char="•"/>
            </a:pPr>
            <a:r>
              <a:rPr lang="es-AR" sz="2379" b="0" strike="noStrike" spc="-1">
                <a:solidFill>
                  <a:srgbClr val="000000"/>
                </a:solidFill>
                <a:uFill>
                  <a:solidFill>
                    <a:srgbClr val="FFFFFF"/>
                  </a:solidFill>
                </a:uFill>
                <a:latin typeface="Arial"/>
                <a:ea typeface="Arial"/>
              </a:rPr>
              <a:t>El sistema deberá validar que el usuario y la contraseña sean correctas, comparándolas con lo que es sistema tiene registrado para ese usuario. Tenga en cuenta que el sistema tiene registrado el usuario: Juan y la clave claveJuan</a:t>
            </a:r>
            <a:endParaRPr lang="es-AR" sz="1400" b="0" strike="noStrike" spc="-1">
              <a:solidFill>
                <a:srgbClr val="000000"/>
              </a:solidFill>
              <a:uFill>
                <a:solidFill>
                  <a:srgbClr val="FFFFFF"/>
                </a:solidFill>
              </a:uFill>
              <a:latin typeface="Arial"/>
            </a:endParaRPr>
          </a:p>
        </p:txBody>
      </p:sp>
      <p:sp>
        <p:nvSpPr>
          <p:cNvPr id="563" name="TextShape 3"/>
          <p:cNvSpPr txBox="1"/>
          <p:nvPr/>
        </p:nvSpPr>
        <p:spPr>
          <a:xfrm>
            <a:off x="8587800" y="6575400"/>
            <a:ext cx="556200" cy="364680"/>
          </a:xfrm>
          <a:prstGeom prst="rect">
            <a:avLst/>
          </a:prstGeom>
          <a:noFill/>
          <a:ln>
            <a:noFill/>
          </a:ln>
        </p:spPr>
        <p:txBody>
          <a:bodyPr anchor="ctr"/>
          <a:lstStyle/>
          <a:p>
            <a:pPr algn="r">
              <a:lnSpc>
                <a:spcPct val="100000"/>
              </a:lnSpc>
            </a:pPr>
            <a:fld id="{F4552444-0043-4DCA-8046-A3A1C7C39618}" type="slidenum">
              <a:rPr lang="es-AR" sz="1200" b="0" strike="noStrike" spc="-1">
                <a:solidFill>
                  <a:srgbClr val="FFFFFF"/>
                </a:solidFill>
                <a:uFill>
                  <a:solidFill>
                    <a:srgbClr val="FFFFFF"/>
                  </a:solidFill>
                </a:uFill>
                <a:latin typeface="Arial"/>
                <a:ea typeface="Arial"/>
              </a:rPr>
              <a:t>22</a:t>
            </a:fld>
            <a:endParaRPr lang="es-AR" sz="1400" b="0" strike="noStrike" spc="-1">
              <a:solidFill>
                <a:srgbClr val="000000"/>
              </a:solidFill>
              <a:uFill>
                <a:solidFill>
                  <a:srgbClr val="FFFFFF"/>
                </a:solidFill>
              </a:uFill>
              <a:latin typeface="Times New Roman"/>
            </a:endParaRPr>
          </a:p>
        </p:txBody>
      </p:sp>
      <p:pic>
        <p:nvPicPr>
          <p:cNvPr id="564" name="Google Shape;578;p63"/>
          <p:cNvPicPr/>
          <p:nvPr/>
        </p:nvPicPr>
        <p:blipFill>
          <a:blip r:embed="rId2"/>
          <a:stretch/>
        </p:blipFill>
        <p:spPr>
          <a:xfrm>
            <a:off x="7916040" y="5519880"/>
            <a:ext cx="1227600" cy="1055160"/>
          </a:xfrm>
          <a:prstGeom prst="rect">
            <a:avLst/>
          </a:prstGeom>
          <a:ln>
            <a:noFill/>
          </a:ln>
          <a:effectLst>
            <a:outerShdw blurRad="57150" dist="19050" dir="5400000" algn="bl" rotWithShape="0">
              <a:srgbClr val="000000">
                <a:alpha val="50000"/>
              </a:srgbClr>
            </a:outerShdw>
          </a:effectLst>
        </p:spPr>
      </p:pic>
      <p:sp>
        <p:nvSpPr>
          <p:cNvPr id="565" name="CustomShape 4"/>
          <p:cNvSpPr/>
          <p:nvPr/>
        </p:nvSpPr>
        <p:spPr>
          <a:xfrm>
            <a:off x="628560" y="6059880"/>
            <a:ext cx="6457680" cy="338040"/>
          </a:xfrm>
          <a:prstGeom prst="rect">
            <a:avLst/>
          </a:prstGeom>
          <a:noFill/>
          <a:ln>
            <a:noFill/>
          </a:ln>
        </p:spPr>
        <p:style>
          <a:lnRef idx="0">
            <a:scrgbClr r="0" g="0" b="0"/>
          </a:lnRef>
          <a:fillRef idx="0">
            <a:scrgbClr r="0" g="0" b="0"/>
          </a:fillRef>
          <a:effectRef idx="0">
            <a:scrgbClr r="0" g="0" b="0"/>
          </a:effectRef>
          <a:fontRef idx="minor"/>
        </p:style>
        <p:txBody>
          <a:bodyPr/>
          <a:lstStyle/>
          <a:p>
            <a:pPr marL="228600" indent="-228240">
              <a:lnSpc>
                <a:spcPct val="100000"/>
              </a:lnSpc>
            </a:pPr>
            <a:r>
              <a:rPr lang="es-AR" sz="1600" b="0" i="1" strike="noStrike" spc="-1">
                <a:solidFill>
                  <a:srgbClr val="000000"/>
                </a:solidFill>
                <a:uFill>
                  <a:solidFill>
                    <a:srgbClr val="FFFFFF"/>
                  </a:solidFill>
                </a:uFill>
                <a:latin typeface="Arial"/>
                <a:ea typeface="Arial"/>
              </a:rPr>
              <a:t>Recuerde plantear el Pseudocódigo y las Pruebas de Escritorio</a:t>
            </a:r>
            <a:endParaRPr lang="es-A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TextShape 1"/>
          <p:cNvSpPr txBox="1"/>
          <p:nvPr/>
        </p:nvSpPr>
        <p:spPr>
          <a:xfrm>
            <a:off x="281520" y="275760"/>
            <a:ext cx="8580600" cy="1220040"/>
          </a:xfrm>
          <a:prstGeom prst="rect">
            <a:avLst/>
          </a:prstGeom>
          <a:noFill/>
          <a:ln>
            <a:noFill/>
          </a:ln>
        </p:spPr>
        <p:txBody>
          <a:bodyPr anchor="ctr"/>
          <a:lstStyle/>
          <a:p>
            <a:pPr algn="ctr">
              <a:lnSpc>
                <a:spcPct val="90000"/>
              </a:lnSpc>
            </a:pPr>
            <a:r>
              <a:rPr lang="es-AR" sz="3240" b="1" strike="noStrike" spc="-1">
                <a:solidFill>
                  <a:srgbClr val="000000"/>
                </a:solidFill>
                <a:uFill>
                  <a:solidFill>
                    <a:srgbClr val="FFFFFF"/>
                  </a:solidFill>
                </a:uFill>
                <a:latin typeface="Arial"/>
                <a:ea typeface="Arial"/>
              </a:rPr>
              <a:t>Estructura de Control – Selección Simple
</a:t>
            </a:r>
            <a:r>
              <a:rPr lang="es-AR" sz="2789" b="0" i="1" strike="noStrike" spc="-1">
                <a:solidFill>
                  <a:srgbClr val="000000"/>
                </a:solidFill>
                <a:uFill>
                  <a:solidFill>
                    <a:srgbClr val="FFFFFF"/>
                  </a:solidFill>
                </a:uFill>
                <a:latin typeface="Arial"/>
                <a:ea typeface="Arial"/>
              </a:rPr>
              <a:t>Ejercicio – Determinar Medalla</a:t>
            </a:r>
            <a:endParaRPr lang="es-AR" sz="1400" b="0" strike="noStrike" spc="-1">
              <a:solidFill>
                <a:srgbClr val="000000"/>
              </a:solidFill>
              <a:uFill>
                <a:solidFill>
                  <a:srgbClr val="FFFFFF"/>
                </a:solidFill>
              </a:uFill>
              <a:latin typeface="Arial"/>
            </a:endParaRPr>
          </a:p>
        </p:txBody>
      </p:sp>
      <p:sp>
        <p:nvSpPr>
          <p:cNvPr id="574" name="TextShape 2"/>
          <p:cNvSpPr txBox="1"/>
          <p:nvPr/>
        </p:nvSpPr>
        <p:spPr>
          <a:xfrm>
            <a:off x="628560" y="2160000"/>
            <a:ext cx="7886520" cy="2957400"/>
          </a:xfrm>
          <a:prstGeom prst="rect">
            <a:avLst/>
          </a:prstGeom>
          <a:noFill/>
          <a:ln>
            <a:noFill/>
          </a:ln>
        </p:spPr>
        <p:txBody>
          <a:bodyPr/>
          <a:lstStyle/>
          <a:p>
            <a:pPr marL="228600" indent="-228240">
              <a:lnSpc>
                <a:spcPct val="80000"/>
              </a:lnSpc>
              <a:buClr>
                <a:srgbClr val="000000"/>
              </a:buClr>
              <a:buFont typeface="Arial"/>
              <a:buChar char="•"/>
            </a:pPr>
            <a:r>
              <a:rPr lang="es-AR" sz="2589" b="0" strike="noStrike" spc="-1">
                <a:solidFill>
                  <a:srgbClr val="000000"/>
                </a:solidFill>
                <a:uFill>
                  <a:solidFill>
                    <a:srgbClr val="FFFFFF"/>
                  </a:solidFill>
                </a:uFill>
                <a:latin typeface="Arial"/>
                <a:ea typeface="Arial"/>
              </a:rPr>
              <a:t>Desarrolle un algoritmo que, dada una posición en una carrera se determine el tipo de medalla a entregar. </a:t>
            </a:r>
            <a:endParaRPr lang="es-AR" sz="1400" b="0" strike="noStrike" spc="-1">
              <a:solidFill>
                <a:srgbClr val="000000"/>
              </a:solidFill>
              <a:uFill>
                <a:solidFill>
                  <a:srgbClr val="FFFFFF"/>
                </a:solidFill>
              </a:uFill>
              <a:latin typeface="Arial"/>
            </a:endParaRPr>
          </a:p>
          <a:p>
            <a:pPr marL="228600" indent="-228240">
              <a:lnSpc>
                <a:spcPct val="80000"/>
              </a:lnSpc>
              <a:buClr>
                <a:srgbClr val="000000"/>
              </a:buClr>
              <a:buFont typeface="Arial"/>
              <a:buChar char="•"/>
            </a:pPr>
            <a:r>
              <a:rPr lang="es-AR" sz="2589" b="0" strike="noStrike" spc="-1">
                <a:solidFill>
                  <a:srgbClr val="000000"/>
                </a:solidFill>
                <a:uFill>
                  <a:solidFill>
                    <a:srgbClr val="FFFFFF"/>
                  </a:solidFill>
                </a:uFill>
                <a:latin typeface="Arial"/>
                <a:ea typeface="Arial"/>
              </a:rPr>
              <a:t>Tenga en cuenta que para el primer puesto se entrega medalla de oro, segundo puesto medalla de plata y tercer puesto medalla de bronce. En caso que quede en otra posición se entrega certificado de participación</a:t>
            </a:r>
            <a:endParaRPr lang="es-AR" sz="1400" b="0" strike="noStrike" spc="-1">
              <a:solidFill>
                <a:srgbClr val="000000"/>
              </a:solidFill>
              <a:uFill>
                <a:solidFill>
                  <a:srgbClr val="FFFFFF"/>
                </a:solidFill>
              </a:uFill>
              <a:latin typeface="Arial"/>
            </a:endParaRPr>
          </a:p>
        </p:txBody>
      </p:sp>
      <p:sp>
        <p:nvSpPr>
          <p:cNvPr id="575" name="TextShape 3"/>
          <p:cNvSpPr txBox="1"/>
          <p:nvPr/>
        </p:nvSpPr>
        <p:spPr>
          <a:xfrm>
            <a:off x="8587800" y="6575400"/>
            <a:ext cx="556200" cy="364680"/>
          </a:xfrm>
          <a:prstGeom prst="rect">
            <a:avLst/>
          </a:prstGeom>
          <a:noFill/>
          <a:ln>
            <a:noFill/>
          </a:ln>
        </p:spPr>
        <p:txBody>
          <a:bodyPr anchor="ctr"/>
          <a:lstStyle/>
          <a:p>
            <a:pPr algn="r">
              <a:lnSpc>
                <a:spcPct val="100000"/>
              </a:lnSpc>
            </a:pPr>
            <a:fld id="{8871BE94-F034-4CE2-887A-9491E60F49A1}" type="slidenum">
              <a:rPr lang="es-AR" sz="1200" b="0" strike="noStrike" spc="-1">
                <a:solidFill>
                  <a:srgbClr val="FFFFFF"/>
                </a:solidFill>
                <a:uFill>
                  <a:solidFill>
                    <a:srgbClr val="FFFFFF"/>
                  </a:solidFill>
                </a:uFill>
                <a:latin typeface="Arial"/>
                <a:ea typeface="Arial"/>
              </a:rPr>
              <a:t>23</a:t>
            </a:fld>
            <a:endParaRPr lang="es-AR" sz="1400" b="0" strike="noStrike" spc="-1">
              <a:solidFill>
                <a:srgbClr val="000000"/>
              </a:solidFill>
              <a:uFill>
                <a:solidFill>
                  <a:srgbClr val="FFFFFF"/>
                </a:solidFill>
              </a:uFill>
              <a:latin typeface="Times New Roman"/>
            </a:endParaRPr>
          </a:p>
        </p:txBody>
      </p:sp>
      <p:pic>
        <p:nvPicPr>
          <p:cNvPr id="576" name="Google Shape;602;p66"/>
          <p:cNvPicPr/>
          <p:nvPr/>
        </p:nvPicPr>
        <p:blipFill>
          <a:blip r:embed="rId2"/>
          <a:stretch/>
        </p:blipFill>
        <p:spPr>
          <a:xfrm>
            <a:off x="7539840" y="4920480"/>
            <a:ext cx="1603800" cy="1654560"/>
          </a:xfrm>
          <a:prstGeom prst="rect">
            <a:avLst/>
          </a:prstGeom>
          <a:ln>
            <a:noFill/>
          </a:ln>
        </p:spPr>
      </p:pic>
      <p:sp>
        <p:nvSpPr>
          <p:cNvPr id="577" name="CustomShape 4"/>
          <p:cNvSpPr/>
          <p:nvPr/>
        </p:nvSpPr>
        <p:spPr>
          <a:xfrm>
            <a:off x="628560" y="6059880"/>
            <a:ext cx="6457680" cy="338040"/>
          </a:xfrm>
          <a:prstGeom prst="rect">
            <a:avLst/>
          </a:prstGeom>
          <a:noFill/>
          <a:ln>
            <a:noFill/>
          </a:ln>
        </p:spPr>
        <p:style>
          <a:lnRef idx="0">
            <a:scrgbClr r="0" g="0" b="0"/>
          </a:lnRef>
          <a:fillRef idx="0">
            <a:scrgbClr r="0" g="0" b="0"/>
          </a:fillRef>
          <a:effectRef idx="0">
            <a:scrgbClr r="0" g="0" b="0"/>
          </a:effectRef>
          <a:fontRef idx="minor"/>
        </p:style>
        <p:txBody>
          <a:bodyPr/>
          <a:lstStyle/>
          <a:p>
            <a:pPr marL="228600" indent="-228240">
              <a:lnSpc>
                <a:spcPct val="100000"/>
              </a:lnSpc>
            </a:pPr>
            <a:r>
              <a:rPr lang="es-AR" sz="1600" b="0" i="1" strike="noStrike" spc="-1">
                <a:solidFill>
                  <a:srgbClr val="000000"/>
                </a:solidFill>
                <a:uFill>
                  <a:solidFill>
                    <a:srgbClr val="FFFFFF"/>
                  </a:solidFill>
                </a:uFill>
                <a:latin typeface="Arial"/>
                <a:ea typeface="Arial"/>
              </a:rPr>
              <a:t>Recuerde plantear el Pseudocódigo y las Pruebas de Escritorio</a:t>
            </a:r>
            <a:endParaRPr lang="es-A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TextShape 1"/>
          <p:cNvSpPr txBox="1"/>
          <p:nvPr/>
        </p:nvSpPr>
        <p:spPr>
          <a:xfrm>
            <a:off x="628560" y="275760"/>
            <a:ext cx="7886520" cy="1220040"/>
          </a:xfrm>
          <a:prstGeom prst="rect">
            <a:avLst/>
          </a:prstGeom>
          <a:noFill/>
          <a:ln>
            <a:noFill/>
          </a:ln>
        </p:spPr>
        <p:txBody>
          <a:bodyPr anchor="ctr"/>
          <a:lstStyle/>
          <a:p>
            <a:pPr algn="ctr">
              <a:lnSpc>
                <a:spcPct val="90000"/>
              </a:lnSpc>
            </a:pPr>
            <a:r>
              <a:rPr lang="es-AR" sz="4000" b="1" strike="noStrike" spc="-1">
                <a:solidFill>
                  <a:srgbClr val="000000"/>
                </a:solidFill>
                <a:uFill>
                  <a:solidFill>
                    <a:srgbClr val="FFFFFF"/>
                  </a:solidFill>
                </a:uFill>
                <a:latin typeface="Arial"/>
                <a:ea typeface="Arial"/>
              </a:rPr>
              <a:t>Estructura de Control 
</a:t>
            </a:r>
            <a:r>
              <a:rPr lang="es-AR" sz="2800" b="0" i="1" strike="noStrike" spc="-1">
                <a:solidFill>
                  <a:srgbClr val="000000"/>
                </a:solidFill>
                <a:uFill>
                  <a:solidFill>
                    <a:srgbClr val="FFFFFF"/>
                  </a:solidFill>
                </a:uFill>
                <a:latin typeface="Arial"/>
                <a:ea typeface="Arial"/>
              </a:rPr>
              <a:t>Selección Múltiple</a:t>
            </a:r>
            <a:endParaRPr lang="es-AR" sz="1400" b="0" strike="noStrike" spc="-1">
              <a:solidFill>
                <a:srgbClr val="000000"/>
              </a:solidFill>
              <a:uFill>
                <a:solidFill>
                  <a:srgbClr val="FFFFFF"/>
                </a:solidFill>
              </a:uFill>
              <a:latin typeface="Arial"/>
            </a:endParaRPr>
          </a:p>
        </p:txBody>
      </p:sp>
      <p:sp>
        <p:nvSpPr>
          <p:cNvPr id="586" name="TextShape 2"/>
          <p:cNvSpPr txBox="1"/>
          <p:nvPr/>
        </p:nvSpPr>
        <p:spPr>
          <a:xfrm>
            <a:off x="8587800" y="6575400"/>
            <a:ext cx="556200" cy="364680"/>
          </a:xfrm>
          <a:prstGeom prst="rect">
            <a:avLst/>
          </a:prstGeom>
          <a:noFill/>
          <a:ln>
            <a:noFill/>
          </a:ln>
        </p:spPr>
        <p:txBody>
          <a:bodyPr anchor="ctr"/>
          <a:lstStyle/>
          <a:p>
            <a:pPr algn="r">
              <a:lnSpc>
                <a:spcPct val="100000"/>
              </a:lnSpc>
            </a:pPr>
            <a:fld id="{F973DE88-8B15-45D2-A9EC-B8606552E51C}" type="slidenum">
              <a:rPr lang="es-AR" sz="1200" b="0" strike="noStrike" spc="-1">
                <a:solidFill>
                  <a:srgbClr val="FFFFFF"/>
                </a:solidFill>
                <a:uFill>
                  <a:solidFill>
                    <a:srgbClr val="FFFFFF"/>
                  </a:solidFill>
                </a:uFill>
                <a:latin typeface="Arial"/>
                <a:ea typeface="Arial"/>
              </a:rPr>
              <a:t>24</a:t>
            </a:fld>
            <a:endParaRPr lang="es-AR" sz="1400" b="0" strike="noStrike" spc="-1">
              <a:solidFill>
                <a:srgbClr val="000000"/>
              </a:solidFill>
              <a:uFill>
                <a:solidFill>
                  <a:srgbClr val="FFFFFF"/>
                </a:solidFill>
              </a:uFill>
              <a:latin typeface="Times New Roman"/>
            </a:endParaRPr>
          </a:p>
        </p:txBody>
      </p:sp>
      <p:pic>
        <p:nvPicPr>
          <p:cNvPr id="587" name="Google Shape;625;p69"/>
          <p:cNvPicPr/>
          <p:nvPr/>
        </p:nvPicPr>
        <p:blipFill>
          <a:blip r:embed="rId2"/>
          <a:stretch/>
        </p:blipFill>
        <p:spPr>
          <a:xfrm>
            <a:off x="6148080" y="4432320"/>
            <a:ext cx="2142720" cy="2142720"/>
          </a:xfrm>
          <a:prstGeom prst="rect">
            <a:avLst/>
          </a:prstGeom>
          <a:ln>
            <a:noFill/>
          </a:ln>
        </p:spPr>
      </p:pic>
      <p:pic>
        <p:nvPicPr>
          <p:cNvPr id="588" name="Google Shape;626;p69"/>
          <p:cNvPicPr/>
          <p:nvPr/>
        </p:nvPicPr>
        <p:blipFill>
          <a:blip r:embed="rId3"/>
          <a:stretch/>
        </p:blipFill>
        <p:spPr>
          <a:xfrm>
            <a:off x="6489360" y="1693440"/>
            <a:ext cx="1836720" cy="1271880"/>
          </a:xfrm>
          <a:prstGeom prst="rect">
            <a:avLst/>
          </a:prstGeom>
          <a:ln>
            <a:noFill/>
          </a:ln>
        </p:spPr>
      </p:pic>
      <p:sp>
        <p:nvSpPr>
          <p:cNvPr id="589" name="CustomShape 3"/>
          <p:cNvSpPr/>
          <p:nvPr/>
        </p:nvSpPr>
        <p:spPr>
          <a:xfrm>
            <a:off x="5741640" y="3270600"/>
            <a:ext cx="2890080" cy="107676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s-AR" sz="3200" b="1" strike="noStrike" spc="-1">
                <a:solidFill>
                  <a:srgbClr val="7030A0"/>
                </a:solidFill>
                <a:uFill>
                  <a:solidFill>
                    <a:srgbClr val="FFFFFF"/>
                  </a:solidFill>
                </a:uFill>
                <a:latin typeface="Calibri"/>
                <a:ea typeface="Calibri"/>
              </a:rPr>
              <a:t>Por qué tantos </a:t>
            </a:r>
            <a:endParaRPr lang="es-AR" sz="1800" b="0" strike="noStrike" spc="-1">
              <a:solidFill>
                <a:srgbClr val="000000"/>
              </a:solidFill>
              <a:uFill>
                <a:solidFill>
                  <a:srgbClr val="FFFFFF"/>
                </a:solidFill>
              </a:uFill>
              <a:latin typeface="Arial"/>
            </a:endParaRPr>
          </a:p>
          <a:p>
            <a:pPr>
              <a:lnSpc>
                <a:spcPct val="100000"/>
              </a:lnSpc>
            </a:pPr>
            <a:r>
              <a:rPr lang="es-AR" sz="3200" b="1" strike="noStrike" spc="-1">
                <a:solidFill>
                  <a:srgbClr val="7030A0"/>
                </a:solidFill>
                <a:uFill>
                  <a:solidFill>
                    <a:srgbClr val="FFFFFF"/>
                  </a:solidFill>
                </a:uFill>
                <a:latin typeface="Calibri"/>
                <a:ea typeface="Calibri"/>
              </a:rPr>
              <a:t>anidamientos??</a:t>
            </a:r>
            <a:endParaRPr lang="es-AR" sz="1800" b="0" strike="noStrike" spc="-1">
              <a:solidFill>
                <a:srgbClr val="000000"/>
              </a:solidFill>
              <a:uFill>
                <a:solidFill>
                  <a:srgbClr val="FFFFFF"/>
                </a:solidFill>
              </a:uFill>
              <a:latin typeface="Arial"/>
            </a:endParaRPr>
          </a:p>
        </p:txBody>
      </p:sp>
      <p:sp>
        <p:nvSpPr>
          <p:cNvPr id="590" name="TextShape 4"/>
          <p:cNvSpPr txBox="1"/>
          <p:nvPr/>
        </p:nvSpPr>
        <p:spPr>
          <a:xfrm>
            <a:off x="224640" y="1496160"/>
            <a:ext cx="8290440" cy="5015160"/>
          </a:xfrm>
          <a:prstGeom prst="rect">
            <a:avLst/>
          </a:prstGeom>
          <a:noFill/>
          <a:ln>
            <a:noFill/>
          </a:ln>
        </p:spPr>
        <p:txBody>
          <a:bodyPr/>
          <a:lstStyle/>
          <a:p>
            <a:pPr>
              <a:lnSpc>
                <a:spcPct val="135000"/>
              </a:lnSpc>
            </a:pPr>
            <a:r>
              <a:rPr lang="es-AR" sz="1400" b="0" strike="noStrike" spc="-1">
                <a:solidFill>
                  <a:srgbClr val="333333"/>
                </a:solidFill>
                <a:uFill>
                  <a:solidFill>
                    <a:srgbClr val="FFFFFF"/>
                  </a:solidFill>
                </a:uFill>
                <a:latin typeface="Consolas"/>
                <a:ea typeface="Consolas"/>
              </a:rPr>
              <a:t>   </a:t>
            </a:r>
            <a:r>
              <a:rPr lang="es-AR" sz="1400" b="1" strike="noStrike" spc="-1">
                <a:solidFill>
                  <a:srgbClr val="000080"/>
                </a:solidFill>
                <a:uFill>
                  <a:solidFill>
                    <a:srgbClr val="FFFFFF"/>
                  </a:solidFill>
                </a:uFill>
                <a:latin typeface="Consolas"/>
                <a:ea typeface="Consolas"/>
              </a:rPr>
              <a:t>let </a:t>
            </a:r>
            <a:r>
              <a:rPr lang="es-AR" sz="1400" b="0" strike="noStrike" spc="-1">
                <a:solidFill>
                  <a:srgbClr val="000000"/>
                </a:solidFill>
                <a:uFill>
                  <a:solidFill>
                    <a:srgbClr val="FFFFFF"/>
                  </a:solidFill>
                </a:uFill>
                <a:latin typeface="Consolas"/>
                <a:ea typeface="Consolas"/>
              </a:rPr>
              <a:t>readlineSync </a:t>
            </a:r>
            <a:r>
              <a:rPr lang="es-AR" sz="1400" b="0" strike="noStrike" spc="-1">
                <a:solidFill>
                  <a:srgbClr val="777777"/>
                </a:solidFill>
                <a:uFill>
                  <a:solidFill>
                    <a:srgbClr val="FFFFFF"/>
                  </a:solidFill>
                </a:uFill>
                <a:latin typeface="Consolas"/>
                <a:ea typeface="Consolas"/>
              </a:rPr>
              <a:t>=</a:t>
            </a:r>
            <a:r>
              <a:rPr lang="es-AR" sz="1400" b="0" strike="noStrike" spc="-1">
                <a:solidFill>
                  <a:srgbClr val="333333"/>
                </a:solidFill>
                <a:uFill>
                  <a:solidFill>
                    <a:srgbClr val="FFFFFF"/>
                  </a:solidFill>
                </a:uFill>
                <a:latin typeface="Consolas"/>
                <a:ea typeface="Consolas"/>
              </a:rPr>
              <a:t> </a:t>
            </a:r>
            <a:r>
              <a:rPr lang="es-AR" sz="1400" b="1" strike="noStrike" spc="-1">
                <a:solidFill>
                  <a:srgbClr val="000080"/>
                </a:solidFill>
                <a:uFill>
                  <a:solidFill>
                    <a:srgbClr val="FFFFFF"/>
                  </a:solidFill>
                </a:uFill>
                <a:latin typeface="Consolas"/>
                <a:ea typeface="Consolas"/>
              </a:rPr>
              <a:t>require</a:t>
            </a:r>
            <a:r>
              <a:rPr lang="es-AR" sz="1400" b="0" strike="noStrike" spc="-1">
                <a:solidFill>
                  <a:srgbClr val="333333"/>
                </a:solidFill>
                <a:uFill>
                  <a:solidFill>
                    <a:srgbClr val="FFFFFF"/>
                  </a:solidFill>
                </a:uFill>
                <a:latin typeface="Consolas"/>
                <a:ea typeface="Consolas"/>
              </a:rPr>
              <a:t>(</a:t>
            </a:r>
            <a:r>
              <a:rPr lang="es-AR" sz="1400" b="0" strike="noStrike" spc="-1">
                <a:solidFill>
                  <a:srgbClr val="777777"/>
                </a:solidFill>
                <a:uFill>
                  <a:solidFill>
                    <a:srgbClr val="FFFFFF"/>
                  </a:solidFill>
                </a:uFill>
                <a:latin typeface="Consolas"/>
                <a:ea typeface="Consolas"/>
              </a:rPr>
              <a:t>'</a:t>
            </a:r>
            <a:r>
              <a:rPr lang="es-AR" sz="1400" b="0" strike="noStrike" spc="-1">
                <a:solidFill>
                  <a:srgbClr val="448C27"/>
                </a:solidFill>
                <a:uFill>
                  <a:solidFill>
                    <a:srgbClr val="FFFFFF"/>
                  </a:solidFill>
                </a:uFill>
                <a:latin typeface="Consolas"/>
                <a:ea typeface="Consolas"/>
              </a:rPr>
              <a:t>readline-sync</a:t>
            </a:r>
            <a:r>
              <a:rPr lang="es-AR" sz="1400" b="0" strike="noStrike" spc="-1">
                <a:solidFill>
                  <a:srgbClr val="777777"/>
                </a:solidFill>
                <a:uFill>
                  <a:solidFill>
                    <a:srgbClr val="FFFFFF"/>
                  </a:solidFill>
                </a:uFill>
                <a:latin typeface="Consolas"/>
                <a:ea typeface="Consolas"/>
              </a:rPr>
              <a:t>'</a:t>
            </a:r>
            <a:r>
              <a:rPr lang="es-AR" sz="1400" b="0" strike="noStrike" spc="-1">
                <a:solidFill>
                  <a:srgbClr val="333333"/>
                </a:solidFill>
                <a:uFill>
                  <a:solidFill>
                    <a:srgbClr val="FFFFFF"/>
                  </a:solidFill>
                </a:uFill>
                <a:latin typeface="Consolas"/>
                <a:ea typeface="Consolas"/>
              </a:rPr>
              <a:t>)</a:t>
            </a:r>
            <a:r>
              <a:rPr lang="es-AR" sz="1400" b="0" strike="noStrike" spc="-1">
                <a:solidFill>
                  <a:srgbClr val="777777"/>
                </a:solidFill>
                <a:uFill>
                  <a:solidFill>
                    <a:srgbClr val="FFFFFF"/>
                  </a:solidFill>
                </a:uFill>
                <a:latin typeface="Consolas"/>
                <a:ea typeface="Consolas"/>
              </a:rPr>
              <a:t>;</a:t>
            </a:r>
            <a:endParaRPr lang="es-AR" sz="1400" b="0" strike="noStrike" spc="-1">
              <a:solidFill>
                <a:srgbClr val="000000"/>
              </a:solidFill>
              <a:uFill>
                <a:solidFill>
                  <a:srgbClr val="FFFFFF"/>
                </a:solidFill>
              </a:uFill>
              <a:latin typeface="Arial"/>
            </a:endParaRPr>
          </a:p>
          <a:p>
            <a:pPr>
              <a:lnSpc>
                <a:spcPct val="135000"/>
              </a:lnSpc>
            </a:pPr>
            <a:r>
              <a:rPr lang="es-AR" sz="1400" b="0" strike="noStrike" spc="-1">
                <a:solidFill>
                  <a:srgbClr val="333333"/>
                </a:solidFill>
                <a:uFill>
                  <a:solidFill>
                    <a:srgbClr val="FFFFFF"/>
                  </a:solidFill>
                </a:uFill>
                <a:latin typeface="Consolas"/>
                <a:ea typeface="Consolas"/>
              </a:rPr>
              <a:t>   </a:t>
            </a:r>
            <a:r>
              <a:rPr lang="es-AR" sz="1400" b="1" strike="noStrike" spc="-1">
                <a:solidFill>
                  <a:srgbClr val="000080"/>
                </a:solidFill>
                <a:uFill>
                  <a:solidFill>
                    <a:srgbClr val="FFFFFF"/>
                  </a:solidFill>
                </a:uFill>
                <a:latin typeface="Consolas"/>
                <a:ea typeface="Consolas"/>
              </a:rPr>
              <a:t>let </a:t>
            </a:r>
            <a:r>
              <a:rPr lang="es-AR" sz="1400" b="0" strike="noStrike" spc="-1">
                <a:solidFill>
                  <a:srgbClr val="000000"/>
                </a:solidFill>
                <a:uFill>
                  <a:solidFill>
                    <a:srgbClr val="FFFFFF"/>
                  </a:solidFill>
                </a:uFill>
                <a:latin typeface="Consolas"/>
                <a:ea typeface="Consolas"/>
              </a:rPr>
              <a:t>posicionLlegada</a:t>
            </a:r>
            <a:r>
              <a:rPr lang="es-AR" sz="1400" b="0" strike="noStrike" spc="-1">
                <a:solidFill>
                  <a:srgbClr val="777777"/>
                </a:solidFill>
                <a:uFill>
                  <a:solidFill>
                    <a:srgbClr val="FFFFFF"/>
                  </a:solidFill>
                </a:uFill>
                <a:latin typeface="Consolas"/>
                <a:ea typeface="Consolas"/>
              </a:rPr>
              <a:t>=</a:t>
            </a:r>
            <a:r>
              <a:rPr lang="es-AR" sz="1400" b="0" strike="noStrike" spc="-1">
                <a:solidFill>
                  <a:srgbClr val="333333"/>
                </a:solidFill>
                <a:uFill>
                  <a:solidFill>
                    <a:srgbClr val="FFFFFF"/>
                  </a:solidFill>
                </a:uFill>
                <a:latin typeface="Consolas"/>
                <a:ea typeface="Consolas"/>
              </a:rPr>
              <a:t> </a:t>
            </a:r>
            <a:r>
              <a:rPr lang="es-AR" sz="1400" b="0" strike="noStrike" spc="-1">
                <a:solidFill>
                  <a:srgbClr val="000000"/>
                </a:solidFill>
                <a:uFill>
                  <a:solidFill>
                    <a:srgbClr val="FFFFFF"/>
                  </a:solidFill>
                </a:uFill>
                <a:latin typeface="Consolas"/>
                <a:ea typeface="Consolas"/>
              </a:rPr>
              <a:t>readlineSync</a:t>
            </a:r>
            <a:r>
              <a:rPr lang="es-AR" sz="1400" b="0" strike="noStrike" spc="-1">
                <a:solidFill>
                  <a:srgbClr val="777777"/>
                </a:solidFill>
                <a:uFill>
                  <a:solidFill>
                    <a:srgbClr val="FFFFFF"/>
                  </a:solidFill>
                </a:uFill>
                <a:latin typeface="Consolas"/>
                <a:ea typeface="Consolas"/>
              </a:rPr>
              <a:t>.</a:t>
            </a:r>
            <a:r>
              <a:rPr lang="es-AR" sz="1400" b="1" strike="noStrike" spc="-1">
                <a:solidFill>
                  <a:srgbClr val="000080"/>
                </a:solidFill>
                <a:uFill>
                  <a:solidFill>
                    <a:srgbClr val="FFFFFF"/>
                  </a:solidFill>
                </a:uFill>
                <a:latin typeface="Consolas"/>
                <a:ea typeface="Consolas"/>
              </a:rPr>
              <a:t>questionInt</a:t>
            </a:r>
            <a:r>
              <a:rPr lang="es-AR" sz="1400" b="0" strike="noStrike" spc="-1">
                <a:solidFill>
                  <a:srgbClr val="333333"/>
                </a:solidFill>
                <a:uFill>
                  <a:solidFill>
                    <a:srgbClr val="FFFFFF"/>
                  </a:solidFill>
                </a:uFill>
                <a:latin typeface="Consolas"/>
                <a:ea typeface="Consolas"/>
              </a:rPr>
              <a:t>(</a:t>
            </a:r>
            <a:r>
              <a:rPr lang="es-AR" sz="1400" b="0" strike="noStrike" spc="-1">
                <a:solidFill>
                  <a:srgbClr val="FF0000"/>
                </a:solidFill>
                <a:uFill>
                  <a:solidFill>
                    <a:srgbClr val="FFFFFF"/>
                  </a:solidFill>
                </a:uFill>
                <a:latin typeface="Consolas"/>
                <a:ea typeface="Consolas"/>
              </a:rPr>
              <a:t>"Indicar posicion de llegada del competidor: "</a:t>
            </a:r>
            <a:r>
              <a:rPr lang="es-AR" sz="1400" b="0" strike="noStrike" spc="-1">
                <a:solidFill>
                  <a:srgbClr val="333333"/>
                </a:solidFill>
                <a:uFill>
                  <a:solidFill>
                    <a:srgbClr val="FFFFFF"/>
                  </a:solidFill>
                </a:uFill>
                <a:latin typeface="Consolas"/>
                <a:ea typeface="Consolas"/>
              </a:rPr>
              <a:t>)</a:t>
            </a:r>
            <a:r>
              <a:rPr lang="es-AR" sz="1400" b="0" strike="noStrike" spc="-1">
                <a:solidFill>
                  <a:srgbClr val="777777"/>
                </a:solidFill>
                <a:uFill>
                  <a:solidFill>
                    <a:srgbClr val="FFFFFF"/>
                  </a:solidFill>
                </a:uFill>
                <a:latin typeface="Consolas"/>
                <a:ea typeface="Consolas"/>
              </a:rPr>
              <a:t>;</a:t>
            </a:r>
            <a:endParaRPr lang="es-AR" sz="1400" b="0" strike="noStrike" spc="-1">
              <a:solidFill>
                <a:srgbClr val="000000"/>
              </a:solidFill>
              <a:uFill>
                <a:solidFill>
                  <a:srgbClr val="FFFFFF"/>
                </a:solidFill>
              </a:uFill>
              <a:latin typeface="Arial"/>
            </a:endParaRPr>
          </a:p>
          <a:p>
            <a:pPr>
              <a:lnSpc>
                <a:spcPct val="135000"/>
              </a:lnSpc>
            </a:pPr>
            <a:r>
              <a:rPr lang="es-AR" sz="1400" b="0" strike="noStrike" spc="-1">
                <a:solidFill>
                  <a:srgbClr val="333333"/>
                </a:solidFill>
                <a:uFill>
                  <a:solidFill>
                    <a:srgbClr val="FFFFFF"/>
                  </a:solidFill>
                </a:uFill>
                <a:latin typeface="Consolas"/>
                <a:ea typeface="Consolas"/>
              </a:rPr>
              <a:t>   </a:t>
            </a:r>
            <a:r>
              <a:rPr lang="es-AR" sz="1400" b="1" strike="noStrike" spc="-1">
                <a:solidFill>
                  <a:srgbClr val="000080"/>
                </a:solidFill>
                <a:uFill>
                  <a:solidFill>
                    <a:srgbClr val="FFFFFF"/>
                  </a:solidFill>
                </a:uFill>
                <a:latin typeface="Consolas"/>
                <a:ea typeface="Consolas"/>
              </a:rPr>
              <a:t>if </a:t>
            </a:r>
            <a:r>
              <a:rPr lang="es-AR" sz="1400" b="0" strike="noStrike" spc="-1">
                <a:solidFill>
                  <a:srgbClr val="333333"/>
                </a:solidFill>
                <a:uFill>
                  <a:solidFill>
                    <a:srgbClr val="FFFFFF"/>
                  </a:solidFill>
                </a:uFill>
                <a:latin typeface="Consolas"/>
                <a:ea typeface="Consolas"/>
              </a:rPr>
              <a:t>(</a:t>
            </a:r>
            <a:r>
              <a:rPr lang="es-AR" sz="1400" b="0" strike="noStrike" spc="-1">
                <a:solidFill>
                  <a:srgbClr val="000000"/>
                </a:solidFill>
                <a:uFill>
                  <a:solidFill>
                    <a:srgbClr val="FFFFFF"/>
                  </a:solidFill>
                </a:uFill>
                <a:latin typeface="Consolas"/>
                <a:ea typeface="Consolas"/>
              </a:rPr>
              <a:t>posicionLlegada</a:t>
            </a:r>
            <a:r>
              <a:rPr lang="es-AR" sz="1400" b="0" strike="noStrike" spc="-1">
                <a:solidFill>
                  <a:srgbClr val="333333"/>
                </a:solidFill>
                <a:uFill>
                  <a:solidFill>
                    <a:srgbClr val="FFFFFF"/>
                  </a:solidFill>
                </a:uFill>
                <a:latin typeface="Consolas"/>
                <a:ea typeface="Consolas"/>
              </a:rPr>
              <a:t> </a:t>
            </a:r>
            <a:r>
              <a:rPr lang="es-AR" sz="1400" b="0" strike="noStrike" spc="-1">
                <a:solidFill>
                  <a:srgbClr val="777777"/>
                </a:solidFill>
                <a:uFill>
                  <a:solidFill>
                    <a:srgbClr val="FFFFFF"/>
                  </a:solidFill>
                </a:uFill>
                <a:latin typeface="Consolas"/>
                <a:ea typeface="Consolas"/>
              </a:rPr>
              <a:t>==</a:t>
            </a:r>
            <a:r>
              <a:rPr lang="es-AR" sz="1400" b="0" strike="noStrike" spc="-1">
                <a:solidFill>
                  <a:srgbClr val="333333"/>
                </a:solidFill>
                <a:uFill>
                  <a:solidFill>
                    <a:srgbClr val="FFFFFF"/>
                  </a:solidFill>
                </a:uFill>
                <a:latin typeface="Consolas"/>
                <a:ea typeface="Consolas"/>
              </a:rPr>
              <a:t> </a:t>
            </a:r>
            <a:r>
              <a:rPr lang="es-AR" sz="1400" b="0" strike="noStrike" spc="-1">
                <a:solidFill>
                  <a:srgbClr val="9C5D27"/>
                </a:solidFill>
                <a:uFill>
                  <a:solidFill>
                    <a:srgbClr val="FFFFFF"/>
                  </a:solidFill>
                </a:uFill>
                <a:latin typeface="Consolas"/>
                <a:ea typeface="Consolas"/>
              </a:rPr>
              <a:t>1</a:t>
            </a:r>
            <a:r>
              <a:rPr lang="es-AR" sz="1400" b="0" strike="noStrike" spc="-1">
                <a:solidFill>
                  <a:srgbClr val="333333"/>
                </a:solidFill>
                <a:uFill>
                  <a:solidFill>
                    <a:srgbClr val="FFFFFF"/>
                  </a:solidFill>
                </a:uFill>
                <a:latin typeface="Consolas"/>
                <a:ea typeface="Consolas"/>
              </a:rPr>
              <a:t>) </a:t>
            </a:r>
            <a:r>
              <a:rPr lang="es-AR" sz="1400" b="0" strike="noStrike" spc="-1">
                <a:solidFill>
                  <a:srgbClr val="000000"/>
                </a:solidFill>
                <a:uFill>
                  <a:solidFill>
                    <a:srgbClr val="FFFFFF"/>
                  </a:solidFill>
                </a:uFill>
                <a:latin typeface="Consolas"/>
                <a:ea typeface="Consolas"/>
              </a:rPr>
              <a:t>{</a:t>
            </a:r>
            <a:endParaRPr lang="es-AR" sz="1400" b="0" strike="noStrike" spc="-1">
              <a:solidFill>
                <a:srgbClr val="000000"/>
              </a:solidFill>
              <a:uFill>
                <a:solidFill>
                  <a:srgbClr val="FFFFFF"/>
                </a:solidFill>
              </a:uFill>
              <a:latin typeface="Arial"/>
            </a:endParaRPr>
          </a:p>
          <a:p>
            <a:pPr>
              <a:lnSpc>
                <a:spcPct val="135000"/>
              </a:lnSpc>
            </a:pPr>
            <a:r>
              <a:rPr lang="es-AR" sz="1400" b="0" strike="noStrike" spc="-1">
                <a:solidFill>
                  <a:srgbClr val="333333"/>
                </a:solidFill>
                <a:uFill>
                  <a:solidFill>
                    <a:srgbClr val="FFFFFF"/>
                  </a:solidFill>
                </a:uFill>
                <a:latin typeface="Consolas"/>
                <a:ea typeface="Consolas"/>
              </a:rPr>
              <a:t>       </a:t>
            </a:r>
            <a:r>
              <a:rPr lang="es-AR" sz="1400" b="1" strike="noStrike" spc="-1">
                <a:solidFill>
                  <a:srgbClr val="000080"/>
                </a:solidFill>
                <a:uFill>
                  <a:solidFill>
                    <a:srgbClr val="FFFFFF"/>
                  </a:solidFill>
                </a:uFill>
                <a:latin typeface="Consolas"/>
                <a:ea typeface="Consolas"/>
              </a:rPr>
              <a:t>console</a:t>
            </a:r>
            <a:r>
              <a:rPr lang="es-AR" sz="1400" b="0" strike="noStrike" spc="-1">
                <a:solidFill>
                  <a:srgbClr val="777777"/>
                </a:solidFill>
                <a:uFill>
                  <a:solidFill>
                    <a:srgbClr val="FFFFFF"/>
                  </a:solidFill>
                </a:uFill>
                <a:latin typeface="Consolas"/>
                <a:ea typeface="Consolas"/>
              </a:rPr>
              <a:t>.</a:t>
            </a:r>
            <a:r>
              <a:rPr lang="es-AR" sz="1400" b="1" strike="noStrike" spc="-1">
                <a:solidFill>
                  <a:srgbClr val="000080"/>
                </a:solidFill>
                <a:uFill>
                  <a:solidFill>
                    <a:srgbClr val="FFFFFF"/>
                  </a:solidFill>
                </a:uFill>
                <a:latin typeface="Consolas"/>
                <a:ea typeface="Consolas"/>
              </a:rPr>
              <a:t>log</a:t>
            </a:r>
            <a:r>
              <a:rPr lang="es-AR" sz="1400" b="0" strike="noStrike" spc="-1">
                <a:solidFill>
                  <a:srgbClr val="333333"/>
                </a:solidFill>
                <a:uFill>
                  <a:solidFill>
                    <a:srgbClr val="FFFFFF"/>
                  </a:solidFill>
                </a:uFill>
                <a:latin typeface="Consolas"/>
                <a:ea typeface="Consolas"/>
              </a:rPr>
              <a:t>(</a:t>
            </a:r>
            <a:r>
              <a:rPr lang="es-AR" sz="1400" b="0" strike="noStrike" spc="-1">
                <a:solidFill>
                  <a:srgbClr val="FF0000"/>
                </a:solidFill>
                <a:uFill>
                  <a:solidFill>
                    <a:srgbClr val="FFFFFF"/>
                  </a:solidFill>
                </a:uFill>
                <a:latin typeface="Consolas"/>
                <a:ea typeface="Consolas"/>
              </a:rPr>
              <a:t>"Entregar medalla de oro"</a:t>
            </a:r>
            <a:r>
              <a:rPr lang="es-AR" sz="1400" b="0" strike="noStrike" spc="-1">
                <a:solidFill>
                  <a:srgbClr val="333333"/>
                </a:solidFill>
                <a:uFill>
                  <a:solidFill>
                    <a:srgbClr val="FFFFFF"/>
                  </a:solidFill>
                </a:uFill>
                <a:latin typeface="Consolas"/>
                <a:ea typeface="Consolas"/>
              </a:rPr>
              <a:t>)</a:t>
            </a:r>
            <a:r>
              <a:rPr lang="es-AR" sz="1400" b="0" strike="noStrike" spc="-1">
                <a:solidFill>
                  <a:srgbClr val="777777"/>
                </a:solidFill>
                <a:uFill>
                  <a:solidFill>
                    <a:srgbClr val="FFFFFF"/>
                  </a:solidFill>
                </a:uFill>
                <a:latin typeface="Consolas"/>
                <a:ea typeface="Consolas"/>
              </a:rPr>
              <a:t>;</a:t>
            </a:r>
            <a:endParaRPr lang="es-AR" sz="1400" b="0" strike="noStrike" spc="-1">
              <a:solidFill>
                <a:srgbClr val="000000"/>
              </a:solidFill>
              <a:uFill>
                <a:solidFill>
                  <a:srgbClr val="FFFFFF"/>
                </a:solidFill>
              </a:uFill>
              <a:latin typeface="Arial"/>
            </a:endParaRPr>
          </a:p>
          <a:p>
            <a:pPr>
              <a:lnSpc>
                <a:spcPct val="135000"/>
              </a:lnSpc>
            </a:pPr>
            <a:r>
              <a:rPr lang="es-AR" sz="1400" b="0" strike="noStrike" spc="-1">
                <a:solidFill>
                  <a:srgbClr val="333333"/>
                </a:solidFill>
                <a:uFill>
                  <a:solidFill>
                    <a:srgbClr val="FFFFFF"/>
                  </a:solidFill>
                </a:uFill>
                <a:latin typeface="Consolas"/>
                <a:ea typeface="Consolas"/>
              </a:rPr>
              <a:t>   </a:t>
            </a:r>
            <a:r>
              <a:rPr lang="es-AR" sz="1400" b="0" strike="noStrike" spc="-1">
                <a:solidFill>
                  <a:srgbClr val="000000"/>
                </a:solidFill>
                <a:uFill>
                  <a:solidFill>
                    <a:srgbClr val="FFFFFF"/>
                  </a:solidFill>
                </a:uFill>
                <a:latin typeface="Consolas"/>
                <a:ea typeface="Consolas"/>
              </a:rPr>
              <a:t>}</a:t>
            </a:r>
            <a:r>
              <a:rPr lang="es-AR" sz="1400" b="0" strike="noStrike" spc="-1">
                <a:solidFill>
                  <a:srgbClr val="777777"/>
                </a:solidFill>
                <a:uFill>
                  <a:solidFill>
                    <a:srgbClr val="FFFFFF"/>
                  </a:solidFill>
                </a:uFill>
                <a:latin typeface="Consolas"/>
                <a:ea typeface="Consolas"/>
              </a:rPr>
              <a:t> </a:t>
            </a:r>
            <a:r>
              <a:rPr lang="es-AR" sz="1400" b="1" strike="noStrike" spc="-1">
                <a:solidFill>
                  <a:srgbClr val="000080"/>
                </a:solidFill>
                <a:uFill>
                  <a:solidFill>
                    <a:srgbClr val="FFFFFF"/>
                  </a:solidFill>
                </a:uFill>
                <a:latin typeface="Consolas"/>
                <a:ea typeface="Consolas"/>
              </a:rPr>
              <a:t>else</a:t>
            </a:r>
            <a:r>
              <a:rPr lang="es-AR" sz="1400" b="0" strike="noStrike" spc="-1">
                <a:solidFill>
                  <a:srgbClr val="000000"/>
                </a:solidFill>
                <a:uFill>
                  <a:solidFill>
                    <a:srgbClr val="FFFFFF"/>
                  </a:solidFill>
                </a:uFill>
                <a:latin typeface="Consolas"/>
                <a:ea typeface="Consolas"/>
              </a:rPr>
              <a:t> {</a:t>
            </a:r>
            <a:endParaRPr lang="es-AR" sz="1400" b="0" strike="noStrike" spc="-1">
              <a:solidFill>
                <a:srgbClr val="000000"/>
              </a:solidFill>
              <a:uFill>
                <a:solidFill>
                  <a:srgbClr val="FFFFFF"/>
                </a:solidFill>
              </a:uFill>
              <a:latin typeface="Arial"/>
            </a:endParaRPr>
          </a:p>
          <a:p>
            <a:pPr>
              <a:lnSpc>
                <a:spcPct val="135000"/>
              </a:lnSpc>
            </a:pPr>
            <a:r>
              <a:rPr lang="es-AR" sz="1400" b="0" strike="noStrike" spc="-1">
                <a:solidFill>
                  <a:srgbClr val="333333"/>
                </a:solidFill>
                <a:uFill>
                  <a:solidFill>
                    <a:srgbClr val="FFFFFF"/>
                  </a:solidFill>
                </a:uFill>
                <a:latin typeface="Consolas"/>
                <a:ea typeface="Consolas"/>
              </a:rPr>
              <a:t>       </a:t>
            </a:r>
            <a:r>
              <a:rPr lang="es-AR" sz="1400" b="1" strike="noStrike" spc="-1">
                <a:solidFill>
                  <a:srgbClr val="000080"/>
                </a:solidFill>
                <a:uFill>
                  <a:solidFill>
                    <a:srgbClr val="FFFFFF"/>
                  </a:solidFill>
                </a:uFill>
                <a:latin typeface="Consolas"/>
                <a:ea typeface="Consolas"/>
              </a:rPr>
              <a:t>if</a:t>
            </a:r>
            <a:r>
              <a:rPr lang="es-AR" sz="1400" b="0" strike="noStrike" spc="-1">
                <a:solidFill>
                  <a:srgbClr val="4B69C6"/>
                </a:solidFill>
                <a:uFill>
                  <a:solidFill>
                    <a:srgbClr val="FFFFFF"/>
                  </a:solidFill>
                </a:uFill>
                <a:latin typeface="Consolas"/>
                <a:ea typeface="Consolas"/>
              </a:rPr>
              <a:t> </a:t>
            </a:r>
            <a:r>
              <a:rPr lang="es-AR" sz="1400" b="0" strike="noStrike" spc="-1">
                <a:solidFill>
                  <a:srgbClr val="333333"/>
                </a:solidFill>
                <a:uFill>
                  <a:solidFill>
                    <a:srgbClr val="FFFFFF"/>
                  </a:solidFill>
                </a:uFill>
                <a:latin typeface="Consolas"/>
                <a:ea typeface="Consolas"/>
              </a:rPr>
              <a:t>(</a:t>
            </a:r>
            <a:r>
              <a:rPr lang="es-AR" sz="1400" b="0" strike="noStrike" spc="-1">
                <a:solidFill>
                  <a:srgbClr val="000000"/>
                </a:solidFill>
                <a:uFill>
                  <a:solidFill>
                    <a:srgbClr val="FFFFFF"/>
                  </a:solidFill>
                </a:uFill>
                <a:latin typeface="Consolas"/>
                <a:ea typeface="Consolas"/>
              </a:rPr>
              <a:t>posicionLlegada</a:t>
            </a:r>
            <a:r>
              <a:rPr lang="es-AR" sz="1400" b="0" strike="noStrike" spc="-1">
                <a:solidFill>
                  <a:srgbClr val="333333"/>
                </a:solidFill>
                <a:uFill>
                  <a:solidFill>
                    <a:srgbClr val="FFFFFF"/>
                  </a:solidFill>
                </a:uFill>
                <a:latin typeface="Consolas"/>
                <a:ea typeface="Consolas"/>
              </a:rPr>
              <a:t> </a:t>
            </a:r>
            <a:r>
              <a:rPr lang="es-AR" sz="1400" b="0" strike="noStrike" spc="-1">
                <a:solidFill>
                  <a:srgbClr val="777777"/>
                </a:solidFill>
                <a:uFill>
                  <a:solidFill>
                    <a:srgbClr val="FFFFFF"/>
                  </a:solidFill>
                </a:uFill>
                <a:latin typeface="Consolas"/>
                <a:ea typeface="Consolas"/>
              </a:rPr>
              <a:t>==</a:t>
            </a:r>
            <a:r>
              <a:rPr lang="es-AR" sz="1400" b="0" strike="noStrike" spc="-1">
                <a:solidFill>
                  <a:srgbClr val="333333"/>
                </a:solidFill>
                <a:uFill>
                  <a:solidFill>
                    <a:srgbClr val="FFFFFF"/>
                  </a:solidFill>
                </a:uFill>
                <a:latin typeface="Consolas"/>
                <a:ea typeface="Consolas"/>
              </a:rPr>
              <a:t> </a:t>
            </a:r>
            <a:r>
              <a:rPr lang="es-AR" sz="1400" b="0" strike="noStrike" spc="-1">
                <a:solidFill>
                  <a:srgbClr val="9C5D27"/>
                </a:solidFill>
                <a:uFill>
                  <a:solidFill>
                    <a:srgbClr val="FFFFFF"/>
                  </a:solidFill>
                </a:uFill>
                <a:latin typeface="Consolas"/>
                <a:ea typeface="Consolas"/>
              </a:rPr>
              <a:t>2</a:t>
            </a:r>
            <a:r>
              <a:rPr lang="es-AR" sz="1400" b="0" strike="noStrike" spc="-1">
                <a:solidFill>
                  <a:srgbClr val="333333"/>
                </a:solidFill>
                <a:uFill>
                  <a:solidFill>
                    <a:srgbClr val="FFFFFF"/>
                  </a:solidFill>
                </a:uFill>
                <a:latin typeface="Consolas"/>
                <a:ea typeface="Consolas"/>
              </a:rPr>
              <a:t>) </a:t>
            </a:r>
            <a:r>
              <a:rPr lang="es-AR" sz="1400" b="0" strike="noStrike" spc="-1">
                <a:solidFill>
                  <a:srgbClr val="000000"/>
                </a:solidFill>
                <a:uFill>
                  <a:solidFill>
                    <a:srgbClr val="FFFFFF"/>
                  </a:solidFill>
                </a:uFill>
                <a:latin typeface="Consolas"/>
                <a:ea typeface="Consolas"/>
              </a:rPr>
              <a:t>{</a:t>
            </a:r>
            <a:endParaRPr lang="es-AR" sz="1400" b="0" strike="noStrike" spc="-1">
              <a:solidFill>
                <a:srgbClr val="000000"/>
              </a:solidFill>
              <a:uFill>
                <a:solidFill>
                  <a:srgbClr val="FFFFFF"/>
                </a:solidFill>
              </a:uFill>
              <a:latin typeface="Arial"/>
            </a:endParaRPr>
          </a:p>
          <a:p>
            <a:pPr>
              <a:lnSpc>
                <a:spcPct val="135000"/>
              </a:lnSpc>
            </a:pPr>
            <a:r>
              <a:rPr lang="es-AR" sz="1400" b="0" strike="noStrike" spc="-1">
                <a:solidFill>
                  <a:srgbClr val="333333"/>
                </a:solidFill>
                <a:uFill>
                  <a:solidFill>
                    <a:srgbClr val="FFFFFF"/>
                  </a:solidFill>
                </a:uFill>
                <a:latin typeface="Consolas"/>
                <a:ea typeface="Consolas"/>
              </a:rPr>
              <a:t>           </a:t>
            </a:r>
            <a:r>
              <a:rPr lang="es-AR" sz="1400" b="1" strike="noStrike" spc="-1">
                <a:solidFill>
                  <a:srgbClr val="000080"/>
                </a:solidFill>
                <a:uFill>
                  <a:solidFill>
                    <a:srgbClr val="FFFFFF"/>
                  </a:solidFill>
                </a:uFill>
                <a:latin typeface="Consolas"/>
                <a:ea typeface="Consolas"/>
              </a:rPr>
              <a:t>console</a:t>
            </a:r>
            <a:r>
              <a:rPr lang="es-AR" sz="1400" b="0" strike="noStrike" spc="-1">
                <a:solidFill>
                  <a:srgbClr val="777777"/>
                </a:solidFill>
                <a:uFill>
                  <a:solidFill>
                    <a:srgbClr val="FFFFFF"/>
                  </a:solidFill>
                </a:uFill>
                <a:latin typeface="Consolas"/>
                <a:ea typeface="Consolas"/>
              </a:rPr>
              <a:t>.</a:t>
            </a:r>
            <a:r>
              <a:rPr lang="es-AR" sz="1400" b="1" strike="noStrike" spc="-1">
                <a:solidFill>
                  <a:srgbClr val="000080"/>
                </a:solidFill>
                <a:uFill>
                  <a:solidFill>
                    <a:srgbClr val="FFFFFF"/>
                  </a:solidFill>
                </a:uFill>
                <a:latin typeface="Consolas"/>
                <a:ea typeface="Consolas"/>
              </a:rPr>
              <a:t>log</a:t>
            </a:r>
            <a:r>
              <a:rPr lang="es-AR" sz="1400" b="0" strike="noStrike" spc="-1">
                <a:solidFill>
                  <a:srgbClr val="333333"/>
                </a:solidFill>
                <a:uFill>
                  <a:solidFill>
                    <a:srgbClr val="FFFFFF"/>
                  </a:solidFill>
                </a:uFill>
                <a:latin typeface="Consolas"/>
                <a:ea typeface="Consolas"/>
              </a:rPr>
              <a:t>(</a:t>
            </a:r>
            <a:r>
              <a:rPr lang="es-AR" sz="1400" b="0" strike="noStrike" spc="-1">
                <a:solidFill>
                  <a:srgbClr val="FF0000"/>
                </a:solidFill>
                <a:uFill>
                  <a:solidFill>
                    <a:srgbClr val="FFFFFF"/>
                  </a:solidFill>
                </a:uFill>
                <a:latin typeface="Consolas"/>
                <a:ea typeface="Consolas"/>
              </a:rPr>
              <a:t>"Entregar medalla de plata"</a:t>
            </a:r>
            <a:r>
              <a:rPr lang="es-AR" sz="1400" b="0" strike="noStrike" spc="-1">
                <a:solidFill>
                  <a:srgbClr val="333333"/>
                </a:solidFill>
                <a:uFill>
                  <a:solidFill>
                    <a:srgbClr val="FFFFFF"/>
                  </a:solidFill>
                </a:uFill>
                <a:latin typeface="Consolas"/>
                <a:ea typeface="Consolas"/>
              </a:rPr>
              <a:t>)</a:t>
            </a:r>
            <a:r>
              <a:rPr lang="es-AR" sz="1400" b="0" strike="noStrike" spc="-1">
                <a:solidFill>
                  <a:srgbClr val="777777"/>
                </a:solidFill>
                <a:uFill>
                  <a:solidFill>
                    <a:srgbClr val="FFFFFF"/>
                  </a:solidFill>
                </a:uFill>
                <a:latin typeface="Consolas"/>
                <a:ea typeface="Consolas"/>
              </a:rPr>
              <a:t>;</a:t>
            </a:r>
            <a:endParaRPr lang="es-AR" sz="1400" b="0" strike="noStrike" spc="-1">
              <a:solidFill>
                <a:srgbClr val="000000"/>
              </a:solidFill>
              <a:uFill>
                <a:solidFill>
                  <a:srgbClr val="FFFFFF"/>
                </a:solidFill>
              </a:uFill>
              <a:latin typeface="Arial"/>
            </a:endParaRPr>
          </a:p>
          <a:p>
            <a:pPr>
              <a:lnSpc>
                <a:spcPct val="135000"/>
              </a:lnSpc>
            </a:pPr>
            <a:r>
              <a:rPr lang="es-AR" sz="1400" b="0" strike="noStrike" spc="-1">
                <a:solidFill>
                  <a:srgbClr val="333333"/>
                </a:solidFill>
                <a:uFill>
                  <a:solidFill>
                    <a:srgbClr val="FFFFFF"/>
                  </a:solidFill>
                </a:uFill>
                <a:latin typeface="Consolas"/>
                <a:ea typeface="Consolas"/>
              </a:rPr>
              <a:t>       </a:t>
            </a:r>
            <a:r>
              <a:rPr lang="es-AR" sz="1400" b="0" strike="noStrike" spc="-1">
                <a:solidFill>
                  <a:srgbClr val="000000"/>
                </a:solidFill>
                <a:uFill>
                  <a:solidFill>
                    <a:srgbClr val="FFFFFF"/>
                  </a:solidFill>
                </a:uFill>
                <a:latin typeface="Consolas"/>
                <a:ea typeface="Consolas"/>
              </a:rPr>
              <a:t>}</a:t>
            </a:r>
            <a:r>
              <a:rPr lang="es-AR" sz="1400" b="0" strike="noStrike" spc="-1">
                <a:solidFill>
                  <a:srgbClr val="777777"/>
                </a:solidFill>
                <a:uFill>
                  <a:solidFill>
                    <a:srgbClr val="FFFFFF"/>
                  </a:solidFill>
                </a:uFill>
                <a:latin typeface="Consolas"/>
                <a:ea typeface="Consolas"/>
              </a:rPr>
              <a:t> </a:t>
            </a:r>
            <a:r>
              <a:rPr lang="es-AR" sz="1400" b="1" strike="noStrike" spc="-1">
                <a:solidFill>
                  <a:srgbClr val="000080"/>
                </a:solidFill>
                <a:uFill>
                  <a:solidFill>
                    <a:srgbClr val="FFFFFF"/>
                  </a:solidFill>
                </a:uFill>
                <a:latin typeface="Consolas"/>
                <a:ea typeface="Consolas"/>
              </a:rPr>
              <a:t>else</a:t>
            </a:r>
            <a:r>
              <a:rPr lang="es-AR" sz="1400" b="0" strike="noStrike" spc="-1">
                <a:solidFill>
                  <a:srgbClr val="4B69C6"/>
                </a:solidFill>
                <a:uFill>
                  <a:solidFill>
                    <a:srgbClr val="FFFFFF"/>
                  </a:solidFill>
                </a:uFill>
                <a:latin typeface="Consolas"/>
                <a:ea typeface="Consolas"/>
              </a:rPr>
              <a:t> </a:t>
            </a:r>
            <a:r>
              <a:rPr lang="es-AR" sz="1400" b="0" strike="noStrike" spc="-1">
                <a:solidFill>
                  <a:srgbClr val="000000"/>
                </a:solidFill>
                <a:uFill>
                  <a:solidFill>
                    <a:srgbClr val="FFFFFF"/>
                  </a:solidFill>
                </a:uFill>
                <a:latin typeface="Consolas"/>
                <a:ea typeface="Consolas"/>
              </a:rPr>
              <a:t>{</a:t>
            </a:r>
            <a:endParaRPr lang="es-AR" sz="1400" b="0" strike="noStrike" spc="-1">
              <a:solidFill>
                <a:srgbClr val="000000"/>
              </a:solidFill>
              <a:uFill>
                <a:solidFill>
                  <a:srgbClr val="FFFFFF"/>
                </a:solidFill>
              </a:uFill>
              <a:latin typeface="Arial"/>
            </a:endParaRPr>
          </a:p>
          <a:p>
            <a:pPr>
              <a:lnSpc>
                <a:spcPct val="135000"/>
              </a:lnSpc>
            </a:pPr>
            <a:r>
              <a:rPr lang="es-AR" sz="1400" b="0" strike="noStrike" spc="-1">
                <a:solidFill>
                  <a:srgbClr val="333333"/>
                </a:solidFill>
                <a:uFill>
                  <a:solidFill>
                    <a:srgbClr val="FFFFFF"/>
                  </a:solidFill>
                </a:uFill>
                <a:latin typeface="Consolas"/>
                <a:ea typeface="Consolas"/>
              </a:rPr>
              <a:t>           </a:t>
            </a:r>
            <a:r>
              <a:rPr lang="es-AR" sz="1400" b="1" strike="noStrike" spc="-1">
                <a:solidFill>
                  <a:srgbClr val="000080"/>
                </a:solidFill>
                <a:uFill>
                  <a:solidFill>
                    <a:srgbClr val="FFFFFF"/>
                  </a:solidFill>
                </a:uFill>
                <a:latin typeface="Consolas"/>
                <a:ea typeface="Consolas"/>
              </a:rPr>
              <a:t>if</a:t>
            </a:r>
            <a:r>
              <a:rPr lang="es-AR" sz="1400" b="0" strike="noStrike" spc="-1">
                <a:solidFill>
                  <a:srgbClr val="4B69C6"/>
                </a:solidFill>
                <a:uFill>
                  <a:solidFill>
                    <a:srgbClr val="FFFFFF"/>
                  </a:solidFill>
                </a:uFill>
                <a:latin typeface="Consolas"/>
                <a:ea typeface="Consolas"/>
              </a:rPr>
              <a:t> </a:t>
            </a:r>
            <a:r>
              <a:rPr lang="es-AR" sz="1400" b="0" strike="noStrike" spc="-1">
                <a:solidFill>
                  <a:srgbClr val="333333"/>
                </a:solidFill>
                <a:uFill>
                  <a:solidFill>
                    <a:srgbClr val="FFFFFF"/>
                  </a:solidFill>
                </a:uFill>
                <a:latin typeface="Consolas"/>
                <a:ea typeface="Consolas"/>
              </a:rPr>
              <a:t>(</a:t>
            </a:r>
            <a:r>
              <a:rPr lang="es-AR" sz="1400" b="0" strike="noStrike" spc="-1">
                <a:solidFill>
                  <a:srgbClr val="000000"/>
                </a:solidFill>
                <a:uFill>
                  <a:solidFill>
                    <a:srgbClr val="FFFFFF"/>
                  </a:solidFill>
                </a:uFill>
                <a:latin typeface="Consolas"/>
                <a:ea typeface="Consolas"/>
              </a:rPr>
              <a:t>posicionLlegada</a:t>
            </a:r>
            <a:r>
              <a:rPr lang="es-AR" sz="1400" b="0" strike="noStrike" spc="-1">
                <a:solidFill>
                  <a:srgbClr val="333333"/>
                </a:solidFill>
                <a:uFill>
                  <a:solidFill>
                    <a:srgbClr val="FFFFFF"/>
                  </a:solidFill>
                </a:uFill>
                <a:latin typeface="Consolas"/>
                <a:ea typeface="Consolas"/>
              </a:rPr>
              <a:t> </a:t>
            </a:r>
            <a:r>
              <a:rPr lang="es-AR" sz="1400" b="0" strike="noStrike" spc="-1">
                <a:solidFill>
                  <a:srgbClr val="777777"/>
                </a:solidFill>
                <a:uFill>
                  <a:solidFill>
                    <a:srgbClr val="FFFFFF"/>
                  </a:solidFill>
                </a:uFill>
                <a:latin typeface="Consolas"/>
                <a:ea typeface="Consolas"/>
              </a:rPr>
              <a:t>==</a:t>
            </a:r>
            <a:r>
              <a:rPr lang="es-AR" sz="1400" b="0" strike="noStrike" spc="-1">
                <a:solidFill>
                  <a:srgbClr val="333333"/>
                </a:solidFill>
                <a:uFill>
                  <a:solidFill>
                    <a:srgbClr val="FFFFFF"/>
                  </a:solidFill>
                </a:uFill>
                <a:latin typeface="Consolas"/>
                <a:ea typeface="Consolas"/>
              </a:rPr>
              <a:t> </a:t>
            </a:r>
            <a:r>
              <a:rPr lang="es-AR" sz="1400" b="0" strike="noStrike" spc="-1">
                <a:solidFill>
                  <a:srgbClr val="9C5D27"/>
                </a:solidFill>
                <a:uFill>
                  <a:solidFill>
                    <a:srgbClr val="FFFFFF"/>
                  </a:solidFill>
                </a:uFill>
                <a:latin typeface="Consolas"/>
                <a:ea typeface="Consolas"/>
              </a:rPr>
              <a:t>3</a:t>
            </a:r>
            <a:r>
              <a:rPr lang="es-AR" sz="1400" b="0" strike="noStrike" spc="-1">
                <a:solidFill>
                  <a:srgbClr val="333333"/>
                </a:solidFill>
                <a:uFill>
                  <a:solidFill>
                    <a:srgbClr val="FFFFFF"/>
                  </a:solidFill>
                </a:uFill>
                <a:latin typeface="Consolas"/>
                <a:ea typeface="Consolas"/>
              </a:rPr>
              <a:t>) </a:t>
            </a:r>
            <a:r>
              <a:rPr lang="es-AR" sz="1400" b="0" strike="noStrike" spc="-1">
                <a:solidFill>
                  <a:srgbClr val="000000"/>
                </a:solidFill>
                <a:uFill>
                  <a:solidFill>
                    <a:srgbClr val="FFFFFF"/>
                  </a:solidFill>
                </a:uFill>
                <a:latin typeface="Consolas"/>
                <a:ea typeface="Consolas"/>
              </a:rPr>
              <a:t>{</a:t>
            </a:r>
            <a:endParaRPr lang="es-AR" sz="1400" b="0" strike="noStrike" spc="-1">
              <a:solidFill>
                <a:srgbClr val="000000"/>
              </a:solidFill>
              <a:uFill>
                <a:solidFill>
                  <a:srgbClr val="FFFFFF"/>
                </a:solidFill>
              </a:uFill>
              <a:latin typeface="Arial"/>
            </a:endParaRPr>
          </a:p>
          <a:p>
            <a:pPr>
              <a:lnSpc>
                <a:spcPct val="135000"/>
              </a:lnSpc>
            </a:pPr>
            <a:r>
              <a:rPr lang="es-AR" sz="1400" b="0" strike="noStrike" spc="-1">
                <a:solidFill>
                  <a:srgbClr val="333333"/>
                </a:solidFill>
                <a:uFill>
                  <a:solidFill>
                    <a:srgbClr val="FFFFFF"/>
                  </a:solidFill>
                </a:uFill>
                <a:latin typeface="Consolas"/>
                <a:ea typeface="Consolas"/>
              </a:rPr>
              <a:t>               </a:t>
            </a:r>
            <a:r>
              <a:rPr lang="es-AR" sz="1400" b="1" strike="noStrike" spc="-1">
                <a:solidFill>
                  <a:srgbClr val="000080"/>
                </a:solidFill>
                <a:uFill>
                  <a:solidFill>
                    <a:srgbClr val="FFFFFF"/>
                  </a:solidFill>
                </a:uFill>
                <a:latin typeface="Consolas"/>
                <a:ea typeface="Consolas"/>
              </a:rPr>
              <a:t>console</a:t>
            </a:r>
            <a:r>
              <a:rPr lang="es-AR" sz="1400" b="0" strike="noStrike" spc="-1">
                <a:solidFill>
                  <a:srgbClr val="777777"/>
                </a:solidFill>
                <a:uFill>
                  <a:solidFill>
                    <a:srgbClr val="FFFFFF"/>
                  </a:solidFill>
                </a:uFill>
                <a:latin typeface="Consolas"/>
                <a:ea typeface="Consolas"/>
              </a:rPr>
              <a:t>.</a:t>
            </a:r>
            <a:r>
              <a:rPr lang="es-AR" sz="1400" b="1" strike="noStrike" spc="-1">
                <a:solidFill>
                  <a:srgbClr val="000080"/>
                </a:solidFill>
                <a:uFill>
                  <a:solidFill>
                    <a:srgbClr val="FFFFFF"/>
                  </a:solidFill>
                </a:uFill>
                <a:latin typeface="Consolas"/>
                <a:ea typeface="Consolas"/>
              </a:rPr>
              <a:t>log</a:t>
            </a:r>
            <a:r>
              <a:rPr lang="es-AR" sz="1400" b="0" strike="noStrike" spc="-1">
                <a:solidFill>
                  <a:srgbClr val="333333"/>
                </a:solidFill>
                <a:uFill>
                  <a:solidFill>
                    <a:srgbClr val="FFFFFF"/>
                  </a:solidFill>
                </a:uFill>
                <a:latin typeface="Consolas"/>
                <a:ea typeface="Consolas"/>
              </a:rPr>
              <a:t>(</a:t>
            </a:r>
            <a:r>
              <a:rPr lang="es-AR" sz="1400" b="0" strike="noStrike" spc="-1">
                <a:solidFill>
                  <a:srgbClr val="FF0000"/>
                </a:solidFill>
                <a:uFill>
                  <a:solidFill>
                    <a:srgbClr val="FFFFFF"/>
                  </a:solidFill>
                </a:uFill>
                <a:latin typeface="Consolas"/>
                <a:ea typeface="Consolas"/>
              </a:rPr>
              <a:t>"Entregar medalla de bronce"</a:t>
            </a:r>
            <a:r>
              <a:rPr lang="es-AR" sz="1400" b="0" strike="noStrike" spc="-1">
                <a:solidFill>
                  <a:srgbClr val="333333"/>
                </a:solidFill>
                <a:uFill>
                  <a:solidFill>
                    <a:srgbClr val="FFFFFF"/>
                  </a:solidFill>
                </a:uFill>
                <a:latin typeface="Consolas"/>
                <a:ea typeface="Consolas"/>
              </a:rPr>
              <a:t>)</a:t>
            </a:r>
            <a:r>
              <a:rPr lang="es-AR" sz="1400" b="0" strike="noStrike" spc="-1">
                <a:solidFill>
                  <a:srgbClr val="777777"/>
                </a:solidFill>
                <a:uFill>
                  <a:solidFill>
                    <a:srgbClr val="FFFFFF"/>
                  </a:solidFill>
                </a:uFill>
                <a:latin typeface="Consolas"/>
                <a:ea typeface="Consolas"/>
              </a:rPr>
              <a:t>;</a:t>
            </a:r>
            <a:endParaRPr lang="es-AR" sz="1400" b="0" strike="noStrike" spc="-1">
              <a:solidFill>
                <a:srgbClr val="000000"/>
              </a:solidFill>
              <a:uFill>
                <a:solidFill>
                  <a:srgbClr val="FFFFFF"/>
                </a:solidFill>
              </a:uFill>
              <a:latin typeface="Arial"/>
            </a:endParaRPr>
          </a:p>
          <a:p>
            <a:pPr>
              <a:lnSpc>
                <a:spcPct val="135000"/>
              </a:lnSpc>
            </a:pPr>
            <a:r>
              <a:rPr lang="es-AR" sz="1400" b="0" strike="noStrike" spc="-1">
                <a:solidFill>
                  <a:srgbClr val="333333"/>
                </a:solidFill>
                <a:uFill>
                  <a:solidFill>
                    <a:srgbClr val="FFFFFF"/>
                  </a:solidFill>
                </a:uFill>
                <a:latin typeface="Consolas"/>
                <a:ea typeface="Consolas"/>
              </a:rPr>
              <a:t>           </a:t>
            </a:r>
            <a:r>
              <a:rPr lang="es-AR" sz="1400" b="0" strike="noStrike" spc="-1">
                <a:solidFill>
                  <a:srgbClr val="000000"/>
                </a:solidFill>
                <a:uFill>
                  <a:solidFill>
                    <a:srgbClr val="FFFFFF"/>
                  </a:solidFill>
                </a:uFill>
                <a:latin typeface="Consolas"/>
                <a:ea typeface="Consolas"/>
              </a:rPr>
              <a:t>}</a:t>
            </a:r>
            <a:r>
              <a:rPr lang="es-AR" sz="1400" b="0" strike="noStrike" spc="-1">
                <a:solidFill>
                  <a:srgbClr val="777777"/>
                </a:solidFill>
                <a:uFill>
                  <a:solidFill>
                    <a:srgbClr val="FFFFFF"/>
                  </a:solidFill>
                </a:uFill>
                <a:latin typeface="Consolas"/>
                <a:ea typeface="Consolas"/>
              </a:rPr>
              <a:t> </a:t>
            </a:r>
            <a:r>
              <a:rPr lang="es-AR" sz="1400" b="1" strike="noStrike" spc="-1">
                <a:solidFill>
                  <a:srgbClr val="000080"/>
                </a:solidFill>
                <a:uFill>
                  <a:solidFill>
                    <a:srgbClr val="FFFFFF"/>
                  </a:solidFill>
                </a:uFill>
                <a:latin typeface="Consolas"/>
                <a:ea typeface="Consolas"/>
              </a:rPr>
              <a:t>else</a:t>
            </a:r>
            <a:r>
              <a:rPr lang="es-AR" sz="1400" b="0" strike="noStrike" spc="-1">
                <a:solidFill>
                  <a:srgbClr val="4B69C6"/>
                </a:solidFill>
                <a:uFill>
                  <a:solidFill>
                    <a:srgbClr val="FFFFFF"/>
                  </a:solidFill>
                </a:uFill>
                <a:latin typeface="Consolas"/>
                <a:ea typeface="Consolas"/>
              </a:rPr>
              <a:t> </a:t>
            </a:r>
            <a:r>
              <a:rPr lang="es-AR" sz="1400" b="0" strike="noStrike" spc="-1">
                <a:solidFill>
                  <a:srgbClr val="777777"/>
                </a:solidFill>
                <a:uFill>
                  <a:solidFill>
                    <a:srgbClr val="FFFFFF"/>
                  </a:solidFill>
                </a:uFill>
                <a:latin typeface="Consolas"/>
                <a:ea typeface="Consolas"/>
              </a:rPr>
              <a:t>{</a:t>
            </a:r>
            <a:endParaRPr lang="es-AR" sz="1400" b="0" strike="noStrike" spc="-1">
              <a:solidFill>
                <a:srgbClr val="000000"/>
              </a:solidFill>
              <a:uFill>
                <a:solidFill>
                  <a:srgbClr val="FFFFFF"/>
                </a:solidFill>
              </a:uFill>
              <a:latin typeface="Arial"/>
            </a:endParaRPr>
          </a:p>
          <a:p>
            <a:pPr>
              <a:lnSpc>
                <a:spcPct val="135000"/>
              </a:lnSpc>
            </a:pPr>
            <a:r>
              <a:rPr lang="es-AR" sz="1400" b="0" strike="noStrike" spc="-1">
                <a:solidFill>
                  <a:srgbClr val="333333"/>
                </a:solidFill>
                <a:uFill>
                  <a:solidFill>
                    <a:srgbClr val="FFFFFF"/>
                  </a:solidFill>
                </a:uFill>
                <a:latin typeface="Consolas"/>
                <a:ea typeface="Consolas"/>
              </a:rPr>
              <a:t>               </a:t>
            </a:r>
            <a:r>
              <a:rPr lang="es-AR" sz="1400" b="1" strike="noStrike" spc="-1">
                <a:solidFill>
                  <a:srgbClr val="000080"/>
                </a:solidFill>
                <a:uFill>
                  <a:solidFill>
                    <a:srgbClr val="FFFFFF"/>
                  </a:solidFill>
                </a:uFill>
                <a:latin typeface="Consolas"/>
                <a:ea typeface="Consolas"/>
              </a:rPr>
              <a:t>console</a:t>
            </a:r>
            <a:r>
              <a:rPr lang="es-AR" sz="1400" b="0" strike="noStrike" spc="-1">
                <a:solidFill>
                  <a:srgbClr val="777777"/>
                </a:solidFill>
                <a:uFill>
                  <a:solidFill>
                    <a:srgbClr val="FFFFFF"/>
                  </a:solidFill>
                </a:uFill>
                <a:latin typeface="Consolas"/>
                <a:ea typeface="Consolas"/>
              </a:rPr>
              <a:t>.</a:t>
            </a:r>
            <a:r>
              <a:rPr lang="es-AR" sz="1400" b="1" strike="noStrike" spc="-1">
                <a:solidFill>
                  <a:srgbClr val="000080"/>
                </a:solidFill>
                <a:uFill>
                  <a:solidFill>
                    <a:srgbClr val="FFFFFF"/>
                  </a:solidFill>
                </a:uFill>
                <a:latin typeface="Consolas"/>
                <a:ea typeface="Consolas"/>
              </a:rPr>
              <a:t>log</a:t>
            </a:r>
            <a:r>
              <a:rPr lang="es-AR" sz="1400" b="0" strike="noStrike" spc="-1">
                <a:solidFill>
                  <a:srgbClr val="333333"/>
                </a:solidFill>
                <a:uFill>
                  <a:solidFill>
                    <a:srgbClr val="FFFFFF"/>
                  </a:solidFill>
                </a:uFill>
                <a:latin typeface="Consolas"/>
                <a:ea typeface="Consolas"/>
              </a:rPr>
              <a:t>(</a:t>
            </a:r>
            <a:r>
              <a:rPr lang="es-AR" sz="1400" b="0" strike="noStrike" spc="-1">
                <a:solidFill>
                  <a:srgbClr val="FF0000"/>
                </a:solidFill>
                <a:uFill>
                  <a:solidFill>
                    <a:srgbClr val="FFFFFF"/>
                  </a:solidFill>
                </a:uFill>
                <a:latin typeface="Consolas"/>
                <a:ea typeface="Consolas"/>
              </a:rPr>
              <a:t>"Entregar mencion de participacion"</a:t>
            </a:r>
            <a:r>
              <a:rPr lang="es-AR" sz="1400" b="0" strike="noStrike" spc="-1">
                <a:solidFill>
                  <a:srgbClr val="333333"/>
                </a:solidFill>
                <a:uFill>
                  <a:solidFill>
                    <a:srgbClr val="FFFFFF"/>
                  </a:solidFill>
                </a:uFill>
                <a:latin typeface="Consolas"/>
                <a:ea typeface="Consolas"/>
              </a:rPr>
              <a:t>)</a:t>
            </a:r>
            <a:r>
              <a:rPr lang="es-AR" sz="1400" b="0" strike="noStrike" spc="-1">
                <a:solidFill>
                  <a:srgbClr val="777777"/>
                </a:solidFill>
                <a:uFill>
                  <a:solidFill>
                    <a:srgbClr val="FFFFFF"/>
                  </a:solidFill>
                </a:uFill>
                <a:latin typeface="Consolas"/>
                <a:ea typeface="Consolas"/>
              </a:rPr>
              <a:t>;</a:t>
            </a:r>
            <a:endParaRPr lang="es-AR" sz="1400" b="0" strike="noStrike" spc="-1">
              <a:solidFill>
                <a:srgbClr val="000000"/>
              </a:solidFill>
              <a:uFill>
                <a:solidFill>
                  <a:srgbClr val="FFFFFF"/>
                </a:solidFill>
              </a:uFill>
              <a:latin typeface="Arial"/>
            </a:endParaRPr>
          </a:p>
          <a:p>
            <a:pPr>
              <a:lnSpc>
                <a:spcPct val="135000"/>
              </a:lnSpc>
            </a:pPr>
            <a:r>
              <a:rPr lang="es-AR" sz="1400" b="0" strike="noStrike" spc="-1">
                <a:solidFill>
                  <a:srgbClr val="333333"/>
                </a:solidFill>
                <a:uFill>
                  <a:solidFill>
                    <a:srgbClr val="FFFFFF"/>
                  </a:solidFill>
                </a:uFill>
                <a:latin typeface="Consolas"/>
                <a:ea typeface="Consolas"/>
              </a:rPr>
              <a:t>          </a:t>
            </a:r>
            <a:r>
              <a:rPr lang="es-AR" sz="1400" b="0" strike="noStrike" spc="-1">
                <a:solidFill>
                  <a:srgbClr val="000000"/>
                </a:solidFill>
                <a:uFill>
                  <a:solidFill>
                    <a:srgbClr val="FFFFFF"/>
                  </a:solidFill>
                </a:uFill>
                <a:latin typeface="Consolas"/>
                <a:ea typeface="Consolas"/>
              </a:rPr>
              <a:t> }</a:t>
            </a:r>
            <a:endParaRPr lang="es-AR" sz="1400" b="0" strike="noStrike" spc="-1">
              <a:solidFill>
                <a:srgbClr val="000000"/>
              </a:solidFill>
              <a:uFill>
                <a:solidFill>
                  <a:srgbClr val="FFFFFF"/>
                </a:solidFill>
              </a:uFill>
              <a:latin typeface="Arial"/>
            </a:endParaRPr>
          </a:p>
          <a:p>
            <a:pPr>
              <a:lnSpc>
                <a:spcPct val="135000"/>
              </a:lnSpc>
            </a:pPr>
            <a:r>
              <a:rPr lang="es-AR" sz="1400" b="0" strike="noStrike" spc="-1">
                <a:solidFill>
                  <a:srgbClr val="000000"/>
                </a:solidFill>
                <a:uFill>
                  <a:solidFill>
                    <a:srgbClr val="FFFFFF"/>
                  </a:solidFill>
                </a:uFill>
                <a:latin typeface="Consolas"/>
                <a:ea typeface="Consolas"/>
              </a:rPr>
              <a:t>       }</a:t>
            </a:r>
            <a:endParaRPr lang="es-AR" sz="1400" b="0" strike="noStrike" spc="-1">
              <a:solidFill>
                <a:srgbClr val="000000"/>
              </a:solidFill>
              <a:uFill>
                <a:solidFill>
                  <a:srgbClr val="FFFFFF"/>
                </a:solidFill>
              </a:uFill>
              <a:latin typeface="Arial"/>
            </a:endParaRPr>
          </a:p>
          <a:p>
            <a:pPr>
              <a:lnSpc>
                <a:spcPct val="135000"/>
              </a:lnSpc>
            </a:pPr>
            <a:r>
              <a:rPr lang="es-AR" sz="1400" b="0" strike="noStrike" spc="-1">
                <a:solidFill>
                  <a:srgbClr val="000000"/>
                </a:solidFill>
                <a:uFill>
                  <a:solidFill>
                    <a:srgbClr val="FFFFFF"/>
                  </a:solidFill>
                </a:uFill>
                <a:latin typeface="Consolas"/>
                <a:ea typeface="Consolas"/>
              </a:rPr>
              <a:t>   }</a:t>
            </a:r>
            <a:endParaRPr lang="es-AR"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 name="TextShape 1"/>
          <p:cNvSpPr txBox="1"/>
          <p:nvPr/>
        </p:nvSpPr>
        <p:spPr>
          <a:xfrm>
            <a:off x="628560" y="275760"/>
            <a:ext cx="7886520" cy="1220040"/>
          </a:xfrm>
          <a:prstGeom prst="rect">
            <a:avLst/>
          </a:prstGeom>
          <a:noFill/>
          <a:ln>
            <a:noFill/>
          </a:ln>
        </p:spPr>
        <p:txBody>
          <a:bodyPr anchor="ctr"/>
          <a:lstStyle/>
          <a:p>
            <a:pPr algn="ctr">
              <a:lnSpc>
                <a:spcPct val="90000"/>
              </a:lnSpc>
            </a:pPr>
            <a:r>
              <a:rPr lang="es-AR" sz="4000" b="1" strike="noStrike" spc="-1">
                <a:solidFill>
                  <a:srgbClr val="000000"/>
                </a:solidFill>
                <a:uFill>
                  <a:solidFill>
                    <a:srgbClr val="FFFFFF"/>
                  </a:solidFill>
                </a:uFill>
                <a:latin typeface="Arial"/>
                <a:ea typeface="Arial"/>
              </a:rPr>
              <a:t>Estructura de Control 
</a:t>
            </a:r>
            <a:r>
              <a:rPr lang="es-AR" sz="2800" b="0" i="1" strike="noStrike" spc="-1">
                <a:solidFill>
                  <a:srgbClr val="000000"/>
                </a:solidFill>
                <a:uFill>
                  <a:solidFill>
                    <a:srgbClr val="FFFFFF"/>
                  </a:solidFill>
                </a:uFill>
                <a:latin typeface="Arial"/>
                <a:ea typeface="Arial"/>
              </a:rPr>
              <a:t>Selección Múltiple</a:t>
            </a:r>
            <a:endParaRPr lang="es-AR" sz="1400" b="0" strike="noStrike" spc="-1">
              <a:solidFill>
                <a:srgbClr val="000000"/>
              </a:solidFill>
              <a:uFill>
                <a:solidFill>
                  <a:srgbClr val="FFFFFF"/>
                </a:solidFill>
              </a:uFill>
              <a:latin typeface="Arial"/>
            </a:endParaRPr>
          </a:p>
        </p:txBody>
      </p:sp>
      <p:sp>
        <p:nvSpPr>
          <p:cNvPr id="592" name="TextShape 2"/>
          <p:cNvSpPr txBox="1"/>
          <p:nvPr/>
        </p:nvSpPr>
        <p:spPr>
          <a:xfrm>
            <a:off x="8587800" y="6575400"/>
            <a:ext cx="556200" cy="364680"/>
          </a:xfrm>
          <a:prstGeom prst="rect">
            <a:avLst/>
          </a:prstGeom>
          <a:noFill/>
          <a:ln>
            <a:noFill/>
          </a:ln>
        </p:spPr>
        <p:txBody>
          <a:bodyPr anchor="ctr"/>
          <a:lstStyle/>
          <a:p>
            <a:pPr algn="r">
              <a:lnSpc>
                <a:spcPct val="100000"/>
              </a:lnSpc>
            </a:pPr>
            <a:fld id="{70CF0FDD-BE08-4DE4-988D-358E2A4FE69E}" type="slidenum">
              <a:rPr lang="es-AR" sz="1200" b="0" strike="noStrike" spc="-1">
                <a:solidFill>
                  <a:srgbClr val="FFFFFF"/>
                </a:solidFill>
                <a:uFill>
                  <a:solidFill>
                    <a:srgbClr val="FFFFFF"/>
                  </a:solidFill>
                </a:uFill>
                <a:latin typeface="Arial"/>
                <a:ea typeface="Arial"/>
              </a:rPr>
              <a:t>25</a:t>
            </a:fld>
            <a:endParaRPr lang="es-AR" sz="1400" b="0" strike="noStrike" spc="-1">
              <a:solidFill>
                <a:srgbClr val="000000"/>
              </a:solidFill>
              <a:uFill>
                <a:solidFill>
                  <a:srgbClr val="FFFFFF"/>
                </a:solidFill>
              </a:uFill>
              <a:latin typeface="Times New Roman"/>
            </a:endParaRPr>
          </a:p>
        </p:txBody>
      </p:sp>
      <p:sp>
        <p:nvSpPr>
          <p:cNvPr id="593" name="CustomShape 3"/>
          <p:cNvSpPr/>
          <p:nvPr/>
        </p:nvSpPr>
        <p:spPr>
          <a:xfrm>
            <a:off x="6759720" y="4223520"/>
            <a:ext cx="1707840" cy="664560"/>
          </a:xfrm>
          <a:prstGeom prst="diamond">
            <a:avLst/>
          </a:prstGeom>
          <a:solidFill>
            <a:srgbClr val="9BBB59"/>
          </a:solidFill>
          <a:ln w="28440">
            <a:solidFill>
              <a:srgbClr val="000000"/>
            </a:solidFill>
            <a:round/>
          </a:ln>
        </p:spPr>
        <p:style>
          <a:lnRef idx="0">
            <a:scrgbClr r="0" g="0" b="0"/>
          </a:lnRef>
          <a:fillRef idx="0">
            <a:scrgbClr r="0" g="0" b="0"/>
          </a:fillRef>
          <a:effectRef idx="0">
            <a:scrgbClr r="0" g="0" b="0"/>
          </a:effectRef>
          <a:fontRef idx="minor"/>
        </p:style>
      </p:sp>
      <p:sp>
        <p:nvSpPr>
          <p:cNvPr id="594" name="CustomShape 4"/>
          <p:cNvSpPr/>
          <p:nvPr/>
        </p:nvSpPr>
        <p:spPr>
          <a:xfrm>
            <a:off x="6958440" y="4379040"/>
            <a:ext cx="1556640" cy="568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s-AR" sz="1600" b="0" strike="noStrike" spc="-1">
                <a:solidFill>
                  <a:srgbClr val="000000"/>
                </a:solidFill>
                <a:uFill>
                  <a:solidFill>
                    <a:srgbClr val="FFFFFF"/>
                  </a:solidFill>
                </a:uFill>
                <a:latin typeface="Arial"/>
                <a:ea typeface="Arial"/>
              </a:rPr>
              <a:t>Expr=CteN</a:t>
            </a:r>
            <a:endParaRPr lang="es-AR" sz="1800" b="0" strike="noStrike" spc="-1">
              <a:solidFill>
                <a:srgbClr val="000000"/>
              </a:solidFill>
              <a:uFill>
                <a:solidFill>
                  <a:srgbClr val="FFFFFF"/>
                </a:solidFill>
              </a:uFill>
              <a:latin typeface="Arial"/>
            </a:endParaRPr>
          </a:p>
        </p:txBody>
      </p:sp>
      <p:sp>
        <p:nvSpPr>
          <p:cNvPr id="595" name="CustomShape 5"/>
          <p:cNvSpPr/>
          <p:nvPr/>
        </p:nvSpPr>
        <p:spPr>
          <a:xfrm>
            <a:off x="4867200" y="4223520"/>
            <a:ext cx="1707840" cy="664560"/>
          </a:xfrm>
          <a:prstGeom prst="diamond">
            <a:avLst/>
          </a:prstGeom>
          <a:solidFill>
            <a:srgbClr val="9BBB59"/>
          </a:solidFill>
          <a:ln w="28440">
            <a:solidFill>
              <a:srgbClr val="000000"/>
            </a:solidFill>
            <a:round/>
          </a:ln>
        </p:spPr>
        <p:style>
          <a:lnRef idx="0">
            <a:scrgbClr r="0" g="0" b="0"/>
          </a:lnRef>
          <a:fillRef idx="0">
            <a:scrgbClr r="0" g="0" b="0"/>
          </a:fillRef>
          <a:effectRef idx="0">
            <a:scrgbClr r="0" g="0" b="0"/>
          </a:effectRef>
          <a:fontRef idx="minor"/>
        </p:style>
      </p:sp>
      <p:sp>
        <p:nvSpPr>
          <p:cNvPr id="596" name="CustomShape 6"/>
          <p:cNvSpPr/>
          <p:nvPr/>
        </p:nvSpPr>
        <p:spPr>
          <a:xfrm>
            <a:off x="4914720" y="4379040"/>
            <a:ext cx="1707840" cy="568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s-AR" sz="1600" b="0" strike="noStrike" spc="-1">
                <a:solidFill>
                  <a:srgbClr val="000000"/>
                </a:solidFill>
                <a:uFill>
                  <a:solidFill>
                    <a:srgbClr val="FFFFFF"/>
                  </a:solidFill>
                </a:uFill>
                <a:latin typeface="Arial"/>
                <a:ea typeface="Arial"/>
              </a:rPr>
              <a:t>Expr=CteN-1</a:t>
            </a:r>
            <a:endParaRPr lang="es-AR" sz="1800" b="0" strike="noStrike" spc="-1">
              <a:solidFill>
                <a:srgbClr val="000000"/>
              </a:solidFill>
              <a:uFill>
                <a:solidFill>
                  <a:srgbClr val="FFFFFF"/>
                </a:solidFill>
              </a:uFill>
              <a:latin typeface="Arial"/>
            </a:endParaRPr>
          </a:p>
        </p:txBody>
      </p:sp>
      <p:sp>
        <p:nvSpPr>
          <p:cNvPr id="597" name="CustomShape 7"/>
          <p:cNvSpPr/>
          <p:nvPr/>
        </p:nvSpPr>
        <p:spPr>
          <a:xfrm>
            <a:off x="2521440" y="4223520"/>
            <a:ext cx="1707840" cy="664560"/>
          </a:xfrm>
          <a:prstGeom prst="diamond">
            <a:avLst/>
          </a:prstGeom>
          <a:solidFill>
            <a:srgbClr val="9BBB59"/>
          </a:solidFill>
          <a:ln w="28440">
            <a:solidFill>
              <a:srgbClr val="000000"/>
            </a:solidFill>
            <a:round/>
          </a:ln>
        </p:spPr>
        <p:style>
          <a:lnRef idx="0">
            <a:scrgbClr r="0" g="0" b="0"/>
          </a:lnRef>
          <a:fillRef idx="0">
            <a:scrgbClr r="0" g="0" b="0"/>
          </a:fillRef>
          <a:effectRef idx="0">
            <a:scrgbClr r="0" g="0" b="0"/>
          </a:effectRef>
          <a:fontRef idx="minor"/>
        </p:style>
      </p:sp>
      <p:sp>
        <p:nvSpPr>
          <p:cNvPr id="598" name="CustomShape 8"/>
          <p:cNvSpPr/>
          <p:nvPr/>
        </p:nvSpPr>
        <p:spPr>
          <a:xfrm>
            <a:off x="628560" y="4223520"/>
            <a:ext cx="1707840" cy="664560"/>
          </a:xfrm>
          <a:prstGeom prst="diamond">
            <a:avLst/>
          </a:prstGeom>
          <a:solidFill>
            <a:srgbClr val="9BBB59"/>
          </a:solidFill>
          <a:ln w="28440">
            <a:solidFill>
              <a:srgbClr val="000000"/>
            </a:solidFill>
            <a:round/>
          </a:ln>
        </p:spPr>
        <p:style>
          <a:lnRef idx="0">
            <a:scrgbClr r="0" g="0" b="0"/>
          </a:lnRef>
          <a:fillRef idx="0">
            <a:scrgbClr r="0" g="0" b="0"/>
          </a:fillRef>
          <a:effectRef idx="0">
            <a:scrgbClr r="0" g="0" b="0"/>
          </a:effectRef>
          <a:fontRef idx="minor"/>
        </p:style>
      </p:sp>
      <p:sp>
        <p:nvSpPr>
          <p:cNvPr id="599" name="CustomShape 9"/>
          <p:cNvSpPr/>
          <p:nvPr/>
        </p:nvSpPr>
        <p:spPr>
          <a:xfrm>
            <a:off x="2720520" y="4379040"/>
            <a:ext cx="1556640" cy="568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s-AR" sz="1600" b="0" strike="noStrike" spc="-1">
                <a:solidFill>
                  <a:srgbClr val="000000"/>
                </a:solidFill>
                <a:uFill>
                  <a:solidFill>
                    <a:srgbClr val="FFFFFF"/>
                  </a:solidFill>
                </a:uFill>
                <a:latin typeface="Arial"/>
                <a:ea typeface="Arial"/>
              </a:rPr>
              <a:t>Expr=Cte2</a:t>
            </a:r>
            <a:endParaRPr lang="es-AR" sz="1800" b="0" strike="noStrike" spc="-1">
              <a:solidFill>
                <a:srgbClr val="000000"/>
              </a:solidFill>
              <a:uFill>
                <a:solidFill>
                  <a:srgbClr val="FFFFFF"/>
                </a:solidFill>
              </a:uFill>
              <a:latin typeface="Arial"/>
            </a:endParaRPr>
          </a:p>
        </p:txBody>
      </p:sp>
      <p:sp>
        <p:nvSpPr>
          <p:cNvPr id="600" name="CustomShape 10"/>
          <p:cNvSpPr/>
          <p:nvPr/>
        </p:nvSpPr>
        <p:spPr>
          <a:xfrm>
            <a:off x="827280" y="4379040"/>
            <a:ext cx="1556640" cy="568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s-AR" sz="1600" b="0" strike="noStrike" spc="-1">
                <a:solidFill>
                  <a:srgbClr val="000000"/>
                </a:solidFill>
                <a:uFill>
                  <a:solidFill>
                    <a:srgbClr val="FFFFFF"/>
                  </a:solidFill>
                </a:uFill>
                <a:latin typeface="Arial"/>
                <a:ea typeface="Arial"/>
              </a:rPr>
              <a:t>Expr=Cte1</a:t>
            </a:r>
            <a:endParaRPr lang="es-AR" sz="1800" b="0" strike="noStrike" spc="-1">
              <a:solidFill>
                <a:srgbClr val="000000"/>
              </a:solidFill>
              <a:uFill>
                <a:solidFill>
                  <a:srgbClr val="FFFFFF"/>
                </a:solidFill>
              </a:uFill>
              <a:latin typeface="Arial"/>
            </a:endParaRPr>
          </a:p>
        </p:txBody>
      </p:sp>
      <p:sp>
        <p:nvSpPr>
          <p:cNvPr id="601" name="CustomShape 11"/>
          <p:cNvSpPr/>
          <p:nvPr/>
        </p:nvSpPr>
        <p:spPr>
          <a:xfrm>
            <a:off x="3684960" y="2160720"/>
            <a:ext cx="1556640" cy="454680"/>
          </a:xfrm>
          <a:prstGeom prst="roundRect">
            <a:avLst>
              <a:gd name="adj" fmla="val 16667"/>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s-AR" sz="1800" b="0" strike="noStrike" spc="-1">
                <a:solidFill>
                  <a:srgbClr val="000000"/>
                </a:solidFill>
                <a:uFill>
                  <a:solidFill>
                    <a:srgbClr val="FFFFFF"/>
                  </a:solidFill>
                </a:uFill>
                <a:latin typeface="Arial"/>
                <a:ea typeface="Arial"/>
              </a:rPr>
              <a:t>Inicio</a:t>
            </a:r>
            <a:endParaRPr lang="es-AR" sz="1800" b="0" strike="noStrike" spc="-1">
              <a:solidFill>
                <a:srgbClr val="000000"/>
              </a:solidFill>
              <a:uFill>
                <a:solidFill>
                  <a:srgbClr val="FFFFFF"/>
                </a:solidFill>
              </a:uFill>
              <a:latin typeface="Arial"/>
            </a:endParaRPr>
          </a:p>
        </p:txBody>
      </p:sp>
      <p:sp>
        <p:nvSpPr>
          <p:cNvPr id="602" name="CustomShape 12"/>
          <p:cNvSpPr/>
          <p:nvPr/>
        </p:nvSpPr>
        <p:spPr>
          <a:xfrm>
            <a:off x="3609720" y="3076200"/>
            <a:ext cx="1707840" cy="56808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s-AR" sz="1800" b="0" strike="noStrike" spc="-1">
                <a:solidFill>
                  <a:srgbClr val="000000"/>
                </a:solidFill>
                <a:uFill>
                  <a:solidFill>
                    <a:srgbClr val="FFFFFF"/>
                  </a:solidFill>
                </a:uFill>
                <a:latin typeface="Arial"/>
                <a:ea typeface="Arial"/>
              </a:rPr>
              <a:t>Evalúa Expresión</a:t>
            </a:r>
            <a:endParaRPr lang="es-AR" sz="1800" b="0" strike="noStrike" spc="-1">
              <a:solidFill>
                <a:srgbClr val="000000"/>
              </a:solidFill>
              <a:uFill>
                <a:solidFill>
                  <a:srgbClr val="FFFFFF"/>
                </a:solidFill>
              </a:uFill>
              <a:latin typeface="Arial"/>
            </a:endParaRPr>
          </a:p>
        </p:txBody>
      </p:sp>
      <p:sp>
        <p:nvSpPr>
          <p:cNvPr id="603" name="CustomShape 13"/>
          <p:cNvSpPr/>
          <p:nvPr/>
        </p:nvSpPr>
        <p:spPr>
          <a:xfrm>
            <a:off x="2521440" y="5348520"/>
            <a:ext cx="1707840" cy="56808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s-AR" sz="1800" b="0" strike="noStrike" spc="-1">
                <a:solidFill>
                  <a:srgbClr val="000000"/>
                </a:solidFill>
                <a:uFill>
                  <a:solidFill>
                    <a:srgbClr val="FFFFFF"/>
                  </a:solidFill>
                </a:uFill>
                <a:latin typeface="Arial"/>
                <a:ea typeface="Arial"/>
              </a:rPr>
              <a:t>Bloque2</a:t>
            </a:r>
            <a:endParaRPr lang="es-AR" sz="1800" b="0" strike="noStrike" spc="-1">
              <a:solidFill>
                <a:srgbClr val="000000"/>
              </a:solidFill>
              <a:uFill>
                <a:solidFill>
                  <a:srgbClr val="FFFFFF"/>
                </a:solidFill>
              </a:uFill>
              <a:latin typeface="Arial"/>
            </a:endParaRPr>
          </a:p>
        </p:txBody>
      </p:sp>
      <p:sp>
        <p:nvSpPr>
          <p:cNvPr id="604" name="CustomShape 14"/>
          <p:cNvSpPr/>
          <p:nvPr/>
        </p:nvSpPr>
        <p:spPr>
          <a:xfrm>
            <a:off x="4464720" y="2617560"/>
            <a:ext cx="360" cy="456120"/>
          </a:xfrm>
          <a:custGeom>
            <a:avLst/>
            <a:gdLst/>
            <a:ahLst/>
            <a:cxnLst/>
            <a:rect l="l" t="t" r="r" b="b"/>
            <a:pathLst>
              <a:path w="21600" h="21600">
                <a:moveTo>
                  <a:pt x="0" y="0"/>
                </a:moveTo>
                <a:lnTo>
                  <a:pt x="21600" y="21600"/>
                </a:lnTo>
              </a:path>
            </a:pathLst>
          </a:cu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605" name="CustomShape 15"/>
          <p:cNvSpPr/>
          <p:nvPr/>
        </p:nvSpPr>
        <p:spPr>
          <a:xfrm>
            <a:off x="3376800" y="4890240"/>
            <a:ext cx="360" cy="456120"/>
          </a:xfrm>
          <a:custGeom>
            <a:avLst/>
            <a:gdLst/>
            <a:ahLst/>
            <a:cxnLst/>
            <a:rect l="l" t="t" r="r" b="b"/>
            <a:pathLst>
              <a:path w="21600" h="21600">
                <a:moveTo>
                  <a:pt x="0" y="0"/>
                </a:moveTo>
                <a:lnTo>
                  <a:pt x="21600" y="21600"/>
                </a:lnTo>
              </a:path>
            </a:pathLst>
          </a:cu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606" name="CustomShape 16"/>
          <p:cNvSpPr/>
          <p:nvPr/>
        </p:nvSpPr>
        <p:spPr>
          <a:xfrm flipH="1">
            <a:off x="4580640" y="6259320"/>
            <a:ext cx="2880" cy="252360"/>
          </a:xfrm>
          <a:custGeom>
            <a:avLst/>
            <a:gdLst/>
            <a:ahLst/>
            <a:cxnLst/>
            <a:rect l="l" t="t" r="r" b="b"/>
            <a:pathLst>
              <a:path w="21600" h="21600">
                <a:moveTo>
                  <a:pt x="0" y="0"/>
                </a:moveTo>
                <a:lnTo>
                  <a:pt x="21600" y="21600"/>
                </a:lnTo>
              </a:path>
            </a:pathLst>
          </a:cu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607" name="CustomShape 17"/>
          <p:cNvSpPr/>
          <p:nvPr/>
        </p:nvSpPr>
        <p:spPr>
          <a:xfrm>
            <a:off x="6759720" y="5356080"/>
            <a:ext cx="1707840" cy="56808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s-AR" sz="1800" b="0" strike="noStrike" spc="-1">
                <a:solidFill>
                  <a:srgbClr val="000000"/>
                </a:solidFill>
                <a:uFill>
                  <a:solidFill>
                    <a:srgbClr val="FFFFFF"/>
                  </a:solidFill>
                </a:uFill>
                <a:latin typeface="Arial"/>
                <a:ea typeface="Arial"/>
              </a:rPr>
              <a:t>BloqueN</a:t>
            </a:r>
            <a:endParaRPr lang="es-AR" sz="1800" b="0" strike="noStrike" spc="-1">
              <a:solidFill>
                <a:srgbClr val="000000"/>
              </a:solidFill>
              <a:uFill>
                <a:solidFill>
                  <a:srgbClr val="FFFFFF"/>
                </a:solidFill>
              </a:uFill>
              <a:latin typeface="Arial"/>
            </a:endParaRPr>
          </a:p>
        </p:txBody>
      </p:sp>
      <p:sp>
        <p:nvSpPr>
          <p:cNvPr id="608" name="CustomShape 18"/>
          <p:cNvSpPr/>
          <p:nvPr/>
        </p:nvSpPr>
        <p:spPr>
          <a:xfrm rot="5400000">
            <a:off x="5943240" y="4582080"/>
            <a:ext cx="327600" cy="3015720"/>
          </a:xfrm>
          <a:prstGeom prst="bentConnector2">
            <a:avLst/>
          </a:prstGeom>
          <a:noFill/>
          <a:ln w="28440">
            <a:solidFill>
              <a:srgbClr val="000000"/>
            </a:solidFill>
            <a:round/>
          </a:ln>
        </p:spPr>
        <p:style>
          <a:lnRef idx="0">
            <a:scrgbClr r="0" g="0" b="0"/>
          </a:lnRef>
          <a:fillRef idx="0">
            <a:scrgbClr r="0" g="0" b="0"/>
          </a:fillRef>
          <a:effectRef idx="0">
            <a:scrgbClr r="0" g="0" b="0"/>
          </a:effectRef>
          <a:fontRef idx="minor"/>
        </p:style>
      </p:sp>
      <p:sp>
        <p:nvSpPr>
          <p:cNvPr id="609" name="CustomShape 19"/>
          <p:cNvSpPr/>
          <p:nvPr/>
        </p:nvSpPr>
        <p:spPr>
          <a:xfrm>
            <a:off x="7615080" y="4890240"/>
            <a:ext cx="360" cy="463680"/>
          </a:xfrm>
          <a:custGeom>
            <a:avLst/>
            <a:gdLst/>
            <a:ahLst/>
            <a:cxnLst/>
            <a:rect l="l" t="t" r="r" b="b"/>
            <a:pathLst>
              <a:path w="21600" h="21600">
                <a:moveTo>
                  <a:pt x="0" y="0"/>
                </a:moveTo>
                <a:lnTo>
                  <a:pt x="21600" y="21600"/>
                </a:lnTo>
              </a:path>
            </a:pathLst>
          </a:cu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610" name="CustomShape 20"/>
          <p:cNvSpPr/>
          <p:nvPr/>
        </p:nvSpPr>
        <p:spPr>
          <a:xfrm>
            <a:off x="4867200" y="5348520"/>
            <a:ext cx="1707840" cy="56808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s-AR" sz="1800" b="0" strike="noStrike" spc="-1">
                <a:solidFill>
                  <a:srgbClr val="000000"/>
                </a:solidFill>
                <a:uFill>
                  <a:solidFill>
                    <a:srgbClr val="FFFFFF"/>
                  </a:solidFill>
                </a:uFill>
                <a:latin typeface="Arial"/>
                <a:ea typeface="Arial"/>
              </a:rPr>
              <a:t>BloqueN-1</a:t>
            </a:r>
            <a:endParaRPr lang="es-AR" sz="1800" b="0" strike="noStrike" spc="-1">
              <a:solidFill>
                <a:srgbClr val="000000"/>
              </a:solidFill>
              <a:uFill>
                <a:solidFill>
                  <a:srgbClr val="FFFFFF"/>
                </a:solidFill>
              </a:uFill>
              <a:latin typeface="Arial"/>
            </a:endParaRPr>
          </a:p>
        </p:txBody>
      </p:sp>
      <p:sp>
        <p:nvSpPr>
          <p:cNvPr id="611" name="CustomShape 21"/>
          <p:cNvSpPr/>
          <p:nvPr/>
        </p:nvSpPr>
        <p:spPr>
          <a:xfrm>
            <a:off x="5722560" y="4890240"/>
            <a:ext cx="360" cy="456120"/>
          </a:xfrm>
          <a:custGeom>
            <a:avLst/>
            <a:gdLst/>
            <a:ahLst/>
            <a:cxnLst/>
            <a:rect l="l" t="t" r="r" b="b"/>
            <a:pathLst>
              <a:path w="21600" h="21600">
                <a:moveTo>
                  <a:pt x="0" y="0"/>
                </a:moveTo>
                <a:lnTo>
                  <a:pt x="21600" y="21600"/>
                </a:lnTo>
              </a:path>
            </a:pathLst>
          </a:cu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612" name="CustomShape 22"/>
          <p:cNvSpPr/>
          <p:nvPr/>
        </p:nvSpPr>
        <p:spPr>
          <a:xfrm>
            <a:off x="628560" y="5348520"/>
            <a:ext cx="1707840" cy="56808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s-AR" sz="1800" b="0" strike="noStrike" spc="-1">
                <a:solidFill>
                  <a:srgbClr val="000000"/>
                </a:solidFill>
                <a:uFill>
                  <a:solidFill>
                    <a:srgbClr val="FFFFFF"/>
                  </a:solidFill>
                </a:uFill>
                <a:latin typeface="Arial"/>
                <a:ea typeface="Arial"/>
              </a:rPr>
              <a:t>Bloque1</a:t>
            </a:r>
            <a:endParaRPr lang="es-AR" sz="1800" b="0" strike="noStrike" spc="-1">
              <a:solidFill>
                <a:srgbClr val="000000"/>
              </a:solidFill>
              <a:uFill>
                <a:solidFill>
                  <a:srgbClr val="FFFFFF"/>
                </a:solidFill>
              </a:uFill>
              <a:latin typeface="Arial"/>
            </a:endParaRPr>
          </a:p>
        </p:txBody>
      </p:sp>
      <p:sp>
        <p:nvSpPr>
          <p:cNvPr id="613" name="CustomShape 23"/>
          <p:cNvSpPr/>
          <p:nvPr/>
        </p:nvSpPr>
        <p:spPr>
          <a:xfrm>
            <a:off x="1483920" y="4890240"/>
            <a:ext cx="360" cy="456120"/>
          </a:xfrm>
          <a:custGeom>
            <a:avLst/>
            <a:gdLst/>
            <a:ahLst/>
            <a:cxnLst/>
            <a:rect l="l" t="t" r="r" b="b"/>
            <a:pathLst>
              <a:path w="21600" h="21600">
                <a:moveTo>
                  <a:pt x="0" y="0"/>
                </a:moveTo>
                <a:lnTo>
                  <a:pt x="21600" y="21600"/>
                </a:lnTo>
              </a:path>
            </a:pathLst>
          </a:cu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614" name="CustomShape 24"/>
          <p:cNvSpPr/>
          <p:nvPr/>
        </p:nvSpPr>
        <p:spPr>
          <a:xfrm rot="16200000" flipH="1">
            <a:off x="2815560" y="4520160"/>
            <a:ext cx="331920" cy="3112200"/>
          </a:xfrm>
          <a:prstGeom prst="bentConnector2">
            <a:avLst/>
          </a:prstGeom>
          <a:noFill/>
          <a:ln w="28440">
            <a:solidFill>
              <a:srgbClr val="000000"/>
            </a:solidFill>
            <a:round/>
          </a:ln>
        </p:spPr>
        <p:style>
          <a:lnRef idx="0">
            <a:scrgbClr r="0" g="0" b="0"/>
          </a:lnRef>
          <a:fillRef idx="0">
            <a:scrgbClr r="0" g="0" b="0"/>
          </a:fillRef>
          <a:effectRef idx="0">
            <a:scrgbClr r="0" g="0" b="0"/>
          </a:effectRef>
          <a:fontRef idx="minor"/>
        </p:style>
      </p:sp>
      <p:sp>
        <p:nvSpPr>
          <p:cNvPr id="615" name="CustomShape 25"/>
          <p:cNvSpPr/>
          <p:nvPr/>
        </p:nvSpPr>
        <p:spPr>
          <a:xfrm>
            <a:off x="3376800" y="5919120"/>
            <a:ext cx="2520" cy="341640"/>
          </a:xfrm>
          <a:custGeom>
            <a:avLst/>
            <a:gdLst/>
            <a:ahLst/>
            <a:cxnLst/>
            <a:rect l="l" t="t" r="r" b="b"/>
            <a:pathLst>
              <a:path w="21600" h="21600">
                <a:moveTo>
                  <a:pt x="0" y="0"/>
                </a:moveTo>
                <a:lnTo>
                  <a:pt x="21600" y="21600"/>
                </a:lnTo>
              </a:path>
            </a:pathLst>
          </a:custGeom>
          <a:noFill/>
          <a:ln w="28440">
            <a:solidFill>
              <a:srgbClr val="000000"/>
            </a:solidFill>
            <a:round/>
          </a:ln>
        </p:spPr>
        <p:style>
          <a:lnRef idx="0">
            <a:scrgbClr r="0" g="0" b="0"/>
          </a:lnRef>
          <a:fillRef idx="0">
            <a:scrgbClr r="0" g="0" b="0"/>
          </a:fillRef>
          <a:effectRef idx="0">
            <a:scrgbClr r="0" g="0" b="0"/>
          </a:effectRef>
          <a:fontRef idx="minor"/>
        </p:style>
      </p:sp>
      <p:sp>
        <p:nvSpPr>
          <p:cNvPr id="616" name="CustomShape 26"/>
          <p:cNvSpPr/>
          <p:nvPr/>
        </p:nvSpPr>
        <p:spPr>
          <a:xfrm>
            <a:off x="5722560" y="5919120"/>
            <a:ext cx="2160" cy="342720"/>
          </a:xfrm>
          <a:custGeom>
            <a:avLst/>
            <a:gdLst/>
            <a:ahLst/>
            <a:cxnLst/>
            <a:rect l="l" t="t" r="r" b="b"/>
            <a:pathLst>
              <a:path w="21600" h="21600">
                <a:moveTo>
                  <a:pt x="0" y="0"/>
                </a:moveTo>
                <a:lnTo>
                  <a:pt x="21600" y="21600"/>
                </a:lnTo>
              </a:path>
            </a:pathLst>
          </a:custGeom>
          <a:noFill/>
          <a:ln w="28440">
            <a:solidFill>
              <a:srgbClr val="000000"/>
            </a:solidFill>
            <a:round/>
          </a:ln>
        </p:spPr>
        <p:style>
          <a:lnRef idx="0">
            <a:scrgbClr r="0" g="0" b="0"/>
          </a:lnRef>
          <a:fillRef idx="0">
            <a:scrgbClr r="0" g="0" b="0"/>
          </a:fillRef>
          <a:effectRef idx="0">
            <a:scrgbClr r="0" g="0" b="0"/>
          </a:effectRef>
          <a:fontRef idx="minor"/>
        </p:style>
      </p:sp>
      <p:sp>
        <p:nvSpPr>
          <p:cNvPr id="617" name="CustomShape 27"/>
          <p:cNvSpPr/>
          <p:nvPr/>
        </p:nvSpPr>
        <p:spPr>
          <a:xfrm>
            <a:off x="4464720" y="3646440"/>
            <a:ext cx="360" cy="178560"/>
          </a:xfrm>
          <a:custGeom>
            <a:avLst/>
            <a:gdLst/>
            <a:ahLst/>
            <a:cxnLst/>
            <a:rect l="l" t="t" r="r" b="b"/>
            <a:pathLst>
              <a:path w="21600" h="21600">
                <a:moveTo>
                  <a:pt x="0" y="0"/>
                </a:moveTo>
                <a:lnTo>
                  <a:pt x="21600" y="21600"/>
                </a:lnTo>
              </a:path>
            </a:pathLst>
          </a:custGeom>
          <a:noFill/>
          <a:ln w="28440">
            <a:solidFill>
              <a:srgbClr val="000000"/>
            </a:solidFill>
            <a:round/>
          </a:ln>
        </p:spPr>
        <p:style>
          <a:lnRef idx="0">
            <a:scrgbClr r="0" g="0" b="0"/>
          </a:lnRef>
          <a:fillRef idx="0">
            <a:scrgbClr r="0" g="0" b="0"/>
          </a:fillRef>
          <a:effectRef idx="0">
            <a:scrgbClr r="0" g="0" b="0"/>
          </a:effectRef>
          <a:fontRef idx="minor"/>
        </p:style>
      </p:sp>
      <p:sp>
        <p:nvSpPr>
          <p:cNvPr id="618" name="CustomShape 28"/>
          <p:cNvSpPr/>
          <p:nvPr/>
        </p:nvSpPr>
        <p:spPr>
          <a:xfrm>
            <a:off x="4474080" y="3822480"/>
            <a:ext cx="3138120" cy="398520"/>
          </a:xfrm>
          <a:prstGeom prst="bentConnector2">
            <a:avLst/>
          </a:pr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619" name="CustomShape 29"/>
          <p:cNvSpPr/>
          <p:nvPr/>
        </p:nvSpPr>
        <p:spPr>
          <a:xfrm flipH="1">
            <a:off x="1480320" y="3822480"/>
            <a:ext cx="2985840" cy="398520"/>
          </a:xfrm>
          <a:prstGeom prst="bentConnector2">
            <a:avLst/>
          </a:pr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620" name="CustomShape 30"/>
          <p:cNvSpPr/>
          <p:nvPr/>
        </p:nvSpPr>
        <p:spPr>
          <a:xfrm>
            <a:off x="3375000" y="3825000"/>
            <a:ext cx="360" cy="396000"/>
          </a:xfrm>
          <a:custGeom>
            <a:avLst/>
            <a:gdLst/>
            <a:ahLst/>
            <a:cxnLst/>
            <a:rect l="l" t="t" r="r" b="b"/>
            <a:pathLst>
              <a:path w="21600" h="21600">
                <a:moveTo>
                  <a:pt x="0" y="0"/>
                </a:moveTo>
                <a:lnTo>
                  <a:pt x="21600" y="21600"/>
                </a:lnTo>
              </a:path>
            </a:pathLst>
          </a:cu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621" name="CustomShape 31"/>
          <p:cNvSpPr/>
          <p:nvPr/>
        </p:nvSpPr>
        <p:spPr>
          <a:xfrm>
            <a:off x="5720400" y="3825000"/>
            <a:ext cx="360" cy="396000"/>
          </a:xfrm>
          <a:custGeom>
            <a:avLst/>
            <a:gdLst/>
            <a:ahLst/>
            <a:cxnLst/>
            <a:rect l="l" t="t" r="r" b="b"/>
            <a:pathLst>
              <a:path w="21600" h="21600">
                <a:moveTo>
                  <a:pt x="0" y="0"/>
                </a:moveTo>
                <a:lnTo>
                  <a:pt x="21600" y="21600"/>
                </a:lnTo>
              </a:path>
            </a:pathLst>
          </a:cu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 name="TextShape 1"/>
          <p:cNvSpPr txBox="1"/>
          <p:nvPr/>
        </p:nvSpPr>
        <p:spPr>
          <a:xfrm>
            <a:off x="628560" y="275760"/>
            <a:ext cx="7886520" cy="1220040"/>
          </a:xfrm>
          <a:prstGeom prst="rect">
            <a:avLst/>
          </a:prstGeom>
          <a:noFill/>
          <a:ln>
            <a:noFill/>
          </a:ln>
        </p:spPr>
        <p:txBody>
          <a:bodyPr anchor="ctr"/>
          <a:lstStyle/>
          <a:p>
            <a:pPr algn="ctr">
              <a:lnSpc>
                <a:spcPct val="90000"/>
              </a:lnSpc>
            </a:pPr>
            <a:r>
              <a:rPr lang="es-AR" sz="4000" b="1" strike="noStrike" spc="-1">
                <a:solidFill>
                  <a:srgbClr val="000000"/>
                </a:solidFill>
                <a:uFill>
                  <a:solidFill>
                    <a:srgbClr val="FFFFFF"/>
                  </a:solidFill>
                </a:uFill>
                <a:latin typeface="Arial"/>
                <a:ea typeface="Arial"/>
              </a:rPr>
              <a:t>Estructura de Control 
</a:t>
            </a:r>
            <a:r>
              <a:rPr lang="es-AR" sz="2800" b="0" i="1" strike="noStrike" spc="-1">
                <a:solidFill>
                  <a:srgbClr val="000000"/>
                </a:solidFill>
                <a:uFill>
                  <a:solidFill>
                    <a:srgbClr val="FFFFFF"/>
                  </a:solidFill>
                </a:uFill>
                <a:latin typeface="Arial"/>
                <a:ea typeface="Arial"/>
              </a:rPr>
              <a:t>Selección Múltiple</a:t>
            </a:r>
            <a:endParaRPr lang="es-AR" sz="1400" b="0" strike="noStrike" spc="-1">
              <a:solidFill>
                <a:srgbClr val="000000"/>
              </a:solidFill>
              <a:uFill>
                <a:solidFill>
                  <a:srgbClr val="FFFFFF"/>
                </a:solidFill>
              </a:uFill>
              <a:latin typeface="Arial"/>
            </a:endParaRPr>
          </a:p>
        </p:txBody>
      </p:sp>
      <p:sp>
        <p:nvSpPr>
          <p:cNvPr id="623" name="TextShape 2"/>
          <p:cNvSpPr txBox="1"/>
          <p:nvPr/>
        </p:nvSpPr>
        <p:spPr>
          <a:xfrm>
            <a:off x="176760" y="1496160"/>
            <a:ext cx="8338320" cy="5015160"/>
          </a:xfrm>
          <a:prstGeom prst="rect">
            <a:avLst/>
          </a:prstGeom>
          <a:noFill/>
          <a:ln>
            <a:noFill/>
          </a:ln>
        </p:spPr>
        <p:txBody>
          <a:bodyPr/>
          <a:lstStyle/>
          <a:p>
            <a:pPr>
              <a:lnSpc>
                <a:spcPct val="100000"/>
              </a:lnSpc>
            </a:pPr>
            <a:r>
              <a:rPr lang="es-AR" sz="2000" b="0" strike="noStrike" spc="-1">
                <a:solidFill>
                  <a:srgbClr val="000000"/>
                </a:solidFill>
                <a:uFill>
                  <a:solidFill>
                    <a:srgbClr val="FFFFFF"/>
                  </a:solidFill>
                </a:uFill>
                <a:latin typeface="Arial"/>
                <a:ea typeface="Arial"/>
              </a:rPr>
              <a:t>En el </a:t>
            </a:r>
            <a:r>
              <a:rPr lang="es-AR" sz="2000" b="1" strike="noStrike" spc="-1">
                <a:solidFill>
                  <a:srgbClr val="000080"/>
                </a:solidFill>
                <a:uFill>
                  <a:solidFill>
                    <a:srgbClr val="FFFFFF"/>
                  </a:solidFill>
                </a:uFill>
                <a:latin typeface="Arial"/>
                <a:ea typeface="Arial"/>
              </a:rPr>
              <a:t>Switch </a:t>
            </a:r>
            <a:r>
              <a:rPr lang="es-AR" sz="2000" b="0" strike="noStrike" spc="-1">
                <a:solidFill>
                  <a:srgbClr val="000000"/>
                </a:solidFill>
                <a:uFill>
                  <a:solidFill>
                    <a:srgbClr val="FFFFFF"/>
                  </a:solidFill>
                </a:uFill>
                <a:latin typeface="Arial"/>
                <a:ea typeface="Arial"/>
              </a:rPr>
              <a:t>la secuencia de instrucciones a ejecutar depende de una variable numérica:</a:t>
            </a:r>
            <a:endParaRPr lang="es-AR" sz="1400" b="0" strike="noStrike" spc="-1">
              <a:solidFill>
                <a:srgbClr val="000000"/>
              </a:solidFill>
              <a:uFill>
                <a:solidFill>
                  <a:srgbClr val="FFFFFF"/>
                </a:solidFill>
              </a:uFill>
              <a:latin typeface="Arial"/>
            </a:endParaRPr>
          </a:p>
          <a:p>
            <a:pPr marL="2514600" indent="-228240">
              <a:lnSpc>
                <a:spcPct val="80000"/>
              </a:lnSpc>
            </a:pPr>
            <a:r>
              <a:rPr lang="es-AR" sz="2000" b="0" strike="noStrike" spc="-1">
                <a:solidFill>
                  <a:srgbClr val="000000"/>
                </a:solidFill>
                <a:uFill>
                  <a:solidFill>
                    <a:srgbClr val="FFFFFF"/>
                  </a:solidFill>
                </a:uFill>
                <a:latin typeface="Arial"/>
                <a:ea typeface="Arial"/>
              </a:rPr>
              <a:t>      </a:t>
            </a:r>
            <a:r>
              <a:rPr lang="es-AR" sz="2000" b="1" strike="noStrike" spc="-1">
                <a:solidFill>
                  <a:srgbClr val="000080"/>
                </a:solidFill>
                <a:uFill>
                  <a:solidFill>
                    <a:srgbClr val="FFFFFF"/>
                  </a:solidFill>
                </a:uFill>
                <a:latin typeface="Arial"/>
                <a:ea typeface="Arial"/>
              </a:rPr>
              <a:t>switch </a:t>
            </a:r>
            <a:r>
              <a:rPr lang="es-AR" sz="2000" b="0" strike="noStrike" spc="-1">
                <a:solidFill>
                  <a:srgbClr val="000000"/>
                </a:solidFill>
                <a:uFill>
                  <a:solidFill>
                    <a:srgbClr val="FFFFFF"/>
                  </a:solidFill>
                </a:uFill>
                <a:latin typeface="Arial"/>
                <a:ea typeface="Arial"/>
              </a:rPr>
              <a:t>&lt;variable&gt;{</a:t>
            </a:r>
            <a:endParaRPr lang="es-AR" sz="1400" b="0" strike="noStrike" spc="-1">
              <a:solidFill>
                <a:srgbClr val="000000"/>
              </a:solidFill>
              <a:uFill>
                <a:solidFill>
                  <a:srgbClr val="FFFFFF"/>
                </a:solidFill>
              </a:uFill>
              <a:latin typeface="Arial"/>
            </a:endParaRPr>
          </a:p>
          <a:p>
            <a:pPr marL="2286000">
              <a:lnSpc>
                <a:spcPct val="100000"/>
              </a:lnSpc>
            </a:pPr>
            <a:r>
              <a:rPr lang="es-AR" sz="2000" b="0" strike="noStrike" spc="-1">
                <a:solidFill>
                  <a:srgbClr val="000000"/>
                </a:solidFill>
                <a:uFill>
                  <a:solidFill>
                    <a:srgbClr val="FFFFFF"/>
                  </a:solidFill>
                </a:uFill>
                <a:latin typeface="Arial"/>
                <a:ea typeface="Arial"/>
              </a:rPr>
              <a:t>            </a:t>
            </a:r>
            <a:r>
              <a:rPr lang="es-AR" sz="2000" b="1" strike="noStrike" spc="-1">
                <a:solidFill>
                  <a:srgbClr val="000080"/>
                </a:solidFill>
                <a:uFill>
                  <a:solidFill>
                    <a:srgbClr val="FFFFFF"/>
                  </a:solidFill>
                </a:uFill>
                <a:latin typeface="Arial"/>
                <a:ea typeface="Arial"/>
              </a:rPr>
              <a:t>case </a:t>
            </a:r>
            <a:r>
              <a:rPr lang="es-AR" sz="2000" b="0" strike="noStrike" spc="-1">
                <a:solidFill>
                  <a:srgbClr val="000000"/>
                </a:solidFill>
                <a:uFill>
                  <a:solidFill>
                    <a:srgbClr val="FFFFFF"/>
                  </a:solidFill>
                </a:uFill>
                <a:latin typeface="Arial"/>
                <a:ea typeface="Arial"/>
              </a:rPr>
              <a:t>&lt;número1&gt;: </a:t>
            </a:r>
            <a:endParaRPr lang="es-AR" sz="1400" b="0" strike="noStrike" spc="-1">
              <a:solidFill>
                <a:srgbClr val="000000"/>
              </a:solidFill>
              <a:uFill>
                <a:solidFill>
                  <a:srgbClr val="FFFFFF"/>
                </a:solidFill>
              </a:uFill>
              <a:latin typeface="Arial"/>
            </a:endParaRPr>
          </a:p>
          <a:p>
            <a:pPr marL="3200400">
              <a:lnSpc>
                <a:spcPct val="100000"/>
              </a:lnSpc>
            </a:pPr>
            <a:r>
              <a:rPr lang="es-AR" sz="2000" b="0" strike="noStrike" spc="-1">
                <a:solidFill>
                  <a:srgbClr val="000000"/>
                </a:solidFill>
                <a:uFill>
                  <a:solidFill>
                    <a:srgbClr val="FFFFFF"/>
                  </a:solidFill>
                </a:uFill>
                <a:latin typeface="Arial"/>
                <a:ea typeface="Arial"/>
              </a:rPr>
              <a:t>&lt;instrucciones&gt;;</a:t>
            </a:r>
            <a:endParaRPr lang="es-AR" sz="1400" b="0" strike="noStrike" spc="-1">
              <a:solidFill>
                <a:srgbClr val="000000"/>
              </a:solidFill>
              <a:uFill>
                <a:solidFill>
                  <a:srgbClr val="FFFFFF"/>
                </a:solidFill>
              </a:uFill>
              <a:latin typeface="Arial"/>
            </a:endParaRPr>
          </a:p>
          <a:p>
            <a:pPr marL="3200400">
              <a:lnSpc>
                <a:spcPct val="100000"/>
              </a:lnSpc>
            </a:pPr>
            <a:r>
              <a:rPr lang="es-AR" sz="2000" b="1" strike="noStrike" spc="-1">
                <a:solidFill>
                  <a:srgbClr val="000080"/>
                </a:solidFill>
                <a:uFill>
                  <a:solidFill>
                    <a:srgbClr val="FFFFFF"/>
                  </a:solidFill>
                </a:uFill>
                <a:latin typeface="Arial"/>
                <a:ea typeface="Arial"/>
              </a:rPr>
              <a:t>break; </a:t>
            </a:r>
            <a:endParaRPr lang="es-AR" sz="1400" b="0" strike="noStrike" spc="-1">
              <a:solidFill>
                <a:srgbClr val="000000"/>
              </a:solidFill>
              <a:uFill>
                <a:solidFill>
                  <a:srgbClr val="FFFFFF"/>
                </a:solidFill>
              </a:uFill>
              <a:latin typeface="Arial"/>
            </a:endParaRPr>
          </a:p>
          <a:p>
            <a:pPr marL="2286000">
              <a:lnSpc>
                <a:spcPct val="100000"/>
              </a:lnSpc>
            </a:pPr>
            <a:r>
              <a:rPr lang="es-AR" sz="2000" b="0" strike="noStrike" spc="-1">
                <a:solidFill>
                  <a:srgbClr val="000000"/>
                </a:solidFill>
                <a:uFill>
                  <a:solidFill>
                    <a:srgbClr val="FFFFFF"/>
                  </a:solidFill>
                </a:uFill>
                <a:latin typeface="Arial"/>
                <a:ea typeface="Arial"/>
              </a:rPr>
              <a:t>            </a:t>
            </a:r>
            <a:r>
              <a:rPr lang="es-AR" sz="2000" b="1" strike="noStrike" spc="-1">
                <a:solidFill>
                  <a:srgbClr val="000080"/>
                </a:solidFill>
                <a:uFill>
                  <a:solidFill>
                    <a:srgbClr val="FFFFFF"/>
                  </a:solidFill>
                </a:uFill>
                <a:latin typeface="Arial"/>
                <a:ea typeface="Arial"/>
              </a:rPr>
              <a:t>case </a:t>
            </a:r>
            <a:r>
              <a:rPr lang="es-AR" sz="2000" b="0" strike="noStrike" spc="-1">
                <a:solidFill>
                  <a:srgbClr val="000000"/>
                </a:solidFill>
                <a:uFill>
                  <a:solidFill>
                    <a:srgbClr val="FFFFFF"/>
                  </a:solidFill>
                </a:uFill>
                <a:latin typeface="Arial"/>
                <a:ea typeface="Arial"/>
              </a:rPr>
              <a:t>&lt;número2&gt;: </a:t>
            </a:r>
            <a:endParaRPr lang="es-AR" sz="1400" b="0" strike="noStrike" spc="-1">
              <a:solidFill>
                <a:srgbClr val="000000"/>
              </a:solidFill>
              <a:uFill>
                <a:solidFill>
                  <a:srgbClr val="FFFFFF"/>
                </a:solidFill>
              </a:uFill>
              <a:latin typeface="Arial"/>
            </a:endParaRPr>
          </a:p>
          <a:p>
            <a:pPr marL="3200400">
              <a:lnSpc>
                <a:spcPct val="100000"/>
              </a:lnSpc>
            </a:pPr>
            <a:r>
              <a:rPr lang="es-AR" sz="2000" b="0" strike="noStrike" spc="-1">
                <a:solidFill>
                  <a:srgbClr val="000000"/>
                </a:solidFill>
                <a:uFill>
                  <a:solidFill>
                    <a:srgbClr val="FFFFFF"/>
                  </a:solidFill>
                </a:uFill>
                <a:latin typeface="Arial"/>
                <a:ea typeface="Arial"/>
              </a:rPr>
              <a:t>&lt;instrucciones&gt;;</a:t>
            </a:r>
            <a:endParaRPr lang="es-AR" sz="1400" b="0" strike="noStrike" spc="-1">
              <a:solidFill>
                <a:srgbClr val="000000"/>
              </a:solidFill>
              <a:uFill>
                <a:solidFill>
                  <a:srgbClr val="FFFFFF"/>
                </a:solidFill>
              </a:uFill>
              <a:latin typeface="Arial"/>
            </a:endParaRPr>
          </a:p>
          <a:p>
            <a:pPr marL="3200400">
              <a:lnSpc>
                <a:spcPct val="100000"/>
              </a:lnSpc>
            </a:pPr>
            <a:r>
              <a:rPr lang="es-AR" sz="2000" b="1" strike="noStrike" spc="-1">
                <a:solidFill>
                  <a:srgbClr val="000080"/>
                </a:solidFill>
                <a:uFill>
                  <a:solidFill>
                    <a:srgbClr val="FFFFFF"/>
                  </a:solidFill>
                </a:uFill>
                <a:latin typeface="Arial"/>
                <a:ea typeface="Arial"/>
              </a:rPr>
              <a:t>break; </a:t>
            </a:r>
            <a:endParaRPr lang="es-AR" sz="1400" b="0" strike="noStrike" spc="-1">
              <a:solidFill>
                <a:srgbClr val="000000"/>
              </a:solidFill>
              <a:uFill>
                <a:solidFill>
                  <a:srgbClr val="FFFFFF"/>
                </a:solidFill>
              </a:uFill>
              <a:latin typeface="Arial"/>
            </a:endParaRPr>
          </a:p>
          <a:p>
            <a:pPr marL="2286000">
              <a:lnSpc>
                <a:spcPct val="100000"/>
              </a:lnSpc>
            </a:pPr>
            <a:r>
              <a:rPr lang="es-AR" sz="2000" b="0" strike="noStrike" spc="-1">
                <a:solidFill>
                  <a:srgbClr val="000000"/>
                </a:solidFill>
                <a:uFill>
                  <a:solidFill>
                    <a:srgbClr val="FFFFFF"/>
                  </a:solidFill>
                </a:uFill>
                <a:latin typeface="Arial"/>
                <a:ea typeface="Arial"/>
              </a:rPr>
              <a:t>            &lt;...&gt; </a:t>
            </a:r>
            <a:endParaRPr lang="es-AR" sz="1400" b="0" strike="noStrike" spc="-1">
              <a:solidFill>
                <a:srgbClr val="000000"/>
              </a:solidFill>
              <a:uFill>
                <a:solidFill>
                  <a:srgbClr val="FFFFFF"/>
                </a:solidFill>
              </a:uFill>
              <a:latin typeface="Arial"/>
            </a:endParaRPr>
          </a:p>
          <a:p>
            <a:pPr marL="2286000">
              <a:lnSpc>
                <a:spcPct val="100000"/>
              </a:lnSpc>
            </a:pPr>
            <a:r>
              <a:rPr lang="es-AR" sz="2000" b="0" strike="noStrike" spc="-1">
                <a:solidFill>
                  <a:srgbClr val="000000"/>
                </a:solidFill>
                <a:uFill>
                  <a:solidFill>
                    <a:srgbClr val="FFFFFF"/>
                  </a:solidFill>
                </a:uFill>
                <a:latin typeface="Arial"/>
                <a:ea typeface="Arial"/>
              </a:rPr>
              <a:t>            </a:t>
            </a:r>
            <a:r>
              <a:rPr lang="es-AR" sz="2000" b="1" strike="noStrike" spc="-1">
                <a:solidFill>
                  <a:srgbClr val="000080"/>
                </a:solidFill>
                <a:uFill>
                  <a:solidFill>
                    <a:srgbClr val="FFFFFF"/>
                  </a:solidFill>
                </a:uFill>
                <a:latin typeface="Arial"/>
                <a:ea typeface="Arial"/>
              </a:rPr>
              <a:t>default</a:t>
            </a:r>
            <a:r>
              <a:rPr lang="es-AR" sz="2000" b="0" strike="noStrike" spc="-1">
                <a:solidFill>
                  <a:srgbClr val="000000"/>
                </a:solidFill>
                <a:uFill>
                  <a:solidFill>
                    <a:srgbClr val="FFFFFF"/>
                  </a:solidFill>
                </a:uFill>
                <a:latin typeface="Arial"/>
                <a:ea typeface="Arial"/>
              </a:rPr>
              <a:t>: &lt;instrucciones&gt;</a:t>
            </a:r>
            <a:endParaRPr lang="es-AR" sz="1400" b="0" strike="noStrike" spc="-1">
              <a:solidFill>
                <a:srgbClr val="000000"/>
              </a:solidFill>
              <a:uFill>
                <a:solidFill>
                  <a:srgbClr val="FFFFFF"/>
                </a:solidFill>
              </a:uFill>
              <a:latin typeface="Arial"/>
            </a:endParaRPr>
          </a:p>
          <a:p>
            <a:pPr marL="2971800" indent="-228240">
              <a:lnSpc>
                <a:spcPct val="80000"/>
              </a:lnSpc>
            </a:pPr>
            <a:r>
              <a:rPr lang="es-AR" sz="2000" b="0" strike="noStrike" spc="-1">
                <a:solidFill>
                  <a:srgbClr val="000000"/>
                </a:solidFill>
                <a:uFill>
                  <a:solidFill>
                    <a:srgbClr val="FFFFFF"/>
                  </a:solidFill>
                </a:uFill>
                <a:latin typeface="Arial"/>
                <a:ea typeface="Arial"/>
              </a:rPr>
              <a:t>}</a:t>
            </a:r>
            <a:endParaRPr lang="es-AR" sz="1400" b="0" strike="noStrike" spc="-1">
              <a:solidFill>
                <a:srgbClr val="000000"/>
              </a:solidFill>
              <a:uFill>
                <a:solidFill>
                  <a:srgbClr val="FFFFFF"/>
                </a:solidFill>
              </a:uFill>
              <a:latin typeface="Arial"/>
            </a:endParaRPr>
          </a:p>
          <a:p>
            <a:pPr>
              <a:lnSpc>
                <a:spcPct val="100000"/>
              </a:lnSpc>
            </a:pPr>
            <a:r>
              <a:rPr lang="es-AR" sz="2000" b="0" strike="noStrike" spc="-1">
                <a:solidFill>
                  <a:srgbClr val="000000"/>
                </a:solidFill>
                <a:uFill>
                  <a:solidFill>
                    <a:srgbClr val="FFFFFF"/>
                  </a:solidFill>
                </a:uFill>
                <a:latin typeface="Arial"/>
                <a:ea typeface="Arial"/>
              </a:rPr>
              <a:t>Al ejecutarse, se evalúa el contenido de la variable y se ejecuta la secuencia de instrucciones asociada con dicho valor.</a:t>
            </a:r>
            <a:endParaRPr lang="es-AR" sz="1400" b="0" strike="noStrike" spc="-1">
              <a:solidFill>
                <a:srgbClr val="000000"/>
              </a:solidFill>
              <a:uFill>
                <a:solidFill>
                  <a:srgbClr val="FFFFFF"/>
                </a:solidFill>
              </a:uFill>
              <a:latin typeface="Arial"/>
            </a:endParaRPr>
          </a:p>
        </p:txBody>
      </p:sp>
      <p:sp>
        <p:nvSpPr>
          <p:cNvPr id="624" name="TextShape 3"/>
          <p:cNvSpPr txBox="1"/>
          <p:nvPr/>
        </p:nvSpPr>
        <p:spPr>
          <a:xfrm>
            <a:off x="8587800" y="6575400"/>
            <a:ext cx="556200" cy="364680"/>
          </a:xfrm>
          <a:prstGeom prst="rect">
            <a:avLst/>
          </a:prstGeom>
          <a:noFill/>
          <a:ln>
            <a:noFill/>
          </a:ln>
        </p:spPr>
        <p:txBody>
          <a:bodyPr anchor="ctr"/>
          <a:lstStyle/>
          <a:p>
            <a:pPr algn="r">
              <a:lnSpc>
                <a:spcPct val="100000"/>
              </a:lnSpc>
            </a:pPr>
            <a:fld id="{BBCEEED7-2401-4A7A-90CF-FFABD3B40210}" type="slidenum">
              <a:rPr lang="es-AR" sz="1200" b="0" strike="noStrike" spc="-1">
                <a:solidFill>
                  <a:srgbClr val="FFFFFF"/>
                </a:solidFill>
                <a:uFill>
                  <a:solidFill>
                    <a:srgbClr val="FFFFFF"/>
                  </a:solidFill>
                </a:uFill>
                <a:latin typeface="Arial"/>
                <a:ea typeface="Arial"/>
              </a:rPr>
              <a:t>26</a:t>
            </a:fld>
            <a:endParaRPr lang="es-AR"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TextShape 1"/>
          <p:cNvSpPr txBox="1"/>
          <p:nvPr/>
        </p:nvSpPr>
        <p:spPr>
          <a:xfrm>
            <a:off x="244440" y="275760"/>
            <a:ext cx="8655120" cy="1220040"/>
          </a:xfrm>
          <a:prstGeom prst="rect">
            <a:avLst/>
          </a:prstGeom>
          <a:noFill/>
          <a:ln>
            <a:noFill/>
          </a:ln>
        </p:spPr>
        <p:txBody>
          <a:bodyPr anchor="ctr"/>
          <a:lstStyle/>
          <a:p>
            <a:pPr algn="ctr">
              <a:lnSpc>
                <a:spcPct val="90000"/>
              </a:lnSpc>
            </a:pPr>
            <a:r>
              <a:rPr lang="es-AR" sz="3240" b="1" strike="noStrike" spc="-1">
                <a:solidFill>
                  <a:srgbClr val="000000"/>
                </a:solidFill>
                <a:uFill>
                  <a:solidFill>
                    <a:srgbClr val="FFFFFF"/>
                  </a:solidFill>
                </a:uFill>
                <a:latin typeface="Arial"/>
                <a:ea typeface="Arial"/>
              </a:rPr>
              <a:t>Estructura de Control - Selección Múltiple</a:t>
            </a:r>
            <a:r>
              <a:rPr lang="es-AR" sz="3600" b="0" strike="noStrike" spc="-1">
                <a:solidFill>
                  <a:srgbClr val="000000"/>
                </a:solidFill>
                <a:uFill>
                  <a:solidFill>
                    <a:srgbClr val="FFFFFF"/>
                  </a:solidFill>
                </a:uFill>
                <a:latin typeface="Arial"/>
                <a:ea typeface="Arial"/>
              </a:rPr>
              <a:t>
</a:t>
            </a:r>
            <a:r>
              <a:rPr lang="es-AR" sz="2789" b="0" i="1" strike="noStrike" spc="-1">
                <a:solidFill>
                  <a:srgbClr val="000000"/>
                </a:solidFill>
                <a:uFill>
                  <a:solidFill>
                    <a:srgbClr val="FFFFFF"/>
                  </a:solidFill>
                </a:uFill>
                <a:latin typeface="Arial"/>
                <a:ea typeface="Arial"/>
              </a:rPr>
              <a:t>Determinar Medalla - Código</a:t>
            </a:r>
            <a:endParaRPr lang="es-AR" sz="1400" b="0" strike="noStrike" spc="-1">
              <a:solidFill>
                <a:srgbClr val="000000"/>
              </a:solidFill>
              <a:uFill>
                <a:solidFill>
                  <a:srgbClr val="FFFFFF"/>
                </a:solidFill>
              </a:uFill>
              <a:latin typeface="Arial"/>
            </a:endParaRPr>
          </a:p>
        </p:txBody>
      </p:sp>
      <p:sp>
        <p:nvSpPr>
          <p:cNvPr id="626" name="TextShape 2"/>
          <p:cNvSpPr txBox="1"/>
          <p:nvPr/>
        </p:nvSpPr>
        <p:spPr>
          <a:xfrm>
            <a:off x="476280" y="1626480"/>
            <a:ext cx="7886520" cy="4948560"/>
          </a:xfrm>
          <a:prstGeom prst="rect">
            <a:avLst/>
          </a:prstGeom>
          <a:noFill/>
          <a:ln>
            <a:noFill/>
          </a:ln>
        </p:spPr>
        <p:txBody>
          <a:bodyPr/>
          <a:lstStyle/>
          <a:p>
            <a:pPr>
              <a:lnSpc>
                <a:spcPct val="135000"/>
              </a:lnSpc>
            </a:pPr>
            <a:r>
              <a:rPr lang="es-AR" sz="1400" b="1" strike="noStrike" spc="-1">
                <a:solidFill>
                  <a:srgbClr val="000080"/>
                </a:solidFill>
                <a:uFill>
                  <a:solidFill>
                    <a:srgbClr val="FFFFFF"/>
                  </a:solidFill>
                </a:uFill>
                <a:latin typeface="Calibri"/>
                <a:ea typeface="Calibri"/>
              </a:rPr>
              <a:t>let </a:t>
            </a:r>
            <a:r>
              <a:rPr lang="es-AR" sz="1400" b="0" strike="noStrike" spc="-1">
                <a:solidFill>
                  <a:srgbClr val="000000"/>
                </a:solidFill>
                <a:uFill>
                  <a:solidFill>
                    <a:srgbClr val="FFFFFF"/>
                  </a:solidFill>
                </a:uFill>
                <a:latin typeface="Calibri"/>
                <a:ea typeface="Calibri"/>
              </a:rPr>
              <a:t>readlineSync </a:t>
            </a:r>
            <a:r>
              <a:rPr lang="es-AR" sz="1400" b="0" strike="noStrike" spc="-1">
                <a:solidFill>
                  <a:srgbClr val="777777"/>
                </a:solidFill>
                <a:uFill>
                  <a:solidFill>
                    <a:srgbClr val="FFFFFF"/>
                  </a:solidFill>
                </a:uFill>
                <a:latin typeface="Calibri"/>
                <a:ea typeface="Calibri"/>
              </a:rPr>
              <a:t>=</a:t>
            </a:r>
            <a:r>
              <a:rPr lang="es-AR" sz="1400" b="0" strike="noStrike" spc="-1">
                <a:solidFill>
                  <a:srgbClr val="333333"/>
                </a:solidFill>
                <a:uFill>
                  <a:solidFill>
                    <a:srgbClr val="FFFFFF"/>
                  </a:solidFill>
                </a:uFill>
                <a:latin typeface="Calibri"/>
                <a:ea typeface="Calibri"/>
              </a:rPr>
              <a:t> </a:t>
            </a:r>
            <a:r>
              <a:rPr lang="es-AR" sz="1400" b="1" strike="noStrike" spc="-1">
                <a:solidFill>
                  <a:srgbClr val="000080"/>
                </a:solidFill>
                <a:uFill>
                  <a:solidFill>
                    <a:srgbClr val="FFFFFF"/>
                  </a:solidFill>
                </a:uFill>
                <a:latin typeface="Calibri"/>
                <a:ea typeface="Calibri"/>
              </a:rPr>
              <a:t>require</a:t>
            </a:r>
            <a:r>
              <a:rPr lang="es-AR" sz="1400" b="0" strike="noStrike" spc="-1">
                <a:solidFill>
                  <a:srgbClr val="333333"/>
                </a:solidFill>
                <a:uFill>
                  <a:solidFill>
                    <a:srgbClr val="FFFFFF"/>
                  </a:solidFill>
                </a:uFill>
                <a:latin typeface="Calibri"/>
                <a:ea typeface="Calibri"/>
              </a:rPr>
              <a:t>(</a:t>
            </a:r>
            <a:r>
              <a:rPr lang="es-AR" sz="1400" b="0" strike="noStrike" spc="-1">
                <a:solidFill>
                  <a:srgbClr val="777777"/>
                </a:solidFill>
                <a:uFill>
                  <a:solidFill>
                    <a:srgbClr val="FFFFFF"/>
                  </a:solidFill>
                </a:uFill>
                <a:latin typeface="Calibri"/>
                <a:ea typeface="Calibri"/>
              </a:rPr>
              <a:t>'</a:t>
            </a:r>
            <a:r>
              <a:rPr lang="es-AR" sz="1400" b="0" strike="noStrike" spc="-1">
                <a:solidFill>
                  <a:srgbClr val="448C27"/>
                </a:solidFill>
                <a:uFill>
                  <a:solidFill>
                    <a:srgbClr val="FFFFFF"/>
                  </a:solidFill>
                </a:uFill>
                <a:latin typeface="Calibri"/>
                <a:ea typeface="Calibri"/>
              </a:rPr>
              <a:t>readline-sync</a:t>
            </a:r>
            <a:r>
              <a:rPr lang="es-AR" sz="1400" b="0" strike="noStrike" spc="-1">
                <a:solidFill>
                  <a:srgbClr val="777777"/>
                </a:solidFill>
                <a:uFill>
                  <a:solidFill>
                    <a:srgbClr val="FFFFFF"/>
                  </a:solidFill>
                </a:uFill>
                <a:latin typeface="Calibri"/>
                <a:ea typeface="Calibri"/>
              </a:rPr>
              <a:t>'</a:t>
            </a:r>
            <a:r>
              <a:rPr lang="es-AR" sz="1400" b="0" strike="noStrike" spc="-1">
                <a:solidFill>
                  <a:srgbClr val="333333"/>
                </a:solidFill>
                <a:uFill>
                  <a:solidFill>
                    <a:srgbClr val="FFFFFF"/>
                  </a:solidFill>
                </a:uFill>
                <a:latin typeface="Calibri"/>
                <a:ea typeface="Calibri"/>
              </a:rPr>
              <a:t>)</a:t>
            </a:r>
            <a:r>
              <a:rPr lang="es-AR" sz="1400" b="0" strike="noStrike" spc="-1">
                <a:solidFill>
                  <a:srgbClr val="777777"/>
                </a:solidFill>
                <a:uFill>
                  <a:solidFill>
                    <a:srgbClr val="FFFFFF"/>
                  </a:solidFill>
                </a:uFill>
                <a:latin typeface="Calibri"/>
                <a:ea typeface="Calibri"/>
              </a:rPr>
              <a:t>;</a:t>
            </a:r>
            <a:endParaRPr lang="es-AR" sz="1400" b="0" strike="noStrike" spc="-1">
              <a:solidFill>
                <a:srgbClr val="000000"/>
              </a:solidFill>
              <a:uFill>
                <a:solidFill>
                  <a:srgbClr val="FFFFFF"/>
                </a:solidFill>
              </a:uFill>
              <a:latin typeface="Arial"/>
            </a:endParaRPr>
          </a:p>
          <a:p>
            <a:pPr>
              <a:lnSpc>
                <a:spcPct val="135000"/>
              </a:lnSpc>
            </a:pPr>
            <a:r>
              <a:rPr lang="es-AR" sz="1400" b="1" strike="noStrike" spc="-1">
                <a:solidFill>
                  <a:srgbClr val="000080"/>
                </a:solidFill>
                <a:uFill>
                  <a:solidFill>
                    <a:srgbClr val="FFFFFF"/>
                  </a:solidFill>
                </a:uFill>
                <a:latin typeface="Calibri"/>
                <a:ea typeface="Calibri"/>
              </a:rPr>
              <a:t>let </a:t>
            </a:r>
            <a:r>
              <a:rPr lang="es-AR" sz="1400" b="0" strike="noStrike" spc="-1">
                <a:solidFill>
                  <a:srgbClr val="000000"/>
                </a:solidFill>
                <a:uFill>
                  <a:solidFill>
                    <a:srgbClr val="FFFFFF"/>
                  </a:solidFill>
                </a:uFill>
                <a:latin typeface="Calibri"/>
                <a:ea typeface="Calibri"/>
              </a:rPr>
              <a:t>posicionLlegada </a:t>
            </a:r>
            <a:r>
              <a:rPr lang="es-AR" sz="1400" b="0" strike="noStrike" spc="-1">
                <a:solidFill>
                  <a:srgbClr val="777777"/>
                </a:solidFill>
                <a:uFill>
                  <a:solidFill>
                    <a:srgbClr val="FFFFFF"/>
                  </a:solidFill>
                </a:uFill>
                <a:latin typeface="Calibri"/>
                <a:ea typeface="Calibri"/>
              </a:rPr>
              <a:t>=</a:t>
            </a:r>
            <a:r>
              <a:rPr lang="es-AR" sz="1400" b="0" strike="noStrike" spc="-1">
                <a:solidFill>
                  <a:srgbClr val="333333"/>
                </a:solidFill>
                <a:uFill>
                  <a:solidFill>
                    <a:srgbClr val="FFFFFF"/>
                  </a:solidFill>
                </a:uFill>
                <a:latin typeface="Calibri"/>
                <a:ea typeface="Calibri"/>
              </a:rPr>
              <a:t> </a:t>
            </a:r>
            <a:r>
              <a:rPr lang="es-AR" sz="1400" b="0" strike="noStrike" spc="-1">
                <a:solidFill>
                  <a:srgbClr val="000000"/>
                </a:solidFill>
                <a:uFill>
                  <a:solidFill>
                    <a:srgbClr val="FFFFFF"/>
                  </a:solidFill>
                </a:uFill>
                <a:latin typeface="Calibri"/>
                <a:ea typeface="Calibri"/>
              </a:rPr>
              <a:t>readlineSync</a:t>
            </a:r>
            <a:r>
              <a:rPr lang="es-AR" sz="1400" b="0" strike="noStrike" spc="-1">
                <a:solidFill>
                  <a:srgbClr val="777777"/>
                </a:solidFill>
                <a:uFill>
                  <a:solidFill>
                    <a:srgbClr val="FFFFFF"/>
                  </a:solidFill>
                </a:uFill>
                <a:latin typeface="Calibri"/>
                <a:ea typeface="Calibri"/>
              </a:rPr>
              <a:t>.</a:t>
            </a:r>
            <a:r>
              <a:rPr lang="es-AR" sz="1400" b="1" strike="noStrike" spc="-1">
                <a:solidFill>
                  <a:srgbClr val="000080"/>
                </a:solidFill>
                <a:uFill>
                  <a:solidFill>
                    <a:srgbClr val="FFFFFF"/>
                  </a:solidFill>
                </a:uFill>
                <a:latin typeface="Calibri"/>
                <a:ea typeface="Calibri"/>
              </a:rPr>
              <a:t>questionInt</a:t>
            </a:r>
            <a:r>
              <a:rPr lang="es-AR" sz="1400" b="0" strike="noStrike" spc="-1">
                <a:solidFill>
                  <a:srgbClr val="333333"/>
                </a:solidFill>
                <a:uFill>
                  <a:solidFill>
                    <a:srgbClr val="FFFFFF"/>
                  </a:solidFill>
                </a:uFill>
                <a:latin typeface="Calibri"/>
                <a:ea typeface="Calibri"/>
              </a:rPr>
              <a:t>(</a:t>
            </a:r>
            <a:r>
              <a:rPr lang="es-AR" sz="1400" b="0" strike="noStrike" spc="-1">
                <a:solidFill>
                  <a:srgbClr val="FF0000"/>
                </a:solidFill>
                <a:uFill>
                  <a:solidFill>
                    <a:srgbClr val="FFFFFF"/>
                  </a:solidFill>
                </a:uFill>
                <a:latin typeface="Calibri"/>
                <a:ea typeface="Calibri"/>
              </a:rPr>
              <a:t>"Indicar posicion de llegada del competidor: "</a:t>
            </a:r>
            <a:r>
              <a:rPr lang="es-AR" sz="1400" b="0" strike="noStrike" spc="-1">
                <a:solidFill>
                  <a:srgbClr val="333333"/>
                </a:solidFill>
                <a:uFill>
                  <a:solidFill>
                    <a:srgbClr val="FFFFFF"/>
                  </a:solidFill>
                </a:uFill>
                <a:latin typeface="Calibri"/>
                <a:ea typeface="Calibri"/>
              </a:rPr>
              <a:t>)</a:t>
            </a:r>
            <a:r>
              <a:rPr lang="es-AR" sz="1400" b="0" strike="noStrike" spc="-1">
                <a:solidFill>
                  <a:srgbClr val="777777"/>
                </a:solidFill>
                <a:uFill>
                  <a:solidFill>
                    <a:srgbClr val="FFFFFF"/>
                  </a:solidFill>
                </a:uFill>
                <a:latin typeface="Calibri"/>
                <a:ea typeface="Calibri"/>
              </a:rPr>
              <a:t>;
</a:t>
            </a:r>
            <a:r>
              <a:rPr lang="es-AR" sz="1400" b="1" strike="noStrike" spc="-1">
                <a:solidFill>
                  <a:srgbClr val="000080"/>
                </a:solidFill>
                <a:uFill>
                  <a:solidFill>
                    <a:srgbClr val="FFFFFF"/>
                  </a:solidFill>
                </a:uFill>
                <a:latin typeface="Calibri"/>
                <a:ea typeface="Calibri"/>
              </a:rPr>
              <a:t>switch </a:t>
            </a:r>
            <a:r>
              <a:rPr lang="es-AR" sz="1400" b="0" strike="noStrike" spc="-1">
                <a:solidFill>
                  <a:srgbClr val="333333"/>
                </a:solidFill>
                <a:uFill>
                  <a:solidFill>
                    <a:srgbClr val="FFFFFF"/>
                  </a:solidFill>
                </a:uFill>
                <a:latin typeface="Calibri"/>
                <a:ea typeface="Calibri"/>
              </a:rPr>
              <a:t>(</a:t>
            </a:r>
            <a:r>
              <a:rPr lang="es-AR" sz="1400" b="0" strike="noStrike" spc="-1">
                <a:solidFill>
                  <a:srgbClr val="000000"/>
                </a:solidFill>
                <a:uFill>
                  <a:solidFill>
                    <a:srgbClr val="FFFFFF"/>
                  </a:solidFill>
                </a:uFill>
                <a:latin typeface="Calibri"/>
                <a:ea typeface="Calibri"/>
              </a:rPr>
              <a:t>posicionLlegada</a:t>
            </a:r>
            <a:r>
              <a:rPr lang="es-AR" sz="1400" b="0" strike="noStrike" spc="-1">
                <a:solidFill>
                  <a:srgbClr val="333333"/>
                </a:solidFill>
                <a:uFill>
                  <a:solidFill>
                    <a:srgbClr val="FFFFFF"/>
                  </a:solidFill>
                </a:uFill>
                <a:latin typeface="Calibri"/>
                <a:ea typeface="Calibri"/>
              </a:rPr>
              <a:t>) </a:t>
            </a:r>
            <a:r>
              <a:rPr lang="es-AR" sz="1400" b="0" strike="noStrike" spc="-1">
                <a:solidFill>
                  <a:srgbClr val="000000"/>
                </a:solidFill>
                <a:uFill>
                  <a:solidFill>
                    <a:srgbClr val="FFFFFF"/>
                  </a:solidFill>
                </a:uFill>
                <a:latin typeface="Calibri"/>
                <a:ea typeface="Calibri"/>
              </a:rPr>
              <a:t>{</a:t>
            </a:r>
            <a:endParaRPr lang="es-AR" sz="1400" b="0" strike="noStrike" spc="-1">
              <a:solidFill>
                <a:srgbClr val="000000"/>
              </a:solidFill>
              <a:uFill>
                <a:solidFill>
                  <a:srgbClr val="FFFFFF"/>
                </a:solidFill>
              </a:uFill>
              <a:latin typeface="Arial"/>
            </a:endParaRPr>
          </a:p>
          <a:p>
            <a:pPr>
              <a:lnSpc>
                <a:spcPct val="135000"/>
              </a:lnSpc>
            </a:pPr>
            <a:r>
              <a:rPr lang="es-AR" sz="1400" b="1" strike="noStrike" spc="-1">
                <a:solidFill>
                  <a:srgbClr val="000080"/>
                </a:solidFill>
                <a:uFill>
                  <a:solidFill>
                    <a:srgbClr val="FFFFFF"/>
                  </a:solidFill>
                </a:uFill>
                <a:latin typeface="Calibri"/>
                <a:ea typeface="Calibri"/>
              </a:rPr>
              <a:t>case</a:t>
            </a:r>
            <a:r>
              <a:rPr lang="es-AR" sz="1400" b="0" strike="noStrike" spc="-1">
                <a:solidFill>
                  <a:srgbClr val="333333"/>
                </a:solidFill>
                <a:uFill>
                  <a:solidFill>
                    <a:srgbClr val="FFFFFF"/>
                  </a:solidFill>
                </a:uFill>
                <a:latin typeface="Calibri"/>
                <a:ea typeface="Calibri"/>
              </a:rPr>
              <a:t> </a:t>
            </a:r>
            <a:r>
              <a:rPr lang="es-AR" sz="1400" b="0" strike="noStrike" spc="-1">
                <a:solidFill>
                  <a:srgbClr val="9C5D27"/>
                </a:solidFill>
                <a:uFill>
                  <a:solidFill>
                    <a:srgbClr val="FFFFFF"/>
                  </a:solidFill>
                </a:uFill>
                <a:latin typeface="Calibri"/>
                <a:ea typeface="Calibri"/>
              </a:rPr>
              <a:t>1</a:t>
            </a:r>
            <a:r>
              <a:rPr lang="es-AR" sz="1400" b="0" strike="noStrike" spc="-1">
                <a:solidFill>
                  <a:srgbClr val="333333"/>
                </a:solidFill>
                <a:uFill>
                  <a:solidFill>
                    <a:srgbClr val="FFFFFF"/>
                  </a:solidFill>
                </a:uFill>
                <a:latin typeface="Calibri"/>
                <a:ea typeface="Calibri"/>
              </a:rPr>
              <a:t>:</a:t>
            </a:r>
            <a:endParaRPr lang="es-AR" sz="1400" b="0" strike="noStrike" spc="-1">
              <a:solidFill>
                <a:srgbClr val="000000"/>
              </a:solidFill>
              <a:uFill>
                <a:solidFill>
                  <a:srgbClr val="FFFFFF"/>
                </a:solidFill>
              </a:uFill>
              <a:latin typeface="Arial"/>
            </a:endParaRPr>
          </a:p>
          <a:p>
            <a:pPr marL="457200" indent="457200">
              <a:lnSpc>
                <a:spcPct val="135000"/>
              </a:lnSpc>
            </a:pPr>
            <a:r>
              <a:rPr lang="es-AR" sz="1400" b="1" strike="noStrike" spc="-1">
                <a:solidFill>
                  <a:srgbClr val="000080"/>
                </a:solidFill>
                <a:uFill>
                  <a:solidFill>
                    <a:srgbClr val="FFFFFF"/>
                  </a:solidFill>
                </a:uFill>
                <a:latin typeface="Calibri"/>
                <a:ea typeface="Calibri"/>
              </a:rPr>
              <a:t>console</a:t>
            </a:r>
            <a:r>
              <a:rPr lang="es-AR" sz="1400" b="0" strike="noStrike" spc="-1">
                <a:solidFill>
                  <a:srgbClr val="777777"/>
                </a:solidFill>
                <a:uFill>
                  <a:solidFill>
                    <a:srgbClr val="FFFFFF"/>
                  </a:solidFill>
                </a:uFill>
                <a:latin typeface="Calibri"/>
                <a:ea typeface="Calibri"/>
              </a:rPr>
              <a:t>.</a:t>
            </a:r>
            <a:r>
              <a:rPr lang="es-AR" sz="1400" b="1" strike="noStrike" spc="-1">
                <a:solidFill>
                  <a:srgbClr val="000080"/>
                </a:solidFill>
                <a:uFill>
                  <a:solidFill>
                    <a:srgbClr val="FFFFFF"/>
                  </a:solidFill>
                </a:uFill>
                <a:latin typeface="Calibri"/>
                <a:ea typeface="Calibri"/>
              </a:rPr>
              <a:t>log</a:t>
            </a:r>
            <a:r>
              <a:rPr lang="es-AR" sz="1400" b="0" strike="noStrike" spc="-1">
                <a:solidFill>
                  <a:srgbClr val="333333"/>
                </a:solidFill>
                <a:uFill>
                  <a:solidFill>
                    <a:srgbClr val="FFFFFF"/>
                  </a:solidFill>
                </a:uFill>
                <a:latin typeface="Calibri"/>
                <a:ea typeface="Calibri"/>
              </a:rPr>
              <a:t>(</a:t>
            </a:r>
            <a:r>
              <a:rPr lang="es-AR" sz="1400" b="0" strike="noStrike" spc="-1">
                <a:solidFill>
                  <a:srgbClr val="FF0000"/>
                </a:solidFill>
                <a:uFill>
                  <a:solidFill>
                    <a:srgbClr val="FFFFFF"/>
                  </a:solidFill>
                </a:uFill>
                <a:latin typeface="Calibri"/>
                <a:ea typeface="Calibri"/>
              </a:rPr>
              <a:t>"Entregar medalla de oro"</a:t>
            </a:r>
            <a:r>
              <a:rPr lang="es-AR" sz="1400" b="0" strike="noStrike" spc="-1">
                <a:solidFill>
                  <a:srgbClr val="333333"/>
                </a:solidFill>
                <a:uFill>
                  <a:solidFill>
                    <a:srgbClr val="FFFFFF"/>
                  </a:solidFill>
                </a:uFill>
                <a:latin typeface="Calibri"/>
                <a:ea typeface="Calibri"/>
              </a:rPr>
              <a:t>)</a:t>
            </a:r>
            <a:r>
              <a:rPr lang="es-AR" sz="1400" b="0" strike="noStrike" spc="-1">
                <a:solidFill>
                  <a:srgbClr val="777777"/>
                </a:solidFill>
                <a:uFill>
                  <a:solidFill>
                    <a:srgbClr val="FFFFFF"/>
                  </a:solidFill>
                </a:uFill>
                <a:latin typeface="Calibri"/>
                <a:ea typeface="Calibri"/>
              </a:rPr>
              <a:t>;</a:t>
            </a:r>
            <a:endParaRPr lang="es-AR" sz="1400" b="0" strike="noStrike" spc="-1">
              <a:solidFill>
                <a:srgbClr val="000000"/>
              </a:solidFill>
              <a:uFill>
                <a:solidFill>
                  <a:srgbClr val="FFFFFF"/>
                </a:solidFill>
              </a:uFill>
              <a:latin typeface="Arial"/>
            </a:endParaRPr>
          </a:p>
          <a:p>
            <a:pPr marL="457200" indent="457200">
              <a:lnSpc>
                <a:spcPct val="135000"/>
              </a:lnSpc>
            </a:pPr>
            <a:r>
              <a:rPr lang="es-AR" sz="1400" b="1" strike="noStrike" spc="-1">
                <a:solidFill>
                  <a:srgbClr val="000080"/>
                </a:solidFill>
                <a:uFill>
                  <a:solidFill>
                    <a:srgbClr val="FFFFFF"/>
                  </a:solidFill>
                </a:uFill>
                <a:latin typeface="Calibri"/>
                <a:ea typeface="Calibri"/>
              </a:rPr>
              <a:t>break</a:t>
            </a:r>
            <a:r>
              <a:rPr lang="es-AR" sz="1400" b="0" strike="noStrike" spc="-1">
                <a:solidFill>
                  <a:srgbClr val="000000"/>
                </a:solidFill>
                <a:uFill>
                  <a:solidFill>
                    <a:srgbClr val="FFFFFF"/>
                  </a:solidFill>
                </a:uFill>
                <a:latin typeface="Calibri"/>
                <a:ea typeface="Calibri"/>
              </a:rPr>
              <a:t>;</a:t>
            </a:r>
            <a:endParaRPr lang="es-AR" sz="1400" b="0" strike="noStrike" spc="-1">
              <a:solidFill>
                <a:srgbClr val="000000"/>
              </a:solidFill>
              <a:uFill>
                <a:solidFill>
                  <a:srgbClr val="FFFFFF"/>
                </a:solidFill>
              </a:uFill>
              <a:latin typeface="Arial"/>
            </a:endParaRPr>
          </a:p>
          <a:p>
            <a:pPr>
              <a:lnSpc>
                <a:spcPct val="135000"/>
              </a:lnSpc>
            </a:pPr>
            <a:r>
              <a:rPr lang="es-AR" sz="1400" b="1" strike="noStrike" spc="-1">
                <a:solidFill>
                  <a:srgbClr val="000080"/>
                </a:solidFill>
                <a:uFill>
                  <a:solidFill>
                    <a:srgbClr val="FFFFFF"/>
                  </a:solidFill>
                </a:uFill>
                <a:latin typeface="Calibri"/>
                <a:ea typeface="Calibri"/>
              </a:rPr>
              <a:t>case</a:t>
            </a:r>
            <a:r>
              <a:rPr lang="es-AR" sz="1400" b="0" strike="noStrike" spc="-1">
                <a:solidFill>
                  <a:srgbClr val="333333"/>
                </a:solidFill>
                <a:uFill>
                  <a:solidFill>
                    <a:srgbClr val="FFFFFF"/>
                  </a:solidFill>
                </a:uFill>
                <a:latin typeface="Calibri"/>
                <a:ea typeface="Calibri"/>
              </a:rPr>
              <a:t> </a:t>
            </a:r>
            <a:r>
              <a:rPr lang="es-AR" sz="1400" b="0" strike="noStrike" spc="-1">
                <a:solidFill>
                  <a:srgbClr val="9C5D27"/>
                </a:solidFill>
                <a:uFill>
                  <a:solidFill>
                    <a:srgbClr val="FFFFFF"/>
                  </a:solidFill>
                </a:uFill>
                <a:latin typeface="Calibri"/>
                <a:ea typeface="Calibri"/>
              </a:rPr>
              <a:t>2</a:t>
            </a:r>
            <a:r>
              <a:rPr lang="es-AR" sz="1400" b="0" strike="noStrike" spc="-1">
                <a:solidFill>
                  <a:srgbClr val="333333"/>
                </a:solidFill>
                <a:uFill>
                  <a:solidFill>
                    <a:srgbClr val="FFFFFF"/>
                  </a:solidFill>
                </a:uFill>
                <a:latin typeface="Calibri"/>
                <a:ea typeface="Calibri"/>
              </a:rPr>
              <a:t>: </a:t>
            </a:r>
            <a:endParaRPr lang="es-AR" sz="1400" b="0" strike="noStrike" spc="-1">
              <a:solidFill>
                <a:srgbClr val="000000"/>
              </a:solidFill>
              <a:uFill>
                <a:solidFill>
                  <a:srgbClr val="FFFFFF"/>
                </a:solidFill>
              </a:uFill>
              <a:latin typeface="Arial"/>
            </a:endParaRPr>
          </a:p>
          <a:p>
            <a:pPr marL="457200" indent="457200">
              <a:lnSpc>
                <a:spcPct val="135000"/>
              </a:lnSpc>
            </a:pPr>
            <a:r>
              <a:rPr lang="es-AR" sz="1400" b="1" strike="noStrike" spc="-1">
                <a:solidFill>
                  <a:srgbClr val="000080"/>
                </a:solidFill>
                <a:uFill>
                  <a:solidFill>
                    <a:srgbClr val="FFFFFF"/>
                  </a:solidFill>
                </a:uFill>
                <a:latin typeface="Calibri"/>
                <a:ea typeface="Calibri"/>
              </a:rPr>
              <a:t>console</a:t>
            </a:r>
            <a:r>
              <a:rPr lang="es-AR" sz="1400" b="0" strike="noStrike" spc="-1">
                <a:solidFill>
                  <a:srgbClr val="777777"/>
                </a:solidFill>
                <a:uFill>
                  <a:solidFill>
                    <a:srgbClr val="FFFFFF"/>
                  </a:solidFill>
                </a:uFill>
                <a:latin typeface="Calibri"/>
                <a:ea typeface="Calibri"/>
              </a:rPr>
              <a:t>.</a:t>
            </a:r>
            <a:r>
              <a:rPr lang="es-AR" sz="1400" b="1" strike="noStrike" spc="-1">
                <a:solidFill>
                  <a:srgbClr val="000080"/>
                </a:solidFill>
                <a:uFill>
                  <a:solidFill>
                    <a:srgbClr val="FFFFFF"/>
                  </a:solidFill>
                </a:uFill>
                <a:latin typeface="Calibri"/>
                <a:ea typeface="Calibri"/>
              </a:rPr>
              <a:t>log</a:t>
            </a:r>
            <a:r>
              <a:rPr lang="es-AR" sz="1400" b="0" strike="noStrike" spc="-1">
                <a:solidFill>
                  <a:srgbClr val="333333"/>
                </a:solidFill>
                <a:uFill>
                  <a:solidFill>
                    <a:srgbClr val="FFFFFF"/>
                  </a:solidFill>
                </a:uFill>
                <a:latin typeface="Calibri"/>
                <a:ea typeface="Calibri"/>
              </a:rPr>
              <a:t>(</a:t>
            </a:r>
            <a:r>
              <a:rPr lang="es-AR" sz="1400" b="0" strike="noStrike" spc="-1">
                <a:solidFill>
                  <a:srgbClr val="FF0000"/>
                </a:solidFill>
                <a:uFill>
                  <a:solidFill>
                    <a:srgbClr val="FFFFFF"/>
                  </a:solidFill>
                </a:uFill>
                <a:latin typeface="Calibri"/>
                <a:ea typeface="Calibri"/>
              </a:rPr>
              <a:t>"Entregar medalla de plata"</a:t>
            </a:r>
            <a:r>
              <a:rPr lang="es-AR" sz="1400" b="0" strike="noStrike" spc="-1">
                <a:solidFill>
                  <a:srgbClr val="333333"/>
                </a:solidFill>
                <a:uFill>
                  <a:solidFill>
                    <a:srgbClr val="FFFFFF"/>
                  </a:solidFill>
                </a:uFill>
                <a:latin typeface="Calibri"/>
                <a:ea typeface="Calibri"/>
              </a:rPr>
              <a:t>)</a:t>
            </a:r>
            <a:r>
              <a:rPr lang="es-AR" sz="1400" b="0" strike="noStrike" spc="-1">
                <a:solidFill>
                  <a:srgbClr val="777777"/>
                </a:solidFill>
                <a:uFill>
                  <a:solidFill>
                    <a:srgbClr val="FFFFFF"/>
                  </a:solidFill>
                </a:uFill>
                <a:latin typeface="Calibri"/>
                <a:ea typeface="Calibri"/>
              </a:rPr>
              <a:t>;</a:t>
            </a:r>
            <a:endParaRPr lang="es-AR" sz="1400" b="0" strike="noStrike" spc="-1">
              <a:solidFill>
                <a:srgbClr val="000000"/>
              </a:solidFill>
              <a:uFill>
                <a:solidFill>
                  <a:srgbClr val="FFFFFF"/>
                </a:solidFill>
              </a:uFill>
              <a:latin typeface="Arial"/>
            </a:endParaRPr>
          </a:p>
          <a:p>
            <a:pPr marL="457200" indent="457200">
              <a:lnSpc>
                <a:spcPct val="135000"/>
              </a:lnSpc>
            </a:pPr>
            <a:r>
              <a:rPr lang="es-AR" sz="1400" b="1" strike="noStrike" spc="-1">
                <a:solidFill>
                  <a:srgbClr val="000080"/>
                </a:solidFill>
                <a:uFill>
                  <a:solidFill>
                    <a:srgbClr val="FFFFFF"/>
                  </a:solidFill>
                </a:uFill>
                <a:latin typeface="Calibri"/>
                <a:ea typeface="Calibri"/>
              </a:rPr>
              <a:t>break</a:t>
            </a:r>
            <a:r>
              <a:rPr lang="es-AR" sz="1400" b="0" strike="noStrike" spc="-1">
                <a:solidFill>
                  <a:srgbClr val="000000"/>
                </a:solidFill>
                <a:uFill>
                  <a:solidFill>
                    <a:srgbClr val="FFFFFF"/>
                  </a:solidFill>
                </a:uFill>
                <a:latin typeface="Calibri"/>
                <a:ea typeface="Calibri"/>
              </a:rPr>
              <a:t>;</a:t>
            </a:r>
            <a:endParaRPr lang="es-AR" sz="1400" b="0" strike="noStrike" spc="-1">
              <a:solidFill>
                <a:srgbClr val="000000"/>
              </a:solidFill>
              <a:uFill>
                <a:solidFill>
                  <a:srgbClr val="FFFFFF"/>
                </a:solidFill>
              </a:uFill>
              <a:latin typeface="Arial"/>
            </a:endParaRPr>
          </a:p>
          <a:p>
            <a:pPr>
              <a:lnSpc>
                <a:spcPct val="135000"/>
              </a:lnSpc>
            </a:pPr>
            <a:r>
              <a:rPr lang="es-AR" sz="1400" b="1" strike="noStrike" spc="-1">
                <a:solidFill>
                  <a:srgbClr val="000080"/>
                </a:solidFill>
                <a:uFill>
                  <a:solidFill>
                    <a:srgbClr val="FFFFFF"/>
                  </a:solidFill>
                </a:uFill>
                <a:latin typeface="Calibri"/>
                <a:ea typeface="Calibri"/>
              </a:rPr>
              <a:t>case</a:t>
            </a:r>
            <a:r>
              <a:rPr lang="es-AR" sz="1400" b="0" strike="noStrike" spc="-1">
                <a:solidFill>
                  <a:srgbClr val="333333"/>
                </a:solidFill>
                <a:uFill>
                  <a:solidFill>
                    <a:srgbClr val="FFFFFF"/>
                  </a:solidFill>
                </a:uFill>
                <a:latin typeface="Calibri"/>
                <a:ea typeface="Calibri"/>
              </a:rPr>
              <a:t> </a:t>
            </a:r>
            <a:r>
              <a:rPr lang="es-AR" sz="1400" b="0" strike="noStrike" spc="-1">
                <a:solidFill>
                  <a:srgbClr val="9C5D27"/>
                </a:solidFill>
                <a:uFill>
                  <a:solidFill>
                    <a:srgbClr val="FFFFFF"/>
                  </a:solidFill>
                </a:uFill>
                <a:latin typeface="Calibri"/>
                <a:ea typeface="Calibri"/>
              </a:rPr>
              <a:t>3</a:t>
            </a:r>
            <a:r>
              <a:rPr lang="es-AR" sz="1400" b="0" strike="noStrike" spc="-1">
                <a:solidFill>
                  <a:srgbClr val="333333"/>
                </a:solidFill>
                <a:uFill>
                  <a:solidFill>
                    <a:srgbClr val="FFFFFF"/>
                  </a:solidFill>
                </a:uFill>
                <a:latin typeface="Calibri"/>
                <a:ea typeface="Calibri"/>
              </a:rPr>
              <a:t>:</a:t>
            </a:r>
            <a:endParaRPr lang="es-AR" sz="1400" b="0" strike="noStrike" spc="-1">
              <a:solidFill>
                <a:srgbClr val="000000"/>
              </a:solidFill>
              <a:uFill>
                <a:solidFill>
                  <a:srgbClr val="FFFFFF"/>
                </a:solidFill>
              </a:uFill>
              <a:latin typeface="Arial"/>
            </a:endParaRPr>
          </a:p>
          <a:p>
            <a:pPr marL="457200" indent="457200">
              <a:lnSpc>
                <a:spcPct val="135000"/>
              </a:lnSpc>
            </a:pPr>
            <a:r>
              <a:rPr lang="es-AR" sz="1400" b="1" strike="noStrike" spc="-1">
                <a:solidFill>
                  <a:srgbClr val="000080"/>
                </a:solidFill>
                <a:uFill>
                  <a:solidFill>
                    <a:srgbClr val="FFFFFF"/>
                  </a:solidFill>
                </a:uFill>
                <a:latin typeface="Calibri"/>
                <a:ea typeface="Calibri"/>
              </a:rPr>
              <a:t>console</a:t>
            </a:r>
            <a:r>
              <a:rPr lang="es-AR" sz="1400" b="0" strike="noStrike" spc="-1">
                <a:solidFill>
                  <a:srgbClr val="777777"/>
                </a:solidFill>
                <a:uFill>
                  <a:solidFill>
                    <a:srgbClr val="FFFFFF"/>
                  </a:solidFill>
                </a:uFill>
                <a:latin typeface="Calibri"/>
                <a:ea typeface="Calibri"/>
              </a:rPr>
              <a:t>.</a:t>
            </a:r>
            <a:r>
              <a:rPr lang="es-AR" sz="1400" b="1" strike="noStrike" spc="-1">
                <a:solidFill>
                  <a:srgbClr val="000080"/>
                </a:solidFill>
                <a:uFill>
                  <a:solidFill>
                    <a:srgbClr val="FFFFFF"/>
                  </a:solidFill>
                </a:uFill>
                <a:latin typeface="Calibri"/>
                <a:ea typeface="Calibri"/>
              </a:rPr>
              <a:t>log</a:t>
            </a:r>
            <a:r>
              <a:rPr lang="es-AR" sz="1400" b="0" strike="noStrike" spc="-1">
                <a:solidFill>
                  <a:srgbClr val="333333"/>
                </a:solidFill>
                <a:uFill>
                  <a:solidFill>
                    <a:srgbClr val="FFFFFF"/>
                  </a:solidFill>
                </a:uFill>
                <a:latin typeface="Calibri"/>
                <a:ea typeface="Calibri"/>
              </a:rPr>
              <a:t>(</a:t>
            </a:r>
            <a:r>
              <a:rPr lang="es-AR" sz="1400" b="0" strike="noStrike" spc="-1">
                <a:solidFill>
                  <a:srgbClr val="FF0000"/>
                </a:solidFill>
                <a:uFill>
                  <a:solidFill>
                    <a:srgbClr val="FFFFFF"/>
                  </a:solidFill>
                </a:uFill>
                <a:latin typeface="Calibri"/>
                <a:ea typeface="Calibri"/>
              </a:rPr>
              <a:t>"Entregar medalla de bronce"</a:t>
            </a:r>
            <a:r>
              <a:rPr lang="es-AR" sz="1400" b="0" strike="noStrike" spc="-1">
                <a:solidFill>
                  <a:srgbClr val="333333"/>
                </a:solidFill>
                <a:uFill>
                  <a:solidFill>
                    <a:srgbClr val="FFFFFF"/>
                  </a:solidFill>
                </a:uFill>
                <a:latin typeface="Calibri"/>
                <a:ea typeface="Calibri"/>
              </a:rPr>
              <a:t>)</a:t>
            </a:r>
            <a:r>
              <a:rPr lang="es-AR" sz="1400" b="0" strike="noStrike" spc="-1">
                <a:solidFill>
                  <a:srgbClr val="777777"/>
                </a:solidFill>
                <a:uFill>
                  <a:solidFill>
                    <a:srgbClr val="FFFFFF"/>
                  </a:solidFill>
                </a:uFill>
                <a:latin typeface="Calibri"/>
                <a:ea typeface="Calibri"/>
              </a:rPr>
              <a:t>;</a:t>
            </a:r>
            <a:endParaRPr lang="es-AR" sz="1400" b="0" strike="noStrike" spc="-1">
              <a:solidFill>
                <a:srgbClr val="000000"/>
              </a:solidFill>
              <a:uFill>
                <a:solidFill>
                  <a:srgbClr val="FFFFFF"/>
                </a:solidFill>
              </a:uFill>
              <a:latin typeface="Arial"/>
            </a:endParaRPr>
          </a:p>
          <a:p>
            <a:pPr marL="457200" indent="457200">
              <a:lnSpc>
                <a:spcPct val="135000"/>
              </a:lnSpc>
            </a:pPr>
            <a:r>
              <a:rPr lang="es-AR" sz="1400" b="1" strike="noStrike" spc="-1">
                <a:solidFill>
                  <a:srgbClr val="000080"/>
                </a:solidFill>
                <a:uFill>
                  <a:solidFill>
                    <a:srgbClr val="FFFFFF"/>
                  </a:solidFill>
                </a:uFill>
                <a:latin typeface="Calibri"/>
                <a:ea typeface="Calibri"/>
              </a:rPr>
              <a:t>break</a:t>
            </a:r>
            <a:r>
              <a:rPr lang="es-AR" sz="1400" b="0" strike="noStrike" spc="-1">
                <a:solidFill>
                  <a:srgbClr val="000000"/>
                </a:solidFill>
                <a:uFill>
                  <a:solidFill>
                    <a:srgbClr val="FFFFFF"/>
                  </a:solidFill>
                </a:uFill>
                <a:latin typeface="Calibri"/>
                <a:ea typeface="Calibri"/>
              </a:rPr>
              <a:t>;</a:t>
            </a:r>
            <a:endParaRPr lang="es-AR" sz="1400" b="0" strike="noStrike" spc="-1">
              <a:solidFill>
                <a:srgbClr val="000000"/>
              </a:solidFill>
              <a:uFill>
                <a:solidFill>
                  <a:srgbClr val="FFFFFF"/>
                </a:solidFill>
              </a:uFill>
              <a:latin typeface="Arial"/>
            </a:endParaRPr>
          </a:p>
          <a:p>
            <a:pPr>
              <a:lnSpc>
                <a:spcPct val="135000"/>
              </a:lnSpc>
            </a:pPr>
            <a:r>
              <a:rPr lang="es-AR" sz="1400" b="1" strike="noStrike" spc="-1">
                <a:solidFill>
                  <a:srgbClr val="000080"/>
                </a:solidFill>
                <a:uFill>
                  <a:solidFill>
                    <a:srgbClr val="FFFFFF"/>
                  </a:solidFill>
                </a:uFill>
                <a:latin typeface="Calibri"/>
                <a:ea typeface="Calibri"/>
              </a:rPr>
              <a:t>default</a:t>
            </a:r>
            <a:r>
              <a:rPr lang="es-AR" sz="1400" b="0" strike="noStrike" spc="-1">
                <a:solidFill>
                  <a:srgbClr val="333333"/>
                </a:solidFill>
                <a:uFill>
                  <a:solidFill>
                    <a:srgbClr val="FFFFFF"/>
                  </a:solidFill>
                </a:uFill>
                <a:latin typeface="Calibri"/>
                <a:ea typeface="Calibri"/>
              </a:rPr>
              <a:t>:               </a:t>
            </a:r>
            <a:endParaRPr lang="es-AR" sz="1400" b="0" strike="noStrike" spc="-1">
              <a:solidFill>
                <a:srgbClr val="000000"/>
              </a:solidFill>
              <a:uFill>
                <a:solidFill>
                  <a:srgbClr val="FFFFFF"/>
                </a:solidFill>
              </a:uFill>
              <a:latin typeface="Arial"/>
            </a:endParaRPr>
          </a:p>
          <a:p>
            <a:pPr marL="457200" indent="457200">
              <a:lnSpc>
                <a:spcPct val="135000"/>
              </a:lnSpc>
            </a:pPr>
            <a:r>
              <a:rPr lang="es-AR" sz="1400" b="1" strike="noStrike" spc="-1">
                <a:solidFill>
                  <a:srgbClr val="000080"/>
                </a:solidFill>
                <a:uFill>
                  <a:solidFill>
                    <a:srgbClr val="FFFFFF"/>
                  </a:solidFill>
                </a:uFill>
                <a:latin typeface="Calibri"/>
                <a:ea typeface="Calibri"/>
              </a:rPr>
              <a:t>console</a:t>
            </a:r>
            <a:r>
              <a:rPr lang="es-AR" sz="1400" b="0" strike="noStrike" spc="-1">
                <a:solidFill>
                  <a:srgbClr val="777777"/>
                </a:solidFill>
                <a:uFill>
                  <a:solidFill>
                    <a:srgbClr val="FFFFFF"/>
                  </a:solidFill>
                </a:uFill>
                <a:latin typeface="Calibri"/>
                <a:ea typeface="Calibri"/>
              </a:rPr>
              <a:t>.</a:t>
            </a:r>
            <a:r>
              <a:rPr lang="es-AR" sz="1400" b="1" strike="noStrike" spc="-1">
                <a:solidFill>
                  <a:srgbClr val="000080"/>
                </a:solidFill>
                <a:uFill>
                  <a:solidFill>
                    <a:srgbClr val="FFFFFF"/>
                  </a:solidFill>
                </a:uFill>
                <a:latin typeface="Calibri"/>
                <a:ea typeface="Calibri"/>
              </a:rPr>
              <a:t>log</a:t>
            </a:r>
            <a:r>
              <a:rPr lang="es-AR" sz="1400" b="0" strike="noStrike" spc="-1">
                <a:solidFill>
                  <a:srgbClr val="333333"/>
                </a:solidFill>
                <a:uFill>
                  <a:solidFill>
                    <a:srgbClr val="FFFFFF"/>
                  </a:solidFill>
                </a:uFill>
                <a:latin typeface="Calibri"/>
                <a:ea typeface="Calibri"/>
              </a:rPr>
              <a:t>(</a:t>
            </a:r>
            <a:r>
              <a:rPr lang="es-AR" sz="1400" b="0" strike="noStrike" spc="-1">
                <a:solidFill>
                  <a:srgbClr val="FF0000"/>
                </a:solidFill>
                <a:uFill>
                  <a:solidFill>
                    <a:srgbClr val="FFFFFF"/>
                  </a:solidFill>
                </a:uFill>
                <a:latin typeface="Calibri"/>
                <a:ea typeface="Calibri"/>
              </a:rPr>
              <a:t>"Entregar mencion de participacion"</a:t>
            </a:r>
            <a:r>
              <a:rPr lang="es-AR" sz="1400" b="0" strike="noStrike" spc="-1">
                <a:solidFill>
                  <a:srgbClr val="333333"/>
                </a:solidFill>
                <a:uFill>
                  <a:solidFill>
                    <a:srgbClr val="FFFFFF"/>
                  </a:solidFill>
                </a:uFill>
                <a:latin typeface="Calibri"/>
                <a:ea typeface="Calibri"/>
              </a:rPr>
              <a:t>)</a:t>
            </a:r>
            <a:r>
              <a:rPr lang="es-AR" sz="1400" b="0" strike="noStrike" spc="-1">
                <a:solidFill>
                  <a:srgbClr val="777777"/>
                </a:solidFill>
                <a:uFill>
                  <a:solidFill>
                    <a:srgbClr val="FFFFFF"/>
                  </a:solidFill>
                </a:uFill>
                <a:latin typeface="Calibri"/>
                <a:ea typeface="Calibri"/>
              </a:rPr>
              <a:t>;</a:t>
            </a:r>
            <a:endParaRPr lang="es-AR" sz="1400" b="0" strike="noStrike" spc="-1">
              <a:solidFill>
                <a:srgbClr val="000000"/>
              </a:solidFill>
              <a:uFill>
                <a:solidFill>
                  <a:srgbClr val="FFFFFF"/>
                </a:solidFill>
              </a:uFill>
              <a:latin typeface="Arial"/>
            </a:endParaRPr>
          </a:p>
          <a:p>
            <a:pPr>
              <a:lnSpc>
                <a:spcPct val="135000"/>
              </a:lnSpc>
            </a:pPr>
            <a:r>
              <a:rPr lang="es-AR" sz="1400" b="0" strike="noStrike" spc="-1">
                <a:solidFill>
                  <a:srgbClr val="000000"/>
                </a:solidFill>
                <a:uFill>
                  <a:solidFill>
                    <a:srgbClr val="FFFFFF"/>
                  </a:solidFill>
                </a:uFill>
                <a:latin typeface="Calibri"/>
                <a:ea typeface="Calibri"/>
              </a:rPr>
              <a:t>}</a:t>
            </a:r>
            <a:endParaRPr lang="es-AR" sz="1400" b="0" strike="noStrike" spc="-1">
              <a:solidFill>
                <a:srgbClr val="000000"/>
              </a:solidFill>
              <a:uFill>
                <a:solidFill>
                  <a:srgbClr val="FFFFFF"/>
                </a:solidFill>
              </a:uFill>
              <a:latin typeface="Arial"/>
            </a:endParaRPr>
          </a:p>
        </p:txBody>
      </p:sp>
      <p:sp>
        <p:nvSpPr>
          <p:cNvPr id="627" name="TextShape 3"/>
          <p:cNvSpPr txBox="1"/>
          <p:nvPr/>
        </p:nvSpPr>
        <p:spPr>
          <a:xfrm>
            <a:off x="8587800" y="6575400"/>
            <a:ext cx="556200" cy="364680"/>
          </a:xfrm>
          <a:prstGeom prst="rect">
            <a:avLst/>
          </a:prstGeom>
          <a:noFill/>
          <a:ln>
            <a:noFill/>
          </a:ln>
        </p:spPr>
        <p:txBody>
          <a:bodyPr anchor="ctr"/>
          <a:lstStyle/>
          <a:p>
            <a:pPr algn="r">
              <a:lnSpc>
                <a:spcPct val="100000"/>
              </a:lnSpc>
            </a:pPr>
            <a:fld id="{F4AC10BE-C709-4686-A0CE-F68D67804BD2}" type="slidenum">
              <a:rPr lang="es-AR" sz="1200" b="0" strike="noStrike" spc="-1">
                <a:solidFill>
                  <a:srgbClr val="FFFFFF"/>
                </a:solidFill>
                <a:uFill>
                  <a:solidFill>
                    <a:srgbClr val="FFFFFF"/>
                  </a:solidFill>
                </a:uFill>
                <a:latin typeface="Arial"/>
                <a:ea typeface="Arial"/>
              </a:rPr>
              <a:t>27</a:t>
            </a:fld>
            <a:endParaRPr lang="es-AR" sz="1400" b="0" strike="noStrike" spc="-1">
              <a:solidFill>
                <a:srgbClr val="000000"/>
              </a:solidFill>
              <a:uFill>
                <a:solidFill>
                  <a:srgbClr val="FFFFFF"/>
                </a:solidFill>
              </a:uFill>
              <a:latin typeface="Times New Roman"/>
            </a:endParaRPr>
          </a:p>
        </p:txBody>
      </p:sp>
      <p:pic>
        <p:nvPicPr>
          <p:cNvPr id="628" name="Google Shape;679;p72"/>
          <p:cNvPicPr/>
          <p:nvPr/>
        </p:nvPicPr>
        <p:blipFill>
          <a:blip r:embed="rId2"/>
          <a:stretch/>
        </p:blipFill>
        <p:spPr>
          <a:xfrm>
            <a:off x="6911280" y="3103920"/>
            <a:ext cx="1603800" cy="1654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 name="TextShape 1"/>
          <p:cNvSpPr txBox="1"/>
          <p:nvPr/>
        </p:nvSpPr>
        <p:spPr>
          <a:xfrm>
            <a:off x="146520" y="275760"/>
            <a:ext cx="8850960" cy="1220040"/>
          </a:xfrm>
          <a:prstGeom prst="rect">
            <a:avLst/>
          </a:prstGeom>
          <a:noFill/>
          <a:ln>
            <a:noFill/>
          </a:ln>
        </p:spPr>
        <p:txBody>
          <a:bodyPr anchor="ctr"/>
          <a:lstStyle/>
          <a:p>
            <a:pPr algn="ctr">
              <a:lnSpc>
                <a:spcPct val="90000"/>
              </a:lnSpc>
            </a:pPr>
            <a:r>
              <a:rPr lang="es-AR" sz="4000" b="1" strike="noStrike" spc="-1">
                <a:solidFill>
                  <a:srgbClr val="000000"/>
                </a:solidFill>
                <a:uFill>
                  <a:solidFill>
                    <a:srgbClr val="FFFFFF"/>
                  </a:solidFill>
                </a:uFill>
                <a:latin typeface="Arial"/>
                <a:ea typeface="Arial"/>
              </a:rPr>
              <a:t>Estructura de Control - Selección </a:t>
            </a:r>
            <a:r>
              <a:rPr lang="es-AR" sz="4000" b="0" strike="noStrike" spc="-1">
                <a:solidFill>
                  <a:srgbClr val="000000"/>
                </a:solidFill>
                <a:uFill>
                  <a:solidFill>
                    <a:srgbClr val="FFFFFF"/>
                  </a:solidFill>
                </a:uFill>
                <a:latin typeface="Arial"/>
                <a:ea typeface="Arial"/>
              </a:rPr>
              <a:t>
</a:t>
            </a:r>
            <a:r>
              <a:rPr lang="es-AR" sz="2800" b="0" i="1" strike="noStrike" spc="-1">
                <a:solidFill>
                  <a:srgbClr val="000000"/>
                </a:solidFill>
                <a:uFill>
                  <a:solidFill>
                    <a:srgbClr val="FFFFFF"/>
                  </a:solidFill>
                </a:uFill>
                <a:latin typeface="Arial"/>
                <a:ea typeface="Arial"/>
              </a:rPr>
              <a:t>Determine qué Hace el Siguiente Código</a:t>
            </a:r>
            <a:endParaRPr lang="es-AR" sz="1400" b="0" strike="noStrike" spc="-1">
              <a:solidFill>
                <a:srgbClr val="000000"/>
              </a:solidFill>
              <a:uFill>
                <a:solidFill>
                  <a:srgbClr val="FFFFFF"/>
                </a:solidFill>
              </a:uFill>
              <a:latin typeface="Arial"/>
            </a:endParaRPr>
          </a:p>
        </p:txBody>
      </p:sp>
      <p:sp>
        <p:nvSpPr>
          <p:cNvPr id="637" name="TextShape 2"/>
          <p:cNvSpPr txBox="1"/>
          <p:nvPr/>
        </p:nvSpPr>
        <p:spPr>
          <a:xfrm>
            <a:off x="628560" y="1855080"/>
            <a:ext cx="7886520" cy="4677120"/>
          </a:xfrm>
          <a:prstGeom prst="rect">
            <a:avLst/>
          </a:prstGeom>
          <a:noFill/>
          <a:ln>
            <a:noFill/>
          </a:ln>
        </p:spPr>
        <p:txBody>
          <a:bodyPr/>
          <a:lstStyle/>
          <a:p>
            <a:pPr marL="228600" indent="-228240" algn="ctr">
              <a:lnSpc>
                <a:spcPct val="90000"/>
              </a:lnSpc>
            </a:pPr>
            <a:r>
              <a:rPr lang="es-AR" sz="2000" b="0" strike="noStrike" spc="-1">
                <a:solidFill>
                  <a:srgbClr val="000000"/>
                </a:solidFill>
                <a:uFill>
                  <a:solidFill>
                    <a:srgbClr val="FFFFFF"/>
                  </a:solidFill>
                </a:uFill>
                <a:latin typeface="Arial"/>
                <a:ea typeface="Arial"/>
              </a:rPr>
              <a:t>Dado tres números ingresados por el usuario, el algoritmo se fija si el primer numero es negativo muestra el producto de los tres números ingresados, sino muestra la suma de los tres números ingresados</a:t>
            </a:r>
            <a:endParaRPr lang="es-AR" sz="1400" b="0" strike="noStrike" spc="-1">
              <a:solidFill>
                <a:srgbClr val="000000"/>
              </a:solidFill>
              <a:uFill>
                <a:solidFill>
                  <a:srgbClr val="FFFFFF"/>
                </a:solidFill>
              </a:uFill>
              <a:latin typeface="Arial"/>
            </a:endParaRPr>
          </a:p>
          <a:p>
            <a:pPr marL="36000">
              <a:lnSpc>
                <a:spcPct val="100000"/>
              </a:lnSpc>
            </a:pPr>
            <a:endParaRPr lang="es-AR" sz="1400" b="0" strike="noStrike" spc="-1">
              <a:solidFill>
                <a:srgbClr val="000000"/>
              </a:solidFill>
              <a:uFill>
                <a:solidFill>
                  <a:srgbClr val="FFFFFF"/>
                </a:solidFill>
              </a:uFill>
              <a:latin typeface="Arial"/>
            </a:endParaRPr>
          </a:p>
          <a:p>
            <a:pPr>
              <a:lnSpc>
                <a:spcPct val="135000"/>
              </a:lnSpc>
            </a:pPr>
            <a:r>
              <a:rPr lang="es-AR" sz="1400" b="1" strike="noStrike" spc="-1">
                <a:solidFill>
                  <a:srgbClr val="000080"/>
                </a:solidFill>
                <a:uFill>
                  <a:solidFill>
                    <a:srgbClr val="FFFFFF"/>
                  </a:solidFill>
                </a:uFill>
                <a:latin typeface="Calibri"/>
                <a:ea typeface="Calibri"/>
              </a:rPr>
              <a:t>let </a:t>
            </a:r>
            <a:r>
              <a:rPr lang="es-AR" sz="1400" b="0" strike="noStrike" spc="-1">
                <a:solidFill>
                  <a:srgbClr val="000000"/>
                </a:solidFill>
                <a:uFill>
                  <a:solidFill>
                    <a:srgbClr val="FFFFFF"/>
                  </a:solidFill>
                </a:uFill>
                <a:latin typeface="Calibri"/>
                <a:ea typeface="Calibri"/>
              </a:rPr>
              <a:t>readlineSync </a:t>
            </a:r>
            <a:r>
              <a:rPr lang="es-AR" sz="1400" b="0" strike="noStrike" spc="-1">
                <a:solidFill>
                  <a:srgbClr val="777777"/>
                </a:solidFill>
                <a:uFill>
                  <a:solidFill>
                    <a:srgbClr val="FFFFFF"/>
                  </a:solidFill>
                </a:uFill>
                <a:latin typeface="Calibri"/>
                <a:ea typeface="Calibri"/>
              </a:rPr>
              <a:t>=</a:t>
            </a:r>
            <a:r>
              <a:rPr lang="es-AR" sz="1400" b="0" strike="noStrike" spc="-1">
                <a:solidFill>
                  <a:srgbClr val="333333"/>
                </a:solidFill>
                <a:uFill>
                  <a:solidFill>
                    <a:srgbClr val="FFFFFF"/>
                  </a:solidFill>
                </a:uFill>
                <a:latin typeface="Calibri"/>
                <a:ea typeface="Calibri"/>
              </a:rPr>
              <a:t> </a:t>
            </a:r>
            <a:r>
              <a:rPr lang="es-AR" sz="1400" b="1" strike="noStrike" spc="-1">
                <a:solidFill>
                  <a:srgbClr val="000080"/>
                </a:solidFill>
                <a:uFill>
                  <a:solidFill>
                    <a:srgbClr val="FFFFFF"/>
                  </a:solidFill>
                </a:uFill>
                <a:latin typeface="Calibri"/>
                <a:ea typeface="Calibri"/>
              </a:rPr>
              <a:t>require</a:t>
            </a:r>
            <a:r>
              <a:rPr lang="es-AR" sz="1400" b="0" strike="noStrike" spc="-1">
                <a:solidFill>
                  <a:srgbClr val="333333"/>
                </a:solidFill>
                <a:uFill>
                  <a:solidFill>
                    <a:srgbClr val="FFFFFF"/>
                  </a:solidFill>
                </a:uFill>
                <a:latin typeface="Calibri"/>
                <a:ea typeface="Calibri"/>
              </a:rPr>
              <a:t>(</a:t>
            </a:r>
            <a:r>
              <a:rPr lang="es-AR" sz="1400" b="0" strike="noStrike" spc="-1">
                <a:solidFill>
                  <a:srgbClr val="777777"/>
                </a:solidFill>
                <a:uFill>
                  <a:solidFill>
                    <a:srgbClr val="FFFFFF"/>
                  </a:solidFill>
                </a:uFill>
                <a:latin typeface="Calibri"/>
                <a:ea typeface="Calibri"/>
              </a:rPr>
              <a:t>'</a:t>
            </a:r>
            <a:r>
              <a:rPr lang="es-AR" sz="1400" b="0" strike="noStrike" spc="-1">
                <a:solidFill>
                  <a:srgbClr val="448C27"/>
                </a:solidFill>
                <a:uFill>
                  <a:solidFill>
                    <a:srgbClr val="FFFFFF"/>
                  </a:solidFill>
                </a:uFill>
                <a:latin typeface="Calibri"/>
                <a:ea typeface="Calibri"/>
              </a:rPr>
              <a:t>readline-sync</a:t>
            </a:r>
            <a:r>
              <a:rPr lang="es-AR" sz="1400" b="0" strike="noStrike" spc="-1">
                <a:solidFill>
                  <a:srgbClr val="777777"/>
                </a:solidFill>
                <a:uFill>
                  <a:solidFill>
                    <a:srgbClr val="FFFFFF"/>
                  </a:solidFill>
                </a:uFill>
                <a:latin typeface="Calibri"/>
                <a:ea typeface="Calibri"/>
              </a:rPr>
              <a:t>'</a:t>
            </a:r>
            <a:r>
              <a:rPr lang="es-AR" sz="1400" b="0" strike="noStrike" spc="-1">
                <a:solidFill>
                  <a:srgbClr val="333333"/>
                </a:solidFill>
                <a:uFill>
                  <a:solidFill>
                    <a:srgbClr val="FFFFFF"/>
                  </a:solidFill>
                </a:uFill>
                <a:latin typeface="Calibri"/>
                <a:ea typeface="Calibri"/>
              </a:rPr>
              <a:t>)</a:t>
            </a:r>
            <a:r>
              <a:rPr lang="es-AR" sz="1400" b="0" strike="noStrike" spc="-1">
                <a:solidFill>
                  <a:srgbClr val="777777"/>
                </a:solidFill>
                <a:uFill>
                  <a:solidFill>
                    <a:srgbClr val="FFFFFF"/>
                  </a:solidFill>
                </a:uFill>
                <a:latin typeface="Calibri"/>
                <a:ea typeface="Calibri"/>
              </a:rPr>
              <a:t>;</a:t>
            </a:r>
            <a:endParaRPr lang="es-AR" sz="1400" b="0" strike="noStrike" spc="-1">
              <a:solidFill>
                <a:srgbClr val="000000"/>
              </a:solidFill>
              <a:uFill>
                <a:solidFill>
                  <a:srgbClr val="FFFFFF"/>
                </a:solidFill>
              </a:uFill>
              <a:latin typeface="Arial"/>
            </a:endParaRPr>
          </a:p>
          <a:p>
            <a:pPr>
              <a:lnSpc>
                <a:spcPct val="135000"/>
              </a:lnSpc>
            </a:pPr>
            <a:r>
              <a:rPr lang="es-AR" sz="1400" b="1" strike="noStrike" spc="-1">
                <a:solidFill>
                  <a:srgbClr val="000080"/>
                </a:solidFill>
                <a:uFill>
                  <a:solidFill>
                    <a:srgbClr val="FFFFFF"/>
                  </a:solidFill>
                </a:uFill>
                <a:latin typeface="Calibri"/>
                <a:ea typeface="Calibri"/>
              </a:rPr>
              <a:t>let </a:t>
            </a:r>
            <a:r>
              <a:rPr lang="es-AR" sz="1400" b="0" strike="noStrike" spc="-1">
                <a:solidFill>
                  <a:srgbClr val="000000"/>
                </a:solidFill>
                <a:uFill>
                  <a:solidFill>
                    <a:srgbClr val="FFFFFF"/>
                  </a:solidFill>
                </a:uFill>
                <a:latin typeface="Calibri"/>
                <a:ea typeface="Calibri"/>
              </a:rPr>
              <a:t>no1 </a:t>
            </a:r>
            <a:r>
              <a:rPr lang="es-AR" sz="1400" b="0" strike="noStrike" spc="-1">
                <a:solidFill>
                  <a:srgbClr val="777777"/>
                </a:solidFill>
                <a:uFill>
                  <a:solidFill>
                    <a:srgbClr val="FFFFFF"/>
                  </a:solidFill>
                </a:uFill>
                <a:latin typeface="Calibri"/>
                <a:ea typeface="Calibri"/>
              </a:rPr>
              <a:t>=</a:t>
            </a:r>
            <a:r>
              <a:rPr lang="es-AR" sz="1400" b="0" strike="noStrike" spc="-1">
                <a:solidFill>
                  <a:srgbClr val="333333"/>
                </a:solidFill>
                <a:uFill>
                  <a:solidFill>
                    <a:srgbClr val="FFFFFF"/>
                  </a:solidFill>
                </a:uFill>
                <a:latin typeface="Calibri"/>
                <a:ea typeface="Calibri"/>
              </a:rPr>
              <a:t> </a:t>
            </a:r>
            <a:r>
              <a:rPr lang="es-AR" sz="1400" b="0" strike="noStrike" spc="-1">
                <a:solidFill>
                  <a:srgbClr val="000000"/>
                </a:solidFill>
                <a:uFill>
                  <a:solidFill>
                    <a:srgbClr val="FFFFFF"/>
                  </a:solidFill>
                </a:uFill>
                <a:latin typeface="Calibri"/>
                <a:ea typeface="Calibri"/>
              </a:rPr>
              <a:t>readlineSync</a:t>
            </a:r>
            <a:r>
              <a:rPr lang="es-AR" sz="1400" b="0" strike="noStrike" spc="-1">
                <a:solidFill>
                  <a:srgbClr val="777777"/>
                </a:solidFill>
                <a:uFill>
                  <a:solidFill>
                    <a:srgbClr val="FFFFFF"/>
                  </a:solidFill>
                </a:uFill>
                <a:latin typeface="Calibri"/>
                <a:ea typeface="Calibri"/>
              </a:rPr>
              <a:t>.</a:t>
            </a:r>
            <a:r>
              <a:rPr lang="es-AR" sz="1400" b="1" strike="noStrike" spc="-1">
                <a:solidFill>
                  <a:srgbClr val="000080"/>
                </a:solidFill>
                <a:uFill>
                  <a:solidFill>
                    <a:srgbClr val="FFFFFF"/>
                  </a:solidFill>
                </a:uFill>
                <a:latin typeface="Calibri"/>
                <a:ea typeface="Calibri"/>
              </a:rPr>
              <a:t>questionInt</a:t>
            </a:r>
            <a:r>
              <a:rPr lang="es-AR" sz="1400" b="0" strike="noStrike" spc="-1">
                <a:solidFill>
                  <a:srgbClr val="333333"/>
                </a:solidFill>
                <a:uFill>
                  <a:solidFill>
                    <a:srgbClr val="FFFFFF"/>
                  </a:solidFill>
                </a:uFill>
                <a:latin typeface="Calibri"/>
                <a:ea typeface="Calibri"/>
              </a:rPr>
              <a:t>(</a:t>
            </a:r>
            <a:r>
              <a:rPr lang="es-AR" sz="1400" b="0" strike="noStrike" spc="-1">
                <a:solidFill>
                  <a:srgbClr val="FF0000"/>
                </a:solidFill>
                <a:uFill>
                  <a:solidFill>
                    <a:srgbClr val="FFFFFF"/>
                  </a:solidFill>
                </a:uFill>
                <a:latin typeface="Calibri"/>
                <a:ea typeface="Calibri"/>
              </a:rPr>
              <a:t>"Ingrese el primer: "</a:t>
            </a:r>
            <a:r>
              <a:rPr lang="es-AR" sz="1400" b="0" strike="noStrike" spc="-1">
                <a:solidFill>
                  <a:srgbClr val="333333"/>
                </a:solidFill>
                <a:uFill>
                  <a:solidFill>
                    <a:srgbClr val="FFFFFF"/>
                  </a:solidFill>
                </a:uFill>
                <a:latin typeface="Calibri"/>
                <a:ea typeface="Calibri"/>
              </a:rPr>
              <a:t>)</a:t>
            </a:r>
            <a:r>
              <a:rPr lang="es-AR" sz="1400" b="0" strike="noStrike" spc="-1">
                <a:solidFill>
                  <a:srgbClr val="777777"/>
                </a:solidFill>
                <a:uFill>
                  <a:solidFill>
                    <a:srgbClr val="FFFFFF"/>
                  </a:solidFill>
                </a:uFill>
                <a:latin typeface="Calibri"/>
                <a:ea typeface="Calibri"/>
              </a:rPr>
              <a:t>;</a:t>
            </a:r>
            <a:endParaRPr lang="es-AR" sz="1400" b="0" strike="noStrike" spc="-1">
              <a:solidFill>
                <a:srgbClr val="000000"/>
              </a:solidFill>
              <a:uFill>
                <a:solidFill>
                  <a:srgbClr val="FFFFFF"/>
                </a:solidFill>
              </a:uFill>
              <a:latin typeface="Arial"/>
            </a:endParaRPr>
          </a:p>
          <a:p>
            <a:pPr>
              <a:lnSpc>
                <a:spcPct val="135000"/>
              </a:lnSpc>
            </a:pPr>
            <a:r>
              <a:rPr lang="es-AR" sz="1400" b="1" strike="noStrike" spc="-1">
                <a:solidFill>
                  <a:srgbClr val="000080"/>
                </a:solidFill>
                <a:uFill>
                  <a:solidFill>
                    <a:srgbClr val="FFFFFF"/>
                  </a:solidFill>
                </a:uFill>
                <a:latin typeface="Calibri"/>
                <a:ea typeface="Calibri"/>
              </a:rPr>
              <a:t>let </a:t>
            </a:r>
            <a:r>
              <a:rPr lang="es-AR" sz="1400" b="0" strike="noStrike" spc="-1">
                <a:solidFill>
                  <a:srgbClr val="000000"/>
                </a:solidFill>
                <a:uFill>
                  <a:solidFill>
                    <a:srgbClr val="FFFFFF"/>
                  </a:solidFill>
                </a:uFill>
                <a:latin typeface="Calibri"/>
                <a:ea typeface="Calibri"/>
              </a:rPr>
              <a:t>no2</a:t>
            </a:r>
            <a:r>
              <a:rPr lang="es-AR" sz="1400" b="0" strike="noStrike" spc="-1">
                <a:solidFill>
                  <a:srgbClr val="333333"/>
                </a:solidFill>
                <a:uFill>
                  <a:solidFill>
                    <a:srgbClr val="FFFFFF"/>
                  </a:solidFill>
                </a:uFill>
                <a:latin typeface="Calibri"/>
                <a:ea typeface="Calibri"/>
              </a:rPr>
              <a:t> </a:t>
            </a:r>
            <a:r>
              <a:rPr lang="es-AR" sz="1400" b="0" strike="noStrike" spc="-1">
                <a:solidFill>
                  <a:srgbClr val="777777"/>
                </a:solidFill>
                <a:uFill>
                  <a:solidFill>
                    <a:srgbClr val="FFFFFF"/>
                  </a:solidFill>
                </a:uFill>
                <a:latin typeface="Calibri"/>
                <a:ea typeface="Calibri"/>
              </a:rPr>
              <a:t>=</a:t>
            </a:r>
            <a:r>
              <a:rPr lang="es-AR" sz="1400" b="0" strike="noStrike" spc="-1">
                <a:solidFill>
                  <a:srgbClr val="333333"/>
                </a:solidFill>
                <a:uFill>
                  <a:solidFill>
                    <a:srgbClr val="FFFFFF"/>
                  </a:solidFill>
                </a:uFill>
                <a:latin typeface="Calibri"/>
                <a:ea typeface="Calibri"/>
              </a:rPr>
              <a:t> </a:t>
            </a:r>
            <a:r>
              <a:rPr lang="es-AR" sz="1400" b="0" strike="noStrike" spc="-1">
                <a:solidFill>
                  <a:srgbClr val="000000"/>
                </a:solidFill>
                <a:uFill>
                  <a:solidFill>
                    <a:srgbClr val="FFFFFF"/>
                  </a:solidFill>
                </a:uFill>
                <a:latin typeface="Calibri"/>
                <a:ea typeface="Calibri"/>
              </a:rPr>
              <a:t>readlineSync</a:t>
            </a:r>
            <a:r>
              <a:rPr lang="es-AR" sz="1400" b="0" strike="noStrike" spc="-1">
                <a:solidFill>
                  <a:srgbClr val="777777"/>
                </a:solidFill>
                <a:uFill>
                  <a:solidFill>
                    <a:srgbClr val="FFFFFF"/>
                  </a:solidFill>
                </a:uFill>
                <a:latin typeface="Calibri"/>
                <a:ea typeface="Calibri"/>
              </a:rPr>
              <a:t>.</a:t>
            </a:r>
            <a:r>
              <a:rPr lang="es-AR" sz="1400" b="1" strike="noStrike" spc="-1">
                <a:solidFill>
                  <a:srgbClr val="000080"/>
                </a:solidFill>
                <a:uFill>
                  <a:solidFill>
                    <a:srgbClr val="FFFFFF"/>
                  </a:solidFill>
                </a:uFill>
                <a:latin typeface="Calibri"/>
                <a:ea typeface="Calibri"/>
              </a:rPr>
              <a:t>questionInt</a:t>
            </a:r>
            <a:r>
              <a:rPr lang="es-AR" sz="1400" b="0" strike="noStrike" spc="-1">
                <a:solidFill>
                  <a:srgbClr val="333333"/>
                </a:solidFill>
                <a:uFill>
                  <a:solidFill>
                    <a:srgbClr val="FFFFFF"/>
                  </a:solidFill>
                </a:uFill>
                <a:latin typeface="Calibri"/>
                <a:ea typeface="Calibri"/>
              </a:rPr>
              <a:t>(</a:t>
            </a:r>
            <a:r>
              <a:rPr lang="es-AR" sz="1400" b="0" strike="noStrike" spc="-1">
                <a:solidFill>
                  <a:srgbClr val="FF0000"/>
                </a:solidFill>
                <a:uFill>
                  <a:solidFill>
                    <a:srgbClr val="FFFFFF"/>
                  </a:solidFill>
                </a:uFill>
                <a:latin typeface="Calibri"/>
                <a:ea typeface="Calibri"/>
              </a:rPr>
              <a:t>"Ingrese el segundo: "</a:t>
            </a:r>
            <a:r>
              <a:rPr lang="es-AR" sz="1400" b="0" strike="noStrike" spc="-1">
                <a:solidFill>
                  <a:srgbClr val="333333"/>
                </a:solidFill>
                <a:uFill>
                  <a:solidFill>
                    <a:srgbClr val="FFFFFF"/>
                  </a:solidFill>
                </a:uFill>
                <a:latin typeface="Calibri"/>
                <a:ea typeface="Calibri"/>
              </a:rPr>
              <a:t>)</a:t>
            </a:r>
            <a:r>
              <a:rPr lang="es-AR" sz="1400" b="0" strike="noStrike" spc="-1">
                <a:solidFill>
                  <a:srgbClr val="777777"/>
                </a:solidFill>
                <a:uFill>
                  <a:solidFill>
                    <a:srgbClr val="FFFFFF"/>
                  </a:solidFill>
                </a:uFill>
                <a:latin typeface="Calibri"/>
                <a:ea typeface="Calibri"/>
              </a:rPr>
              <a:t>;</a:t>
            </a:r>
            <a:endParaRPr lang="es-AR" sz="1400" b="0" strike="noStrike" spc="-1">
              <a:solidFill>
                <a:srgbClr val="000000"/>
              </a:solidFill>
              <a:uFill>
                <a:solidFill>
                  <a:srgbClr val="FFFFFF"/>
                </a:solidFill>
              </a:uFill>
              <a:latin typeface="Arial"/>
            </a:endParaRPr>
          </a:p>
          <a:p>
            <a:pPr>
              <a:lnSpc>
                <a:spcPct val="135000"/>
              </a:lnSpc>
            </a:pPr>
            <a:r>
              <a:rPr lang="es-AR" sz="1400" b="1" strike="noStrike" spc="-1">
                <a:solidFill>
                  <a:srgbClr val="000080"/>
                </a:solidFill>
                <a:uFill>
                  <a:solidFill>
                    <a:srgbClr val="FFFFFF"/>
                  </a:solidFill>
                </a:uFill>
                <a:latin typeface="Calibri"/>
                <a:ea typeface="Calibri"/>
              </a:rPr>
              <a:t>let</a:t>
            </a:r>
            <a:r>
              <a:rPr lang="es-AR" sz="1400" b="0" strike="noStrike" spc="-1">
                <a:solidFill>
                  <a:srgbClr val="333333"/>
                </a:solidFill>
                <a:uFill>
                  <a:solidFill>
                    <a:srgbClr val="FFFFFF"/>
                  </a:solidFill>
                </a:uFill>
                <a:latin typeface="Calibri"/>
                <a:ea typeface="Calibri"/>
              </a:rPr>
              <a:t> </a:t>
            </a:r>
            <a:r>
              <a:rPr lang="es-AR" sz="1400" b="0" strike="noStrike" spc="-1">
                <a:solidFill>
                  <a:srgbClr val="000000"/>
                </a:solidFill>
                <a:uFill>
                  <a:solidFill>
                    <a:srgbClr val="FFFFFF"/>
                  </a:solidFill>
                </a:uFill>
                <a:latin typeface="Calibri"/>
                <a:ea typeface="Calibri"/>
              </a:rPr>
              <a:t>no3 </a:t>
            </a:r>
            <a:r>
              <a:rPr lang="es-AR" sz="1400" b="0" strike="noStrike" spc="-1">
                <a:solidFill>
                  <a:srgbClr val="777777"/>
                </a:solidFill>
                <a:uFill>
                  <a:solidFill>
                    <a:srgbClr val="FFFFFF"/>
                  </a:solidFill>
                </a:uFill>
                <a:latin typeface="Calibri"/>
                <a:ea typeface="Calibri"/>
              </a:rPr>
              <a:t>=</a:t>
            </a:r>
            <a:r>
              <a:rPr lang="es-AR" sz="1400" b="0" strike="noStrike" spc="-1">
                <a:solidFill>
                  <a:srgbClr val="333333"/>
                </a:solidFill>
                <a:uFill>
                  <a:solidFill>
                    <a:srgbClr val="FFFFFF"/>
                  </a:solidFill>
                </a:uFill>
                <a:latin typeface="Calibri"/>
                <a:ea typeface="Calibri"/>
              </a:rPr>
              <a:t> </a:t>
            </a:r>
            <a:r>
              <a:rPr lang="es-AR" sz="1400" b="0" strike="noStrike" spc="-1">
                <a:solidFill>
                  <a:srgbClr val="000000"/>
                </a:solidFill>
                <a:uFill>
                  <a:solidFill>
                    <a:srgbClr val="FFFFFF"/>
                  </a:solidFill>
                </a:uFill>
                <a:latin typeface="Calibri"/>
                <a:ea typeface="Calibri"/>
              </a:rPr>
              <a:t>readlineSync</a:t>
            </a:r>
            <a:r>
              <a:rPr lang="es-AR" sz="1400" b="0" strike="noStrike" spc="-1">
                <a:solidFill>
                  <a:srgbClr val="777777"/>
                </a:solidFill>
                <a:uFill>
                  <a:solidFill>
                    <a:srgbClr val="FFFFFF"/>
                  </a:solidFill>
                </a:uFill>
                <a:latin typeface="Calibri"/>
                <a:ea typeface="Calibri"/>
              </a:rPr>
              <a:t>.</a:t>
            </a:r>
            <a:r>
              <a:rPr lang="es-AR" sz="1400" b="1" strike="noStrike" spc="-1">
                <a:solidFill>
                  <a:srgbClr val="000080"/>
                </a:solidFill>
                <a:uFill>
                  <a:solidFill>
                    <a:srgbClr val="FFFFFF"/>
                  </a:solidFill>
                </a:uFill>
                <a:latin typeface="Calibri"/>
                <a:ea typeface="Calibri"/>
              </a:rPr>
              <a:t>questionInt</a:t>
            </a:r>
            <a:r>
              <a:rPr lang="es-AR" sz="1400" b="0" strike="noStrike" spc="-1">
                <a:solidFill>
                  <a:srgbClr val="333333"/>
                </a:solidFill>
                <a:uFill>
                  <a:solidFill>
                    <a:srgbClr val="FFFFFF"/>
                  </a:solidFill>
                </a:uFill>
                <a:latin typeface="Calibri"/>
                <a:ea typeface="Calibri"/>
              </a:rPr>
              <a:t>(</a:t>
            </a:r>
            <a:r>
              <a:rPr lang="es-AR" sz="1400" b="0" strike="noStrike" spc="-1">
                <a:solidFill>
                  <a:srgbClr val="FF0000"/>
                </a:solidFill>
                <a:uFill>
                  <a:solidFill>
                    <a:srgbClr val="FFFFFF"/>
                  </a:solidFill>
                </a:uFill>
                <a:latin typeface="Calibri"/>
                <a:ea typeface="Calibri"/>
              </a:rPr>
              <a:t>"Ingrese el tercer: "</a:t>
            </a:r>
            <a:r>
              <a:rPr lang="es-AR" sz="1400" b="0" strike="noStrike" spc="-1">
                <a:solidFill>
                  <a:srgbClr val="333333"/>
                </a:solidFill>
                <a:uFill>
                  <a:solidFill>
                    <a:srgbClr val="FFFFFF"/>
                  </a:solidFill>
                </a:uFill>
                <a:latin typeface="Calibri"/>
                <a:ea typeface="Calibri"/>
              </a:rPr>
              <a:t>)</a:t>
            </a:r>
            <a:r>
              <a:rPr lang="es-AR" sz="1400" b="0" strike="noStrike" spc="-1">
                <a:solidFill>
                  <a:srgbClr val="777777"/>
                </a:solidFill>
                <a:uFill>
                  <a:solidFill>
                    <a:srgbClr val="FFFFFF"/>
                  </a:solidFill>
                </a:uFill>
                <a:latin typeface="Calibri"/>
                <a:ea typeface="Calibri"/>
              </a:rPr>
              <a:t>;</a:t>
            </a:r>
            <a:endParaRPr lang="es-AR" sz="1400" b="0" strike="noStrike" spc="-1">
              <a:solidFill>
                <a:srgbClr val="000000"/>
              </a:solidFill>
              <a:uFill>
                <a:solidFill>
                  <a:srgbClr val="FFFFFF"/>
                </a:solidFill>
              </a:uFill>
              <a:latin typeface="Arial"/>
            </a:endParaRPr>
          </a:p>
          <a:p>
            <a:pPr>
              <a:lnSpc>
                <a:spcPct val="135000"/>
              </a:lnSpc>
            </a:pPr>
            <a:r>
              <a:rPr lang="es-AR" sz="1400" b="1" strike="noStrike" spc="-1">
                <a:solidFill>
                  <a:srgbClr val="000080"/>
                </a:solidFill>
                <a:uFill>
                  <a:solidFill>
                    <a:srgbClr val="FFFFFF"/>
                  </a:solidFill>
                </a:uFill>
                <a:latin typeface="Calibri"/>
                <a:ea typeface="Calibri"/>
              </a:rPr>
              <a:t>let </a:t>
            </a:r>
            <a:r>
              <a:rPr lang="es-AR" sz="1400" b="0" strike="noStrike" spc="-1">
                <a:solidFill>
                  <a:srgbClr val="000000"/>
                </a:solidFill>
                <a:uFill>
                  <a:solidFill>
                    <a:srgbClr val="FFFFFF"/>
                  </a:solidFill>
                </a:uFill>
                <a:latin typeface="Calibri"/>
                <a:ea typeface="Calibri"/>
              </a:rPr>
              <a:t>result</a:t>
            </a:r>
            <a:r>
              <a:rPr lang="es-AR" sz="1400" b="0" strike="noStrike" spc="-1">
                <a:solidFill>
                  <a:srgbClr val="777777"/>
                </a:solidFill>
                <a:uFill>
                  <a:solidFill>
                    <a:srgbClr val="FFFFFF"/>
                  </a:solidFill>
                </a:uFill>
                <a:latin typeface="Calibri"/>
                <a:ea typeface="Calibri"/>
              </a:rPr>
              <a:t>;</a:t>
            </a:r>
            <a:endParaRPr lang="es-AR" sz="1400" b="0" strike="noStrike" spc="-1">
              <a:solidFill>
                <a:srgbClr val="000000"/>
              </a:solidFill>
              <a:uFill>
                <a:solidFill>
                  <a:srgbClr val="FFFFFF"/>
                </a:solidFill>
              </a:uFill>
              <a:latin typeface="Arial"/>
            </a:endParaRPr>
          </a:p>
          <a:p>
            <a:pPr>
              <a:lnSpc>
                <a:spcPct val="135000"/>
              </a:lnSpc>
            </a:pPr>
            <a:r>
              <a:rPr lang="es-AR" sz="1400" b="1" strike="noStrike" spc="-1">
                <a:solidFill>
                  <a:srgbClr val="000080"/>
                </a:solidFill>
                <a:uFill>
                  <a:solidFill>
                    <a:srgbClr val="FFFFFF"/>
                  </a:solidFill>
                </a:uFill>
                <a:latin typeface="Calibri"/>
                <a:ea typeface="Calibri"/>
              </a:rPr>
              <a:t>if </a:t>
            </a:r>
            <a:r>
              <a:rPr lang="es-AR" sz="1400" b="0" strike="noStrike" spc="-1">
                <a:solidFill>
                  <a:srgbClr val="333333"/>
                </a:solidFill>
                <a:uFill>
                  <a:solidFill>
                    <a:srgbClr val="FFFFFF"/>
                  </a:solidFill>
                </a:uFill>
                <a:latin typeface="Calibri"/>
                <a:ea typeface="Calibri"/>
              </a:rPr>
              <a:t>(</a:t>
            </a:r>
            <a:r>
              <a:rPr lang="es-AR" sz="1400" b="0" strike="noStrike" spc="-1">
                <a:solidFill>
                  <a:srgbClr val="000000"/>
                </a:solidFill>
                <a:uFill>
                  <a:solidFill>
                    <a:srgbClr val="FFFFFF"/>
                  </a:solidFill>
                </a:uFill>
                <a:latin typeface="Calibri"/>
                <a:ea typeface="Calibri"/>
              </a:rPr>
              <a:t>no1</a:t>
            </a:r>
            <a:r>
              <a:rPr lang="es-AR" sz="1400" b="0" strike="noStrike" spc="-1">
                <a:solidFill>
                  <a:srgbClr val="333333"/>
                </a:solidFill>
                <a:uFill>
                  <a:solidFill>
                    <a:srgbClr val="FFFFFF"/>
                  </a:solidFill>
                </a:uFill>
                <a:latin typeface="Calibri"/>
                <a:ea typeface="Calibri"/>
              </a:rPr>
              <a:t> </a:t>
            </a:r>
            <a:r>
              <a:rPr lang="es-AR" sz="1400" b="0" strike="noStrike" spc="-1">
                <a:solidFill>
                  <a:srgbClr val="777777"/>
                </a:solidFill>
                <a:uFill>
                  <a:solidFill>
                    <a:srgbClr val="FFFFFF"/>
                  </a:solidFill>
                </a:uFill>
                <a:latin typeface="Calibri"/>
                <a:ea typeface="Calibri"/>
              </a:rPr>
              <a:t>&lt;</a:t>
            </a:r>
            <a:r>
              <a:rPr lang="es-AR" sz="1400" b="0" strike="noStrike" spc="-1">
                <a:solidFill>
                  <a:srgbClr val="333333"/>
                </a:solidFill>
                <a:uFill>
                  <a:solidFill>
                    <a:srgbClr val="FFFFFF"/>
                  </a:solidFill>
                </a:uFill>
                <a:latin typeface="Calibri"/>
                <a:ea typeface="Calibri"/>
              </a:rPr>
              <a:t> </a:t>
            </a:r>
            <a:r>
              <a:rPr lang="es-AR" sz="1400" b="0" strike="noStrike" spc="-1">
                <a:solidFill>
                  <a:srgbClr val="9C5D27"/>
                </a:solidFill>
                <a:uFill>
                  <a:solidFill>
                    <a:srgbClr val="FFFFFF"/>
                  </a:solidFill>
                </a:uFill>
                <a:latin typeface="Calibri"/>
                <a:ea typeface="Calibri"/>
              </a:rPr>
              <a:t>0</a:t>
            </a:r>
            <a:r>
              <a:rPr lang="es-AR" sz="1400" b="0" strike="noStrike" spc="-1">
                <a:solidFill>
                  <a:srgbClr val="333333"/>
                </a:solidFill>
                <a:uFill>
                  <a:solidFill>
                    <a:srgbClr val="FFFFFF"/>
                  </a:solidFill>
                </a:uFill>
                <a:latin typeface="Calibri"/>
                <a:ea typeface="Calibri"/>
              </a:rPr>
              <a:t>) </a:t>
            </a:r>
            <a:r>
              <a:rPr lang="es-AR" sz="1400" b="0" strike="noStrike" spc="-1">
                <a:solidFill>
                  <a:srgbClr val="000000"/>
                </a:solidFill>
                <a:uFill>
                  <a:solidFill>
                    <a:srgbClr val="FFFFFF"/>
                  </a:solidFill>
                </a:uFill>
                <a:latin typeface="Calibri"/>
                <a:ea typeface="Calibri"/>
              </a:rPr>
              <a:t>{</a:t>
            </a:r>
            <a:endParaRPr lang="es-AR" sz="1400" b="0" strike="noStrike" spc="-1">
              <a:solidFill>
                <a:srgbClr val="000000"/>
              </a:solidFill>
              <a:uFill>
                <a:solidFill>
                  <a:srgbClr val="FFFFFF"/>
                </a:solidFill>
              </a:uFill>
              <a:latin typeface="Arial"/>
            </a:endParaRPr>
          </a:p>
          <a:p>
            <a:pPr>
              <a:lnSpc>
                <a:spcPct val="135000"/>
              </a:lnSpc>
            </a:pPr>
            <a:r>
              <a:rPr lang="es-AR" sz="1400" b="0" strike="noStrike" spc="-1">
                <a:solidFill>
                  <a:srgbClr val="000000"/>
                </a:solidFill>
                <a:uFill>
                  <a:solidFill>
                    <a:srgbClr val="FFFFFF"/>
                  </a:solidFill>
                </a:uFill>
                <a:latin typeface="Calibri"/>
                <a:ea typeface="Calibri"/>
              </a:rPr>
              <a:t>result </a:t>
            </a:r>
            <a:r>
              <a:rPr lang="es-AR" sz="1400" b="0" strike="noStrike" spc="-1">
                <a:solidFill>
                  <a:srgbClr val="777777"/>
                </a:solidFill>
                <a:uFill>
                  <a:solidFill>
                    <a:srgbClr val="FFFFFF"/>
                  </a:solidFill>
                </a:uFill>
                <a:latin typeface="Calibri"/>
                <a:ea typeface="Calibri"/>
              </a:rPr>
              <a:t>=</a:t>
            </a:r>
            <a:r>
              <a:rPr lang="es-AR" sz="1400" b="0" strike="noStrike" spc="-1">
                <a:solidFill>
                  <a:srgbClr val="333333"/>
                </a:solidFill>
                <a:uFill>
                  <a:solidFill>
                    <a:srgbClr val="FFFFFF"/>
                  </a:solidFill>
                </a:uFill>
                <a:latin typeface="Calibri"/>
                <a:ea typeface="Calibri"/>
              </a:rPr>
              <a:t> </a:t>
            </a:r>
            <a:r>
              <a:rPr lang="es-AR" sz="1400" b="0" strike="noStrike" spc="-1">
                <a:solidFill>
                  <a:srgbClr val="000000"/>
                </a:solidFill>
                <a:uFill>
                  <a:solidFill>
                    <a:srgbClr val="FFFFFF"/>
                  </a:solidFill>
                </a:uFill>
                <a:latin typeface="Calibri"/>
                <a:ea typeface="Calibri"/>
              </a:rPr>
              <a:t>no1</a:t>
            </a:r>
            <a:r>
              <a:rPr lang="es-AR" sz="1400" b="0" strike="noStrike" spc="-1">
                <a:solidFill>
                  <a:srgbClr val="777777"/>
                </a:solidFill>
                <a:uFill>
                  <a:solidFill>
                    <a:srgbClr val="FFFFFF"/>
                  </a:solidFill>
                </a:uFill>
                <a:latin typeface="Calibri"/>
                <a:ea typeface="Calibri"/>
              </a:rPr>
              <a:t>*</a:t>
            </a:r>
            <a:r>
              <a:rPr lang="es-AR" sz="1400" b="0" strike="noStrike" spc="-1">
                <a:solidFill>
                  <a:srgbClr val="000000"/>
                </a:solidFill>
                <a:uFill>
                  <a:solidFill>
                    <a:srgbClr val="FFFFFF"/>
                  </a:solidFill>
                </a:uFill>
                <a:latin typeface="Calibri"/>
                <a:ea typeface="Calibri"/>
              </a:rPr>
              <a:t>no2</a:t>
            </a:r>
            <a:r>
              <a:rPr lang="es-AR" sz="1400" b="0" strike="noStrike" spc="-1">
                <a:solidFill>
                  <a:srgbClr val="777777"/>
                </a:solidFill>
                <a:uFill>
                  <a:solidFill>
                    <a:srgbClr val="FFFFFF"/>
                  </a:solidFill>
                </a:uFill>
                <a:latin typeface="Calibri"/>
                <a:ea typeface="Calibri"/>
              </a:rPr>
              <a:t>*</a:t>
            </a:r>
            <a:r>
              <a:rPr lang="es-AR" sz="1400" b="0" strike="noStrike" spc="-1">
                <a:solidFill>
                  <a:srgbClr val="000000"/>
                </a:solidFill>
                <a:uFill>
                  <a:solidFill>
                    <a:srgbClr val="FFFFFF"/>
                  </a:solidFill>
                </a:uFill>
                <a:latin typeface="Calibri"/>
                <a:ea typeface="Calibri"/>
              </a:rPr>
              <a:t>no3</a:t>
            </a:r>
            <a:r>
              <a:rPr lang="es-AR" sz="1400" b="0" strike="noStrike" spc="-1">
                <a:solidFill>
                  <a:srgbClr val="777777"/>
                </a:solidFill>
                <a:uFill>
                  <a:solidFill>
                    <a:srgbClr val="FFFFFF"/>
                  </a:solidFill>
                </a:uFill>
                <a:latin typeface="Calibri"/>
                <a:ea typeface="Calibri"/>
              </a:rPr>
              <a:t>;</a:t>
            </a:r>
            <a:endParaRPr lang="es-AR" sz="1400" b="0" strike="noStrike" spc="-1">
              <a:solidFill>
                <a:srgbClr val="000000"/>
              </a:solidFill>
              <a:uFill>
                <a:solidFill>
                  <a:srgbClr val="FFFFFF"/>
                </a:solidFill>
              </a:uFill>
              <a:latin typeface="Arial"/>
            </a:endParaRPr>
          </a:p>
          <a:p>
            <a:pPr>
              <a:lnSpc>
                <a:spcPct val="135000"/>
              </a:lnSpc>
            </a:pPr>
            <a:r>
              <a:rPr lang="es-AR" sz="1400" b="0" strike="noStrike" spc="-1">
                <a:solidFill>
                  <a:srgbClr val="000000"/>
                </a:solidFill>
                <a:uFill>
                  <a:solidFill>
                    <a:srgbClr val="FFFFFF"/>
                  </a:solidFill>
                </a:uFill>
                <a:latin typeface="Calibri"/>
                <a:ea typeface="Calibri"/>
              </a:rPr>
              <a:t>}</a:t>
            </a:r>
            <a:r>
              <a:rPr lang="es-AR" sz="1400" b="0" strike="noStrike" spc="-1">
                <a:solidFill>
                  <a:srgbClr val="777777"/>
                </a:solidFill>
                <a:uFill>
                  <a:solidFill>
                    <a:srgbClr val="FFFFFF"/>
                  </a:solidFill>
                </a:uFill>
                <a:latin typeface="Calibri"/>
                <a:ea typeface="Calibri"/>
              </a:rPr>
              <a:t> </a:t>
            </a:r>
            <a:r>
              <a:rPr lang="es-AR" sz="1400" b="1" strike="noStrike" spc="-1">
                <a:solidFill>
                  <a:srgbClr val="000080"/>
                </a:solidFill>
                <a:uFill>
                  <a:solidFill>
                    <a:srgbClr val="FFFFFF"/>
                  </a:solidFill>
                </a:uFill>
                <a:latin typeface="Calibri"/>
                <a:ea typeface="Calibri"/>
              </a:rPr>
              <a:t>else</a:t>
            </a:r>
            <a:r>
              <a:rPr lang="es-AR" sz="1600" b="0" strike="noStrike" spc="-1">
                <a:solidFill>
                  <a:srgbClr val="000000"/>
                </a:solidFill>
                <a:uFill>
                  <a:solidFill>
                    <a:srgbClr val="FFFFFF"/>
                  </a:solidFill>
                </a:uFill>
                <a:latin typeface="Calibri"/>
                <a:ea typeface="Calibri"/>
              </a:rPr>
              <a:t> </a:t>
            </a:r>
            <a:r>
              <a:rPr lang="es-AR" sz="1400" b="0" strike="noStrike" spc="-1">
                <a:solidFill>
                  <a:srgbClr val="000000"/>
                </a:solidFill>
                <a:uFill>
                  <a:solidFill>
                    <a:srgbClr val="FFFFFF"/>
                  </a:solidFill>
                </a:uFill>
                <a:latin typeface="Calibri"/>
                <a:ea typeface="Calibri"/>
              </a:rPr>
              <a:t>{</a:t>
            </a:r>
            <a:endParaRPr lang="es-AR" sz="1400" b="0" strike="noStrike" spc="-1">
              <a:solidFill>
                <a:srgbClr val="000000"/>
              </a:solidFill>
              <a:uFill>
                <a:solidFill>
                  <a:srgbClr val="FFFFFF"/>
                </a:solidFill>
              </a:uFill>
              <a:latin typeface="Arial"/>
            </a:endParaRPr>
          </a:p>
          <a:p>
            <a:pPr>
              <a:lnSpc>
                <a:spcPct val="135000"/>
              </a:lnSpc>
            </a:pPr>
            <a:r>
              <a:rPr lang="es-AR" sz="1400" b="0" strike="noStrike" spc="-1">
                <a:solidFill>
                  <a:srgbClr val="000000"/>
                </a:solidFill>
                <a:uFill>
                  <a:solidFill>
                    <a:srgbClr val="FFFFFF"/>
                  </a:solidFill>
                </a:uFill>
                <a:latin typeface="Calibri"/>
                <a:ea typeface="Calibri"/>
              </a:rPr>
              <a:t>result </a:t>
            </a:r>
            <a:r>
              <a:rPr lang="es-AR" sz="1400" b="0" strike="noStrike" spc="-1">
                <a:solidFill>
                  <a:srgbClr val="777777"/>
                </a:solidFill>
                <a:uFill>
                  <a:solidFill>
                    <a:srgbClr val="FFFFFF"/>
                  </a:solidFill>
                </a:uFill>
                <a:latin typeface="Calibri"/>
                <a:ea typeface="Calibri"/>
              </a:rPr>
              <a:t>=</a:t>
            </a:r>
            <a:r>
              <a:rPr lang="es-AR" sz="1400" b="0" strike="noStrike" spc="-1">
                <a:solidFill>
                  <a:srgbClr val="333333"/>
                </a:solidFill>
                <a:uFill>
                  <a:solidFill>
                    <a:srgbClr val="FFFFFF"/>
                  </a:solidFill>
                </a:uFill>
                <a:latin typeface="Calibri"/>
                <a:ea typeface="Calibri"/>
              </a:rPr>
              <a:t> </a:t>
            </a:r>
            <a:r>
              <a:rPr lang="es-AR" sz="1400" b="0" strike="noStrike" spc="-1">
                <a:solidFill>
                  <a:srgbClr val="000000"/>
                </a:solidFill>
                <a:uFill>
                  <a:solidFill>
                    <a:srgbClr val="FFFFFF"/>
                  </a:solidFill>
                </a:uFill>
                <a:latin typeface="Calibri"/>
                <a:ea typeface="Calibri"/>
              </a:rPr>
              <a:t>no1</a:t>
            </a:r>
            <a:r>
              <a:rPr lang="es-AR" sz="1400" b="0" strike="noStrike" spc="-1">
                <a:solidFill>
                  <a:srgbClr val="777777"/>
                </a:solidFill>
                <a:uFill>
                  <a:solidFill>
                    <a:srgbClr val="FFFFFF"/>
                  </a:solidFill>
                </a:uFill>
                <a:latin typeface="Calibri"/>
                <a:ea typeface="Calibri"/>
              </a:rPr>
              <a:t>+</a:t>
            </a:r>
            <a:r>
              <a:rPr lang="es-AR" sz="1400" b="0" strike="noStrike" spc="-1">
                <a:solidFill>
                  <a:srgbClr val="000000"/>
                </a:solidFill>
                <a:uFill>
                  <a:solidFill>
                    <a:srgbClr val="FFFFFF"/>
                  </a:solidFill>
                </a:uFill>
                <a:latin typeface="Calibri"/>
                <a:ea typeface="Calibri"/>
              </a:rPr>
              <a:t>no2</a:t>
            </a:r>
            <a:r>
              <a:rPr lang="es-AR" sz="1400" b="0" strike="noStrike" spc="-1">
                <a:solidFill>
                  <a:srgbClr val="777777"/>
                </a:solidFill>
                <a:uFill>
                  <a:solidFill>
                    <a:srgbClr val="FFFFFF"/>
                  </a:solidFill>
                </a:uFill>
                <a:latin typeface="Calibri"/>
                <a:ea typeface="Calibri"/>
              </a:rPr>
              <a:t>+</a:t>
            </a:r>
            <a:r>
              <a:rPr lang="es-AR" sz="1400" b="0" strike="noStrike" spc="-1">
                <a:solidFill>
                  <a:srgbClr val="000000"/>
                </a:solidFill>
                <a:uFill>
                  <a:solidFill>
                    <a:srgbClr val="FFFFFF"/>
                  </a:solidFill>
                </a:uFill>
                <a:latin typeface="Calibri"/>
                <a:ea typeface="Calibri"/>
              </a:rPr>
              <a:t>no3</a:t>
            </a:r>
            <a:r>
              <a:rPr lang="es-AR" sz="1400" b="0" strike="noStrike" spc="-1">
                <a:solidFill>
                  <a:srgbClr val="777777"/>
                </a:solidFill>
                <a:uFill>
                  <a:solidFill>
                    <a:srgbClr val="FFFFFF"/>
                  </a:solidFill>
                </a:uFill>
                <a:latin typeface="Calibri"/>
                <a:ea typeface="Calibri"/>
              </a:rPr>
              <a:t>;</a:t>
            </a:r>
            <a:endParaRPr lang="es-AR" sz="1400" b="0" strike="noStrike" spc="-1">
              <a:solidFill>
                <a:srgbClr val="000000"/>
              </a:solidFill>
              <a:uFill>
                <a:solidFill>
                  <a:srgbClr val="FFFFFF"/>
                </a:solidFill>
              </a:uFill>
              <a:latin typeface="Arial"/>
            </a:endParaRPr>
          </a:p>
          <a:p>
            <a:pPr>
              <a:lnSpc>
                <a:spcPct val="135000"/>
              </a:lnSpc>
            </a:pPr>
            <a:r>
              <a:rPr lang="es-AR" sz="1400" b="0" strike="noStrike" spc="-1">
                <a:solidFill>
                  <a:srgbClr val="000000"/>
                </a:solidFill>
                <a:uFill>
                  <a:solidFill>
                    <a:srgbClr val="FFFFFF"/>
                  </a:solidFill>
                </a:uFill>
                <a:latin typeface="Calibri"/>
                <a:ea typeface="Calibri"/>
              </a:rPr>
              <a:t>}</a:t>
            </a:r>
            <a:endParaRPr lang="es-AR" sz="1400" b="0" strike="noStrike" spc="-1">
              <a:solidFill>
                <a:srgbClr val="000000"/>
              </a:solidFill>
              <a:uFill>
                <a:solidFill>
                  <a:srgbClr val="FFFFFF"/>
                </a:solidFill>
              </a:uFill>
              <a:latin typeface="Arial"/>
            </a:endParaRPr>
          </a:p>
          <a:p>
            <a:pPr>
              <a:lnSpc>
                <a:spcPct val="135000"/>
              </a:lnSpc>
            </a:pPr>
            <a:r>
              <a:rPr lang="es-AR" sz="1400" b="1" strike="noStrike" spc="-1">
                <a:solidFill>
                  <a:srgbClr val="000080"/>
                </a:solidFill>
                <a:uFill>
                  <a:solidFill>
                    <a:srgbClr val="FFFFFF"/>
                  </a:solidFill>
                </a:uFill>
                <a:latin typeface="Calibri"/>
                <a:ea typeface="Calibri"/>
              </a:rPr>
              <a:t>console</a:t>
            </a:r>
            <a:r>
              <a:rPr lang="es-AR" sz="1400" b="0" strike="noStrike" spc="-1">
                <a:solidFill>
                  <a:srgbClr val="777777"/>
                </a:solidFill>
                <a:uFill>
                  <a:solidFill>
                    <a:srgbClr val="FFFFFF"/>
                  </a:solidFill>
                </a:uFill>
                <a:latin typeface="Calibri"/>
                <a:ea typeface="Calibri"/>
              </a:rPr>
              <a:t>.</a:t>
            </a:r>
            <a:r>
              <a:rPr lang="es-AR" sz="1400" b="1" strike="noStrike" spc="-1">
                <a:solidFill>
                  <a:srgbClr val="000080"/>
                </a:solidFill>
                <a:uFill>
                  <a:solidFill>
                    <a:srgbClr val="FFFFFF"/>
                  </a:solidFill>
                </a:uFill>
                <a:latin typeface="Calibri"/>
                <a:ea typeface="Calibri"/>
              </a:rPr>
              <a:t>log</a:t>
            </a:r>
            <a:r>
              <a:rPr lang="es-AR" sz="1400" b="0" strike="noStrike" spc="-1">
                <a:solidFill>
                  <a:srgbClr val="333333"/>
                </a:solidFill>
                <a:uFill>
                  <a:solidFill>
                    <a:srgbClr val="FFFFFF"/>
                  </a:solidFill>
                </a:uFill>
                <a:latin typeface="Calibri"/>
                <a:ea typeface="Calibri"/>
              </a:rPr>
              <a:t>(</a:t>
            </a:r>
            <a:r>
              <a:rPr lang="es-AR" sz="1400" b="0" strike="noStrike" spc="-1">
                <a:solidFill>
                  <a:srgbClr val="000000"/>
                </a:solidFill>
                <a:uFill>
                  <a:solidFill>
                    <a:srgbClr val="FFFFFF"/>
                  </a:solidFill>
                </a:uFill>
                <a:latin typeface="Calibri"/>
                <a:ea typeface="Calibri"/>
              </a:rPr>
              <a:t>result</a:t>
            </a:r>
            <a:r>
              <a:rPr lang="es-AR" sz="1400" b="0" strike="noStrike" spc="-1">
                <a:solidFill>
                  <a:srgbClr val="333333"/>
                </a:solidFill>
                <a:uFill>
                  <a:solidFill>
                    <a:srgbClr val="FFFFFF"/>
                  </a:solidFill>
                </a:uFill>
                <a:latin typeface="Calibri"/>
                <a:ea typeface="Calibri"/>
              </a:rPr>
              <a:t>)</a:t>
            </a:r>
            <a:r>
              <a:rPr lang="es-AR" sz="1400" b="0" strike="noStrike" spc="-1">
                <a:solidFill>
                  <a:srgbClr val="777777"/>
                </a:solidFill>
                <a:uFill>
                  <a:solidFill>
                    <a:srgbClr val="FFFFFF"/>
                  </a:solidFill>
                </a:uFill>
                <a:latin typeface="Calibri"/>
                <a:ea typeface="Calibri"/>
              </a:rPr>
              <a:t>;</a:t>
            </a:r>
            <a:endParaRPr lang="es-AR" sz="1400" b="0" strike="noStrike" spc="-1">
              <a:solidFill>
                <a:srgbClr val="000000"/>
              </a:solidFill>
              <a:uFill>
                <a:solidFill>
                  <a:srgbClr val="FFFFFF"/>
                </a:solidFill>
              </a:uFill>
              <a:latin typeface="Arial"/>
            </a:endParaRPr>
          </a:p>
          <a:p>
            <a:pPr>
              <a:lnSpc>
                <a:spcPct val="135000"/>
              </a:lnSpc>
            </a:pPr>
            <a:endParaRPr lang="es-AR" sz="1400" b="0" strike="noStrike" spc="-1">
              <a:solidFill>
                <a:srgbClr val="000000"/>
              </a:solidFill>
              <a:uFill>
                <a:solidFill>
                  <a:srgbClr val="FFFFFF"/>
                </a:solidFill>
              </a:uFill>
              <a:latin typeface="Arial"/>
            </a:endParaRPr>
          </a:p>
          <a:p>
            <a:pPr marL="36000">
              <a:lnSpc>
                <a:spcPct val="100000"/>
              </a:lnSpc>
            </a:pPr>
            <a:endParaRPr lang="es-AR" sz="1400" b="0" strike="noStrike" spc="-1">
              <a:solidFill>
                <a:srgbClr val="000000"/>
              </a:solidFill>
              <a:uFill>
                <a:solidFill>
                  <a:srgbClr val="FFFFFF"/>
                </a:solidFill>
              </a:uFill>
              <a:latin typeface="Arial"/>
            </a:endParaRPr>
          </a:p>
        </p:txBody>
      </p:sp>
      <p:sp>
        <p:nvSpPr>
          <p:cNvPr id="638" name="TextShape 3"/>
          <p:cNvSpPr txBox="1"/>
          <p:nvPr/>
        </p:nvSpPr>
        <p:spPr>
          <a:xfrm>
            <a:off x="8587800" y="6575400"/>
            <a:ext cx="556200" cy="364680"/>
          </a:xfrm>
          <a:prstGeom prst="rect">
            <a:avLst/>
          </a:prstGeom>
          <a:noFill/>
          <a:ln>
            <a:noFill/>
          </a:ln>
        </p:spPr>
        <p:txBody>
          <a:bodyPr anchor="ctr"/>
          <a:lstStyle/>
          <a:p>
            <a:pPr algn="r">
              <a:lnSpc>
                <a:spcPct val="100000"/>
              </a:lnSpc>
            </a:pPr>
            <a:fld id="{439196C9-FE6B-41CD-875B-3A3F91DF5417}" type="slidenum">
              <a:rPr lang="es-AR" sz="1200" b="0" strike="noStrike" spc="-1">
                <a:solidFill>
                  <a:srgbClr val="FFFFFF"/>
                </a:solidFill>
                <a:uFill>
                  <a:solidFill>
                    <a:srgbClr val="FFFFFF"/>
                  </a:solidFill>
                </a:uFill>
                <a:latin typeface="Arial"/>
                <a:ea typeface="Arial"/>
              </a:rPr>
              <a:t>28</a:t>
            </a:fld>
            <a:endParaRPr lang="es-AR" sz="1400" b="0" strike="noStrike" spc="-1">
              <a:solidFill>
                <a:srgbClr val="000000"/>
              </a:solidFill>
              <a:uFill>
                <a:solidFill>
                  <a:srgbClr val="FFFFFF"/>
                </a:solidFill>
              </a:uFill>
              <a:latin typeface="Times New Roman"/>
            </a:endParaRPr>
          </a:p>
        </p:txBody>
      </p:sp>
      <p:pic>
        <p:nvPicPr>
          <p:cNvPr id="639" name="Google Shape;702;p75"/>
          <p:cNvPicPr/>
          <p:nvPr/>
        </p:nvPicPr>
        <p:blipFill>
          <a:blip r:embed="rId2"/>
          <a:stretch/>
        </p:blipFill>
        <p:spPr>
          <a:xfrm>
            <a:off x="5800680" y="3638160"/>
            <a:ext cx="2571480" cy="17712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 name="TextShape 1"/>
          <p:cNvSpPr txBox="1"/>
          <p:nvPr/>
        </p:nvSpPr>
        <p:spPr>
          <a:xfrm>
            <a:off x="628560" y="275760"/>
            <a:ext cx="7886520" cy="1220040"/>
          </a:xfrm>
          <a:prstGeom prst="rect">
            <a:avLst/>
          </a:prstGeom>
          <a:noFill/>
          <a:ln>
            <a:noFill/>
          </a:ln>
        </p:spPr>
        <p:txBody>
          <a:bodyPr anchor="ctr"/>
          <a:lstStyle/>
          <a:p>
            <a:pPr algn="ctr">
              <a:lnSpc>
                <a:spcPct val="90000"/>
              </a:lnSpc>
            </a:pPr>
            <a:r>
              <a:rPr lang="es-AR" sz="4000" b="1" strike="noStrike" spc="-1">
                <a:solidFill>
                  <a:srgbClr val="000000"/>
                </a:solidFill>
                <a:uFill>
                  <a:solidFill>
                    <a:srgbClr val="FFFFFF"/>
                  </a:solidFill>
                </a:uFill>
                <a:latin typeface="Arial"/>
                <a:ea typeface="Arial"/>
              </a:rPr>
              <a:t>Estructura de Control - Selección </a:t>
            </a:r>
            <a:r>
              <a:rPr lang="es-AR" sz="4000" b="0" strike="noStrike" spc="-1">
                <a:solidFill>
                  <a:srgbClr val="000000"/>
                </a:solidFill>
                <a:uFill>
                  <a:solidFill>
                    <a:srgbClr val="FFFFFF"/>
                  </a:solidFill>
                </a:uFill>
                <a:latin typeface="Arial"/>
                <a:ea typeface="Arial"/>
              </a:rPr>
              <a:t>
</a:t>
            </a:r>
            <a:r>
              <a:rPr lang="es-AR" sz="2800" b="0" i="1" strike="noStrike" spc="-1">
                <a:solidFill>
                  <a:srgbClr val="000000"/>
                </a:solidFill>
                <a:uFill>
                  <a:solidFill>
                    <a:srgbClr val="FFFFFF"/>
                  </a:solidFill>
                </a:uFill>
                <a:latin typeface="Arial"/>
                <a:ea typeface="Arial"/>
              </a:rPr>
              <a:t>Determine qué Hace el Siguiente Código</a:t>
            </a:r>
            <a:endParaRPr lang="es-AR" sz="1400" b="0" strike="noStrike" spc="-1">
              <a:solidFill>
                <a:srgbClr val="000000"/>
              </a:solidFill>
              <a:uFill>
                <a:solidFill>
                  <a:srgbClr val="FFFFFF"/>
                </a:solidFill>
              </a:uFill>
              <a:latin typeface="Arial"/>
            </a:endParaRPr>
          </a:p>
        </p:txBody>
      </p:sp>
      <p:sp>
        <p:nvSpPr>
          <p:cNvPr id="645" name="TextShape 2"/>
          <p:cNvSpPr txBox="1"/>
          <p:nvPr/>
        </p:nvSpPr>
        <p:spPr>
          <a:xfrm>
            <a:off x="628560" y="2160000"/>
            <a:ext cx="7886520" cy="4350960"/>
          </a:xfrm>
          <a:prstGeom prst="rect">
            <a:avLst/>
          </a:prstGeom>
          <a:noFill/>
          <a:ln>
            <a:noFill/>
          </a:ln>
        </p:spPr>
        <p:txBody>
          <a:bodyPr/>
          <a:lstStyle/>
          <a:p>
            <a:pPr marL="228600" indent="-228240">
              <a:lnSpc>
                <a:spcPct val="80000"/>
              </a:lnSpc>
              <a:buClr>
                <a:srgbClr val="000000"/>
              </a:buClr>
              <a:buFont typeface="Arial"/>
              <a:buChar char="•"/>
            </a:pPr>
            <a:r>
              <a:rPr lang="es-AR" sz="2000" b="0" strike="noStrike" spc="-1">
                <a:solidFill>
                  <a:srgbClr val="000000"/>
                </a:solidFill>
                <a:uFill>
                  <a:solidFill>
                    <a:srgbClr val="FFFFFF"/>
                  </a:solidFill>
                </a:uFill>
                <a:latin typeface="Arial"/>
                <a:ea typeface="Arial"/>
              </a:rPr>
              <a:t>Dada la edad de una persona informa si es mayor de 18 o no</a:t>
            </a:r>
            <a:endParaRPr lang="es-AR" sz="1400" b="0" strike="noStrike" spc="-1">
              <a:solidFill>
                <a:srgbClr val="000000"/>
              </a:solidFill>
              <a:uFill>
                <a:solidFill>
                  <a:srgbClr val="FFFFFF"/>
                </a:solidFill>
              </a:uFill>
              <a:latin typeface="Arial"/>
            </a:endParaRPr>
          </a:p>
          <a:p>
            <a:pPr>
              <a:lnSpc>
                <a:spcPct val="135000"/>
              </a:lnSpc>
            </a:pPr>
            <a:endParaRPr lang="es-AR" sz="1400" b="0" strike="noStrike" spc="-1">
              <a:solidFill>
                <a:srgbClr val="000000"/>
              </a:solidFill>
              <a:uFill>
                <a:solidFill>
                  <a:srgbClr val="FFFFFF"/>
                </a:solidFill>
              </a:uFill>
              <a:latin typeface="Arial"/>
            </a:endParaRPr>
          </a:p>
          <a:p>
            <a:pPr>
              <a:lnSpc>
                <a:spcPct val="135000"/>
              </a:lnSpc>
            </a:pPr>
            <a:r>
              <a:rPr lang="es-AR" sz="1800" b="1" strike="noStrike" spc="-1">
                <a:solidFill>
                  <a:srgbClr val="000080"/>
                </a:solidFill>
                <a:uFill>
                  <a:solidFill>
                    <a:srgbClr val="FFFFFF"/>
                  </a:solidFill>
                </a:uFill>
                <a:latin typeface="Calibri"/>
                <a:ea typeface="Calibri"/>
              </a:rPr>
              <a:t>let </a:t>
            </a:r>
            <a:r>
              <a:rPr lang="es-AR" sz="1800" b="0" strike="noStrike" spc="-1">
                <a:solidFill>
                  <a:srgbClr val="000000"/>
                </a:solidFill>
                <a:uFill>
                  <a:solidFill>
                    <a:srgbClr val="FFFFFF"/>
                  </a:solidFill>
                </a:uFill>
                <a:latin typeface="Calibri"/>
                <a:ea typeface="Calibri"/>
              </a:rPr>
              <a:t>readlineSync </a:t>
            </a:r>
            <a:r>
              <a:rPr lang="es-AR" sz="1800" b="0" strike="noStrike" spc="-1">
                <a:solidFill>
                  <a:srgbClr val="777777"/>
                </a:solidFill>
                <a:uFill>
                  <a:solidFill>
                    <a:srgbClr val="FFFFFF"/>
                  </a:solidFill>
                </a:uFill>
                <a:latin typeface="Calibri"/>
                <a:ea typeface="Calibri"/>
              </a:rPr>
              <a:t>=</a:t>
            </a:r>
            <a:r>
              <a:rPr lang="es-AR" sz="1800" b="0" strike="noStrike" spc="-1">
                <a:solidFill>
                  <a:srgbClr val="333333"/>
                </a:solidFill>
                <a:uFill>
                  <a:solidFill>
                    <a:srgbClr val="FFFFFF"/>
                  </a:solidFill>
                </a:uFill>
                <a:latin typeface="Calibri"/>
                <a:ea typeface="Calibri"/>
              </a:rPr>
              <a:t> </a:t>
            </a:r>
            <a:r>
              <a:rPr lang="es-AR" sz="1800" b="1" strike="noStrike" spc="-1">
                <a:solidFill>
                  <a:srgbClr val="000080"/>
                </a:solidFill>
                <a:uFill>
                  <a:solidFill>
                    <a:srgbClr val="FFFFFF"/>
                  </a:solidFill>
                </a:uFill>
                <a:latin typeface="Calibri"/>
                <a:ea typeface="Calibri"/>
              </a:rPr>
              <a:t>require</a:t>
            </a:r>
            <a:r>
              <a:rPr lang="es-AR" sz="1800" b="0" strike="noStrike" spc="-1">
                <a:solidFill>
                  <a:srgbClr val="333333"/>
                </a:solidFill>
                <a:uFill>
                  <a:solidFill>
                    <a:srgbClr val="FFFFFF"/>
                  </a:solidFill>
                </a:uFill>
                <a:latin typeface="Calibri"/>
                <a:ea typeface="Calibri"/>
              </a:rPr>
              <a:t>(</a:t>
            </a:r>
            <a:r>
              <a:rPr lang="es-AR" sz="1800" b="0" strike="noStrike" spc="-1">
                <a:solidFill>
                  <a:srgbClr val="777777"/>
                </a:solidFill>
                <a:uFill>
                  <a:solidFill>
                    <a:srgbClr val="FFFFFF"/>
                  </a:solidFill>
                </a:uFill>
                <a:latin typeface="Calibri"/>
                <a:ea typeface="Calibri"/>
              </a:rPr>
              <a:t>'</a:t>
            </a:r>
            <a:r>
              <a:rPr lang="es-AR" sz="1800" b="0" strike="noStrike" spc="-1">
                <a:solidFill>
                  <a:srgbClr val="448C27"/>
                </a:solidFill>
                <a:uFill>
                  <a:solidFill>
                    <a:srgbClr val="FFFFFF"/>
                  </a:solidFill>
                </a:uFill>
                <a:latin typeface="Calibri"/>
                <a:ea typeface="Calibri"/>
              </a:rPr>
              <a:t>readline-sync</a:t>
            </a:r>
            <a:r>
              <a:rPr lang="es-AR" sz="1800" b="0" strike="noStrike" spc="-1">
                <a:solidFill>
                  <a:srgbClr val="777777"/>
                </a:solidFill>
                <a:uFill>
                  <a:solidFill>
                    <a:srgbClr val="FFFFFF"/>
                  </a:solidFill>
                </a:uFill>
                <a:latin typeface="Calibri"/>
                <a:ea typeface="Calibri"/>
              </a:rPr>
              <a:t>'</a:t>
            </a:r>
            <a:r>
              <a:rPr lang="es-AR" sz="1800" b="0" strike="noStrike" spc="-1">
                <a:solidFill>
                  <a:srgbClr val="333333"/>
                </a:solidFill>
                <a:uFill>
                  <a:solidFill>
                    <a:srgbClr val="FFFFFF"/>
                  </a:solidFill>
                </a:uFill>
                <a:latin typeface="Calibri"/>
                <a:ea typeface="Calibri"/>
              </a:rPr>
              <a:t>)</a:t>
            </a:r>
            <a:r>
              <a:rPr lang="es-AR" sz="1800" b="0" strike="noStrike" spc="-1">
                <a:solidFill>
                  <a:srgbClr val="777777"/>
                </a:solidFill>
                <a:uFill>
                  <a:solidFill>
                    <a:srgbClr val="FFFFFF"/>
                  </a:solidFill>
                </a:uFill>
                <a:latin typeface="Calibri"/>
                <a:ea typeface="Calibri"/>
              </a:rPr>
              <a:t>;</a:t>
            </a:r>
            <a:endParaRPr lang="es-AR" sz="1400" b="0" strike="noStrike" spc="-1">
              <a:solidFill>
                <a:srgbClr val="000000"/>
              </a:solidFill>
              <a:uFill>
                <a:solidFill>
                  <a:srgbClr val="FFFFFF"/>
                </a:solidFill>
              </a:uFill>
              <a:latin typeface="Arial"/>
            </a:endParaRPr>
          </a:p>
          <a:p>
            <a:pPr>
              <a:lnSpc>
                <a:spcPct val="135000"/>
              </a:lnSpc>
            </a:pPr>
            <a:r>
              <a:rPr lang="es-AR" sz="1800" b="1" strike="noStrike" spc="-1">
                <a:solidFill>
                  <a:srgbClr val="000080"/>
                </a:solidFill>
                <a:uFill>
                  <a:solidFill>
                    <a:srgbClr val="FFFFFF"/>
                  </a:solidFill>
                </a:uFill>
                <a:latin typeface="Calibri"/>
                <a:ea typeface="Calibri"/>
              </a:rPr>
              <a:t>let</a:t>
            </a:r>
            <a:r>
              <a:rPr lang="es-AR" sz="1800" b="0" strike="noStrike" spc="-1">
                <a:solidFill>
                  <a:srgbClr val="333333"/>
                </a:solidFill>
                <a:uFill>
                  <a:solidFill>
                    <a:srgbClr val="FFFFFF"/>
                  </a:solidFill>
                </a:uFill>
                <a:latin typeface="Calibri"/>
                <a:ea typeface="Calibri"/>
              </a:rPr>
              <a:t> </a:t>
            </a:r>
            <a:r>
              <a:rPr lang="es-AR" sz="1800" b="0" strike="noStrike" spc="-1">
                <a:solidFill>
                  <a:srgbClr val="000000"/>
                </a:solidFill>
                <a:uFill>
                  <a:solidFill>
                    <a:srgbClr val="FFFFFF"/>
                  </a:solidFill>
                </a:uFill>
                <a:latin typeface="Calibri"/>
                <a:ea typeface="Calibri"/>
              </a:rPr>
              <a:t>e</a:t>
            </a:r>
            <a:r>
              <a:rPr lang="es-AR" sz="1800" b="0" strike="noStrike" spc="-1">
                <a:solidFill>
                  <a:srgbClr val="333333"/>
                </a:solidFill>
                <a:uFill>
                  <a:solidFill>
                    <a:srgbClr val="FFFFFF"/>
                  </a:solidFill>
                </a:uFill>
                <a:latin typeface="Calibri"/>
                <a:ea typeface="Calibri"/>
              </a:rPr>
              <a:t> </a:t>
            </a:r>
            <a:r>
              <a:rPr lang="es-AR" sz="1800" b="0" strike="noStrike" spc="-1">
                <a:solidFill>
                  <a:srgbClr val="777777"/>
                </a:solidFill>
                <a:uFill>
                  <a:solidFill>
                    <a:srgbClr val="FFFFFF"/>
                  </a:solidFill>
                </a:uFill>
                <a:latin typeface="Calibri"/>
                <a:ea typeface="Calibri"/>
              </a:rPr>
              <a:t>=</a:t>
            </a:r>
            <a:r>
              <a:rPr lang="es-AR" sz="1800" b="0" strike="noStrike" spc="-1">
                <a:solidFill>
                  <a:srgbClr val="333333"/>
                </a:solidFill>
                <a:uFill>
                  <a:solidFill>
                    <a:srgbClr val="FFFFFF"/>
                  </a:solidFill>
                </a:uFill>
                <a:latin typeface="Calibri"/>
                <a:ea typeface="Calibri"/>
              </a:rPr>
              <a:t> </a:t>
            </a:r>
            <a:r>
              <a:rPr lang="es-AR" sz="1800" b="0" strike="noStrike" spc="-1">
                <a:solidFill>
                  <a:srgbClr val="000000"/>
                </a:solidFill>
                <a:uFill>
                  <a:solidFill>
                    <a:srgbClr val="FFFFFF"/>
                  </a:solidFill>
                </a:uFill>
                <a:latin typeface="Calibri"/>
                <a:ea typeface="Calibri"/>
              </a:rPr>
              <a:t>readlineSync</a:t>
            </a:r>
            <a:r>
              <a:rPr lang="es-AR" sz="1800" b="0" strike="noStrike" spc="-1">
                <a:solidFill>
                  <a:srgbClr val="777777"/>
                </a:solidFill>
                <a:uFill>
                  <a:solidFill>
                    <a:srgbClr val="FFFFFF"/>
                  </a:solidFill>
                </a:uFill>
                <a:latin typeface="Calibri"/>
                <a:ea typeface="Calibri"/>
              </a:rPr>
              <a:t>.</a:t>
            </a:r>
            <a:r>
              <a:rPr lang="es-AR" sz="1800" b="1" strike="noStrike" spc="-1">
                <a:solidFill>
                  <a:srgbClr val="000080"/>
                </a:solidFill>
                <a:uFill>
                  <a:solidFill>
                    <a:srgbClr val="FFFFFF"/>
                  </a:solidFill>
                </a:uFill>
                <a:latin typeface="Calibri"/>
                <a:ea typeface="Calibri"/>
              </a:rPr>
              <a:t>questionInt</a:t>
            </a:r>
            <a:r>
              <a:rPr lang="es-AR" sz="1800" b="0" strike="noStrike" spc="-1">
                <a:solidFill>
                  <a:srgbClr val="333333"/>
                </a:solidFill>
                <a:uFill>
                  <a:solidFill>
                    <a:srgbClr val="FFFFFF"/>
                  </a:solidFill>
                </a:uFill>
                <a:latin typeface="Calibri"/>
                <a:ea typeface="Calibri"/>
              </a:rPr>
              <a:t>(</a:t>
            </a:r>
            <a:r>
              <a:rPr lang="es-AR" sz="1800" b="0" strike="noStrike" spc="-1">
                <a:solidFill>
                  <a:srgbClr val="FF0000"/>
                </a:solidFill>
                <a:uFill>
                  <a:solidFill>
                    <a:srgbClr val="FFFFFF"/>
                  </a:solidFill>
                </a:uFill>
                <a:latin typeface="Calibri"/>
                <a:ea typeface="Calibri"/>
              </a:rPr>
              <a:t>"Introduce "</a:t>
            </a:r>
            <a:r>
              <a:rPr lang="es-AR" sz="1800" b="0" strike="noStrike" spc="-1">
                <a:solidFill>
                  <a:srgbClr val="333333"/>
                </a:solidFill>
                <a:uFill>
                  <a:solidFill>
                    <a:srgbClr val="FFFFFF"/>
                  </a:solidFill>
                </a:uFill>
                <a:latin typeface="Calibri"/>
                <a:ea typeface="Calibri"/>
              </a:rPr>
              <a:t>)</a:t>
            </a:r>
            <a:r>
              <a:rPr lang="es-AR" sz="1800" b="0" strike="noStrike" spc="-1">
                <a:solidFill>
                  <a:srgbClr val="777777"/>
                </a:solidFill>
                <a:uFill>
                  <a:solidFill>
                    <a:srgbClr val="FFFFFF"/>
                  </a:solidFill>
                </a:uFill>
                <a:latin typeface="Calibri"/>
                <a:ea typeface="Calibri"/>
              </a:rPr>
              <a:t>;</a:t>
            </a:r>
            <a:endParaRPr lang="es-AR" sz="1400" b="0" strike="noStrike" spc="-1">
              <a:solidFill>
                <a:srgbClr val="000000"/>
              </a:solidFill>
              <a:uFill>
                <a:solidFill>
                  <a:srgbClr val="FFFFFF"/>
                </a:solidFill>
              </a:uFill>
              <a:latin typeface="Arial"/>
            </a:endParaRPr>
          </a:p>
          <a:p>
            <a:pPr>
              <a:lnSpc>
                <a:spcPct val="135000"/>
              </a:lnSpc>
            </a:pPr>
            <a:r>
              <a:rPr lang="es-AR" sz="1800" b="1" strike="noStrike" spc="-1">
                <a:solidFill>
                  <a:srgbClr val="000080"/>
                </a:solidFill>
                <a:uFill>
                  <a:solidFill>
                    <a:srgbClr val="FFFFFF"/>
                  </a:solidFill>
                </a:uFill>
                <a:latin typeface="Calibri"/>
                <a:ea typeface="Calibri"/>
              </a:rPr>
              <a:t>if</a:t>
            </a:r>
            <a:r>
              <a:rPr lang="es-AR" sz="1800" b="0" strike="noStrike" spc="-1">
                <a:solidFill>
                  <a:srgbClr val="333333"/>
                </a:solidFill>
                <a:uFill>
                  <a:solidFill>
                    <a:srgbClr val="FFFFFF"/>
                  </a:solidFill>
                </a:uFill>
                <a:latin typeface="Calibri"/>
                <a:ea typeface="Calibri"/>
              </a:rPr>
              <a:t> (</a:t>
            </a:r>
            <a:r>
              <a:rPr lang="es-AR" sz="1800" b="0" strike="noStrike" spc="-1">
                <a:solidFill>
                  <a:srgbClr val="000000"/>
                </a:solidFill>
                <a:uFill>
                  <a:solidFill>
                    <a:srgbClr val="FFFFFF"/>
                  </a:solidFill>
                </a:uFill>
                <a:latin typeface="Calibri"/>
                <a:ea typeface="Calibri"/>
              </a:rPr>
              <a:t>e</a:t>
            </a:r>
            <a:r>
              <a:rPr lang="es-AR" sz="1800" b="0" strike="noStrike" spc="-1">
                <a:solidFill>
                  <a:srgbClr val="333333"/>
                </a:solidFill>
                <a:uFill>
                  <a:solidFill>
                    <a:srgbClr val="FFFFFF"/>
                  </a:solidFill>
                </a:uFill>
                <a:latin typeface="Calibri"/>
                <a:ea typeface="Calibri"/>
              </a:rPr>
              <a:t> </a:t>
            </a:r>
            <a:r>
              <a:rPr lang="es-AR" sz="1800" b="0" strike="noStrike" spc="-1">
                <a:solidFill>
                  <a:srgbClr val="777777"/>
                </a:solidFill>
                <a:uFill>
                  <a:solidFill>
                    <a:srgbClr val="FFFFFF"/>
                  </a:solidFill>
                </a:uFill>
                <a:latin typeface="Calibri"/>
                <a:ea typeface="Calibri"/>
              </a:rPr>
              <a:t>&gt;=</a:t>
            </a:r>
            <a:r>
              <a:rPr lang="es-AR" sz="1800" b="0" strike="noStrike" spc="-1">
                <a:solidFill>
                  <a:srgbClr val="333333"/>
                </a:solidFill>
                <a:uFill>
                  <a:solidFill>
                    <a:srgbClr val="FFFFFF"/>
                  </a:solidFill>
                </a:uFill>
                <a:latin typeface="Calibri"/>
                <a:ea typeface="Calibri"/>
              </a:rPr>
              <a:t> </a:t>
            </a:r>
            <a:r>
              <a:rPr lang="es-AR" sz="1800" b="0" strike="noStrike" spc="-1">
                <a:solidFill>
                  <a:srgbClr val="9C5D27"/>
                </a:solidFill>
                <a:uFill>
                  <a:solidFill>
                    <a:srgbClr val="FFFFFF"/>
                  </a:solidFill>
                </a:uFill>
                <a:latin typeface="Calibri"/>
                <a:ea typeface="Calibri"/>
              </a:rPr>
              <a:t>18</a:t>
            </a:r>
            <a:r>
              <a:rPr lang="es-AR" sz="1800" b="0" strike="noStrike" spc="-1">
                <a:solidFill>
                  <a:srgbClr val="333333"/>
                </a:solidFill>
                <a:uFill>
                  <a:solidFill>
                    <a:srgbClr val="FFFFFF"/>
                  </a:solidFill>
                </a:uFill>
                <a:latin typeface="Calibri"/>
                <a:ea typeface="Calibri"/>
              </a:rPr>
              <a:t>) </a:t>
            </a:r>
            <a:r>
              <a:rPr lang="es-AR" sz="1800" b="0" strike="noStrike" spc="-1">
                <a:solidFill>
                  <a:srgbClr val="000000"/>
                </a:solidFill>
                <a:uFill>
                  <a:solidFill>
                    <a:srgbClr val="FFFFFF"/>
                  </a:solidFill>
                </a:uFill>
                <a:latin typeface="Calibri"/>
                <a:ea typeface="Calibri"/>
              </a:rPr>
              <a:t>{</a:t>
            </a:r>
            <a:endParaRPr lang="es-AR" sz="1400" b="0" strike="noStrike" spc="-1">
              <a:solidFill>
                <a:srgbClr val="000000"/>
              </a:solidFill>
              <a:uFill>
                <a:solidFill>
                  <a:srgbClr val="FFFFFF"/>
                </a:solidFill>
              </a:uFill>
              <a:latin typeface="Arial"/>
            </a:endParaRPr>
          </a:p>
          <a:p>
            <a:pPr>
              <a:lnSpc>
                <a:spcPct val="135000"/>
              </a:lnSpc>
            </a:pPr>
            <a:r>
              <a:rPr lang="es-AR" sz="1800" b="1" strike="noStrike" spc="-1">
                <a:solidFill>
                  <a:srgbClr val="000080"/>
                </a:solidFill>
                <a:uFill>
                  <a:solidFill>
                    <a:srgbClr val="FFFFFF"/>
                  </a:solidFill>
                </a:uFill>
                <a:latin typeface="Calibri"/>
                <a:ea typeface="Calibri"/>
              </a:rPr>
              <a:t>console</a:t>
            </a:r>
            <a:r>
              <a:rPr lang="es-AR" sz="1800" b="0" strike="noStrike" spc="-1">
                <a:solidFill>
                  <a:srgbClr val="777777"/>
                </a:solidFill>
                <a:uFill>
                  <a:solidFill>
                    <a:srgbClr val="FFFFFF"/>
                  </a:solidFill>
                </a:uFill>
                <a:latin typeface="Calibri"/>
                <a:ea typeface="Calibri"/>
              </a:rPr>
              <a:t>.</a:t>
            </a:r>
            <a:r>
              <a:rPr lang="es-AR" sz="1800" b="1" strike="noStrike" spc="-1">
                <a:solidFill>
                  <a:srgbClr val="000080"/>
                </a:solidFill>
                <a:uFill>
                  <a:solidFill>
                    <a:srgbClr val="FFFFFF"/>
                  </a:solidFill>
                </a:uFill>
                <a:latin typeface="Calibri"/>
                <a:ea typeface="Calibri"/>
              </a:rPr>
              <a:t>log</a:t>
            </a:r>
            <a:r>
              <a:rPr lang="es-AR" sz="1800" b="0" strike="noStrike" spc="-1">
                <a:solidFill>
                  <a:srgbClr val="333333"/>
                </a:solidFill>
                <a:uFill>
                  <a:solidFill>
                    <a:srgbClr val="FFFFFF"/>
                  </a:solidFill>
                </a:uFill>
                <a:latin typeface="Calibri"/>
                <a:ea typeface="Calibri"/>
              </a:rPr>
              <a:t>(</a:t>
            </a:r>
            <a:r>
              <a:rPr lang="es-AR" sz="1800" b="0" strike="noStrike" spc="-1">
                <a:solidFill>
                  <a:srgbClr val="FF0000"/>
                </a:solidFill>
                <a:uFill>
                  <a:solidFill>
                    <a:srgbClr val="FFFFFF"/>
                  </a:solidFill>
                </a:uFill>
                <a:latin typeface="Calibri"/>
                <a:ea typeface="Calibri"/>
              </a:rPr>
              <a:t>"Es "</a:t>
            </a:r>
            <a:r>
              <a:rPr lang="es-AR" sz="1800" b="0" strike="noStrike" spc="-1">
                <a:solidFill>
                  <a:srgbClr val="333333"/>
                </a:solidFill>
                <a:uFill>
                  <a:solidFill>
                    <a:srgbClr val="FFFFFF"/>
                  </a:solidFill>
                </a:uFill>
                <a:latin typeface="Calibri"/>
                <a:ea typeface="Calibri"/>
              </a:rPr>
              <a:t> </a:t>
            </a:r>
            <a:r>
              <a:rPr lang="es-AR" sz="1800" b="0" strike="noStrike" spc="-1">
                <a:solidFill>
                  <a:srgbClr val="777777"/>
                </a:solidFill>
                <a:uFill>
                  <a:solidFill>
                    <a:srgbClr val="FFFFFF"/>
                  </a:solidFill>
                </a:uFill>
                <a:latin typeface="Calibri"/>
                <a:ea typeface="Calibri"/>
              </a:rPr>
              <a:t>+</a:t>
            </a:r>
            <a:r>
              <a:rPr lang="es-AR" sz="1800" b="0" strike="noStrike" spc="-1">
                <a:solidFill>
                  <a:srgbClr val="000000"/>
                </a:solidFill>
                <a:uFill>
                  <a:solidFill>
                    <a:srgbClr val="FFFFFF"/>
                  </a:solidFill>
                </a:uFill>
                <a:latin typeface="Calibri"/>
                <a:ea typeface="Calibri"/>
              </a:rPr>
              <a:t> e</a:t>
            </a:r>
            <a:r>
              <a:rPr lang="es-AR" sz="1800" b="0" strike="noStrike" spc="-1">
                <a:solidFill>
                  <a:srgbClr val="333333"/>
                </a:solidFill>
                <a:uFill>
                  <a:solidFill>
                    <a:srgbClr val="FFFFFF"/>
                  </a:solidFill>
                </a:uFill>
                <a:latin typeface="Calibri"/>
                <a:ea typeface="Calibri"/>
              </a:rPr>
              <a:t>)</a:t>
            </a:r>
            <a:r>
              <a:rPr lang="es-AR" sz="1800" b="0" strike="noStrike" spc="-1">
                <a:solidFill>
                  <a:srgbClr val="777777"/>
                </a:solidFill>
                <a:uFill>
                  <a:solidFill>
                    <a:srgbClr val="FFFFFF"/>
                  </a:solidFill>
                </a:uFill>
                <a:latin typeface="Calibri"/>
                <a:ea typeface="Calibri"/>
              </a:rPr>
              <a:t>;</a:t>
            </a:r>
            <a:endParaRPr lang="es-AR" sz="1400" b="0" strike="noStrike" spc="-1">
              <a:solidFill>
                <a:srgbClr val="000000"/>
              </a:solidFill>
              <a:uFill>
                <a:solidFill>
                  <a:srgbClr val="FFFFFF"/>
                </a:solidFill>
              </a:uFill>
              <a:latin typeface="Arial"/>
            </a:endParaRPr>
          </a:p>
          <a:p>
            <a:pPr>
              <a:lnSpc>
                <a:spcPct val="135000"/>
              </a:lnSpc>
            </a:pPr>
            <a:r>
              <a:rPr lang="es-AR" sz="1800" b="0" strike="noStrike" spc="-1">
                <a:solidFill>
                  <a:srgbClr val="000000"/>
                </a:solidFill>
                <a:uFill>
                  <a:solidFill>
                    <a:srgbClr val="FFFFFF"/>
                  </a:solidFill>
                </a:uFill>
                <a:latin typeface="Calibri"/>
                <a:ea typeface="Calibri"/>
              </a:rPr>
              <a:t>}</a:t>
            </a:r>
            <a:r>
              <a:rPr lang="es-AR" sz="1800" b="0" strike="noStrike" spc="-1">
                <a:solidFill>
                  <a:srgbClr val="777777"/>
                </a:solidFill>
                <a:uFill>
                  <a:solidFill>
                    <a:srgbClr val="FFFFFF"/>
                  </a:solidFill>
                </a:uFill>
                <a:latin typeface="Calibri"/>
                <a:ea typeface="Calibri"/>
              </a:rPr>
              <a:t> </a:t>
            </a:r>
            <a:r>
              <a:rPr lang="es-AR" sz="1800" b="1" strike="noStrike" spc="-1">
                <a:solidFill>
                  <a:srgbClr val="000080"/>
                </a:solidFill>
                <a:uFill>
                  <a:solidFill>
                    <a:srgbClr val="FFFFFF"/>
                  </a:solidFill>
                </a:uFill>
                <a:latin typeface="Calibri"/>
                <a:ea typeface="Calibri"/>
              </a:rPr>
              <a:t>else</a:t>
            </a:r>
            <a:r>
              <a:rPr lang="es-AR" sz="1800" b="0" strike="noStrike" spc="-1">
                <a:solidFill>
                  <a:srgbClr val="4B69C6"/>
                </a:solidFill>
                <a:uFill>
                  <a:solidFill>
                    <a:srgbClr val="FFFFFF"/>
                  </a:solidFill>
                </a:uFill>
                <a:latin typeface="Calibri"/>
                <a:ea typeface="Calibri"/>
              </a:rPr>
              <a:t> </a:t>
            </a:r>
            <a:r>
              <a:rPr lang="es-AR" sz="1800" b="0" strike="noStrike" spc="-1">
                <a:solidFill>
                  <a:srgbClr val="000000"/>
                </a:solidFill>
                <a:uFill>
                  <a:solidFill>
                    <a:srgbClr val="FFFFFF"/>
                  </a:solidFill>
                </a:uFill>
                <a:latin typeface="Calibri"/>
                <a:ea typeface="Calibri"/>
              </a:rPr>
              <a:t>{</a:t>
            </a:r>
            <a:endParaRPr lang="es-AR" sz="1400" b="0" strike="noStrike" spc="-1">
              <a:solidFill>
                <a:srgbClr val="000000"/>
              </a:solidFill>
              <a:uFill>
                <a:solidFill>
                  <a:srgbClr val="FFFFFF"/>
                </a:solidFill>
              </a:uFill>
              <a:latin typeface="Arial"/>
            </a:endParaRPr>
          </a:p>
          <a:p>
            <a:pPr>
              <a:lnSpc>
                <a:spcPct val="135000"/>
              </a:lnSpc>
            </a:pPr>
            <a:r>
              <a:rPr lang="es-AR" sz="1800" b="1" strike="noStrike" spc="-1">
                <a:solidFill>
                  <a:srgbClr val="000080"/>
                </a:solidFill>
                <a:uFill>
                  <a:solidFill>
                    <a:srgbClr val="FFFFFF"/>
                  </a:solidFill>
                </a:uFill>
                <a:latin typeface="Calibri"/>
                <a:ea typeface="Calibri"/>
              </a:rPr>
              <a:t>console</a:t>
            </a:r>
            <a:r>
              <a:rPr lang="es-AR" sz="1800" b="0" strike="noStrike" spc="-1">
                <a:solidFill>
                  <a:srgbClr val="777777"/>
                </a:solidFill>
                <a:uFill>
                  <a:solidFill>
                    <a:srgbClr val="FFFFFF"/>
                  </a:solidFill>
                </a:uFill>
                <a:latin typeface="Calibri"/>
                <a:ea typeface="Calibri"/>
              </a:rPr>
              <a:t>.</a:t>
            </a:r>
            <a:r>
              <a:rPr lang="es-AR" sz="1800" b="1" strike="noStrike" spc="-1">
                <a:solidFill>
                  <a:srgbClr val="000080"/>
                </a:solidFill>
                <a:uFill>
                  <a:solidFill>
                    <a:srgbClr val="FFFFFF"/>
                  </a:solidFill>
                </a:uFill>
                <a:latin typeface="Calibri"/>
                <a:ea typeface="Calibri"/>
              </a:rPr>
              <a:t>log</a:t>
            </a:r>
            <a:r>
              <a:rPr lang="es-AR" sz="1800" b="0" strike="noStrike" spc="-1">
                <a:solidFill>
                  <a:srgbClr val="333333"/>
                </a:solidFill>
                <a:uFill>
                  <a:solidFill>
                    <a:srgbClr val="FFFFFF"/>
                  </a:solidFill>
                </a:uFill>
                <a:latin typeface="Calibri"/>
                <a:ea typeface="Calibri"/>
              </a:rPr>
              <a:t>(</a:t>
            </a:r>
            <a:r>
              <a:rPr lang="es-AR" sz="1800" b="0" strike="noStrike" spc="-1">
                <a:solidFill>
                  <a:srgbClr val="FF0000"/>
                </a:solidFill>
                <a:uFill>
                  <a:solidFill>
                    <a:srgbClr val="FFFFFF"/>
                  </a:solidFill>
                </a:uFill>
                <a:latin typeface="Calibri"/>
                <a:ea typeface="Calibri"/>
              </a:rPr>
              <a:t>"No es "</a:t>
            </a:r>
            <a:r>
              <a:rPr lang="es-AR" sz="1800" b="0" strike="noStrike" spc="-1">
                <a:solidFill>
                  <a:srgbClr val="333333"/>
                </a:solidFill>
                <a:uFill>
                  <a:solidFill>
                    <a:srgbClr val="FFFFFF"/>
                  </a:solidFill>
                </a:uFill>
                <a:latin typeface="Calibri"/>
                <a:ea typeface="Calibri"/>
              </a:rPr>
              <a:t> </a:t>
            </a:r>
            <a:r>
              <a:rPr lang="es-AR" sz="1800" b="0" strike="noStrike" spc="-1">
                <a:solidFill>
                  <a:srgbClr val="777777"/>
                </a:solidFill>
                <a:uFill>
                  <a:solidFill>
                    <a:srgbClr val="FFFFFF"/>
                  </a:solidFill>
                </a:uFill>
                <a:latin typeface="Calibri"/>
                <a:ea typeface="Calibri"/>
              </a:rPr>
              <a:t>+</a:t>
            </a:r>
            <a:r>
              <a:rPr lang="es-AR" sz="1800" b="0" strike="noStrike" spc="-1">
                <a:solidFill>
                  <a:srgbClr val="333333"/>
                </a:solidFill>
                <a:uFill>
                  <a:solidFill>
                    <a:srgbClr val="FFFFFF"/>
                  </a:solidFill>
                </a:uFill>
                <a:latin typeface="Calibri"/>
                <a:ea typeface="Calibri"/>
              </a:rPr>
              <a:t> </a:t>
            </a:r>
            <a:r>
              <a:rPr lang="es-AR" sz="1800" b="0" strike="noStrike" spc="-1">
                <a:solidFill>
                  <a:srgbClr val="000000"/>
                </a:solidFill>
                <a:uFill>
                  <a:solidFill>
                    <a:srgbClr val="FFFFFF"/>
                  </a:solidFill>
                </a:uFill>
                <a:latin typeface="Calibri"/>
                <a:ea typeface="Calibri"/>
              </a:rPr>
              <a:t>e</a:t>
            </a:r>
            <a:r>
              <a:rPr lang="es-AR" sz="1800" b="0" strike="noStrike" spc="-1">
                <a:solidFill>
                  <a:srgbClr val="333333"/>
                </a:solidFill>
                <a:uFill>
                  <a:solidFill>
                    <a:srgbClr val="FFFFFF"/>
                  </a:solidFill>
                </a:uFill>
                <a:latin typeface="Calibri"/>
                <a:ea typeface="Calibri"/>
              </a:rPr>
              <a:t>)</a:t>
            </a:r>
            <a:r>
              <a:rPr lang="es-AR" sz="1800" b="0" strike="noStrike" spc="-1">
                <a:solidFill>
                  <a:srgbClr val="777777"/>
                </a:solidFill>
                <a:uFill>
                  <a:solidFill>
                    <a:srgbClr val="FFFFFF"/>
                  </a:solidFill>
                </a:uFill>
                <a:latin typeface="Calibri"/>
                <a:ea typeface="Calibri"/>
              </a:rPr>
              <a:t>;</a:t>
            </a:r>
            <a:endParaRPr lang="es-AR" sz="1400" b="0" strike="noStrike" spc="-1">
              <a:solidFill>
                <a:srgbClr val="000000"/>
              </a:solidFill>
              <a:uFill>
                <a:solidFill>
                  <a:srgbClr val="FFFFFF"/>
                </a:solidFill>
              </a:uFill>
              <a:latin typeface="Arial"/>
            </a:endParaRPr>
          </a:p>
          <a:p>
            <a:pPr>
              <a:lnSpc>
                <a:spcPct val="135000"/>
              </a:lnSpc>
            </a:pPr>
            <a:r>
              <a:rPr lang="es-AR" sz="1800" b="0" strike="noStrike" spc="-1">
                <a:solidFill>
                  <a:srgbClr val="000000"/>
                </a:solidFill>
                <a:uFill>
                  <a:solidFill>
                    <a:srgbClr val="FFFFFF"/>
                  </a:solidFill>
                </a:uFill>
                <a:latin typeface="Calibri"/>
                <a:ea typeface="Calibri"/>
              </a:rPr>
              <a:t>}</a:t>
            </a:r>
            <a:endParaRPr lang="es-AR" sz="1400" b="0" strike="noStrike" spc="-1">
              <a:solidFill>
                <a:srgbClr val="000000"/>
              </a:solidFill>
              <a:uFill>
                <a:solidFill>
                  <a:srgbClr val="FFFFFF"/>
                </a:solidFill>
              </a:uFill>
              <a:latin typeface="Arial"/>
            </a:endParaRPr>
          </a:p>
          <a:p>
            <a:pPr marL="228600" indent="-50400">
              <a:lnSpc>
                <a:spcPct val="80000"/>
              </a:lnSpc>
            </a:pPr>
            <a:endParaRPr lang="es-AR" sz="1400" b="0" strike="noStrike" spc="-1">
              <a:solidFill>
                <a:srgbClr val="000000"/>
              </a:solidFill>
              <a:uFill>
                <a:solidFill>
                  <a:srgbClr val="FFFFFF"/>
                </a:solidFill>
              </a:uFill>
              <a:latin typeface="Arial"/>
            </a:endParaRPr>
          </a:p>
        </p:txBody>
      </p:sp>
      <p:sp>
        <p:nvSpPr>
          <p:cNvPr id="646" name="TextShape 3"/>
          <p:cNvSpPr txBox="1"/>
          <p:nvPr/>
        </p:nvSpPr>
        <p:spPr>
          <a:xfrm>
            <a:off x="8587800" y="6575400"/>
            <a:ext cx="556200" cy="364680"/>
          </a:xfrm>
          <a:prstGeom prst="rect">
            <a:avLst/>
          </a:prstGeom>
          <a:noFill/>
          <a:ln>
            <a:noFill/>
          </a:ln>
        </p:spPr>
        <p:txBody>
          <a:bodyPr anchor="ctr"/>
          <a:lstStyle/>
          <a:p>
            <a:pPr algn="r">
              <a:lnSpc>
                <a:spcPct val="100000"/>
              </a:lnSpc>
            </a:pPr>
            <a:fld id="{B0CA2C06-2B10-4FEA-89ED-47B20B56DE14}" type="slidenum">
              <a:rPr lang="es-AR" sz="1200" b="0" strike="noStrike" spc="-1">
                <a:solidFill>
                  <a:srgbClr val="FFFFFF"/>
                </a:solidFill>
                <a:uFill>
                  <a:solidFill>
                    <a:srgbClr val="FFFFFF"/>
                  </a:solidFill>
                </a:uFill>
                <a:latin typeface="Arial"/>
                <a:ea typeface="Arial"/>
              </a:rPr>
              <a:t>29</a:t>
            </a:fld>
            <a:endParaRPr lang="es-AR" sz="1400" b="0" strike="noStrike" spc="-1">
              <a:solidFill>
                <a:srgbClr val="000000"/>
              </a:solidFill>
              <a:uFill>
                <a:solidFill>
                  <a:srgbClr val="FFFFFF"/>
                </a:solidFill>
              </a:uFill>
              <a:latin typeface="Times New Roman"/>
            </a:endParaRPr>
          </a:p>
        </p:txBody>
      </p:sp>
      <p:pic>
        <p:nvPicPr>
          <p:cNvPr id="647" name="Google Shape;718;p77"/>
          <p:cNvPicPr/>
          <p:nvPr/>
        </p:nvPicPr>
        <p:blipFill>
          <a:blip r:embed="rId2"/>
          <a:stretch/>
        </p:blipFill>
        <p:spPr>
          <a:xfrm>
            <a:off x="5508360" y="4343400"/>
            <a:ext cx="2571480" cy="17712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TextShape 1"/>
          <p:cNvSpPr txBox="1"/>
          <p:nvPr/>
        </p:nvSpPr>
        <p:spPr>
          <a:xfrm>
            <a:off x="628560" y="275760"/>
            <a:ext cx="7886520" cy="1220040"/>
          </a:xfrm>
          <a:prstGeom prst="rect">
            <a:avLst/>
          </a:prstGeom>
          <a:noFill/>
          <a:ln>
            <a:noFill/>
          </a:ln>
        </p:spPr>
        <p:txBody>
          <a:bodyPr anchor="ctr"/>
          <a:lstStyle/>
          <a:p>
            <a:pPr algn="ctr">
              <a:lnSpc>
                <a:spcPct val="90000"/>
              </a:lnSpc>
            </a:pPr>
            <a:r>
              <a:rPr lang="es-AR" sz="4000" b="1" strike="noStrike" spc="-1">
                <a:solidFill>
                  <a:srgbClr val="000000"/>
                </a:solidFill>
                <a:uFill>
                  <a:solidFill>
                    <a:srgbClr val="FFFFFF"/>
                  </a:solidFill>
                </a:uFill>
                <a:latin typeface="Arial"/>
                <a:ea typeface="Arial"/>
              </a:rPr>
              <a:t>Selección </a:t>
            </a:r>
            <a:r>
              <a:rPr lang="es-AR" sz="4000" b="0" strike="noStrike" spc="-1">
                <a:solidFill>
                  <a:srgbClr val="000000"/>
                </a:solidFill>
                <a:uFill>
                  <a:solidFill>
                    <a:srgbClr val="FFFFFF"/>
                  </a:solidFill>
                </a:uFill>
                <a:latin typeface="Arial"/>
                <a:ea typeface="Arial"/>
              </a:rPr>
              <a:t>
</a:t>
            </a:r>
            <a:r>
              <a:rPr lang="es-AR" sz="2800" b="0" i="1" strike="noStrike" spc="-1">
                <a:solidFill>
                  <a:srgbClr val="000000"/>
                </a:solidFill>
                <a:uFill>
                  <a:solidFill>
                    <a:srgbClr val="FFFFFF"/>
                  </a:solidFill>
                </a:uFill>
                <a:latin typeface="Arial"/>
                <a:ea typeface="Arial"/>
              </a:rPr>
              <a:t>Alternativa Simple</a:t>
            </a:r>
            <a:endParaRPr lang="es-AR" sz="1400" b="0" strike="noStrike" spc="-1">
              <a:solidFill>
                <a:srgbClr val="000000"/>
              </a:solidFill>
              <a:uFill>
                <a:solidFill>
                  <a:srgbClr val="FFFFFF"/>
                </a:solidFill>
              </a:uFill>
              <a:latin typeface="Arial"/>
            </a:endParaRPr>
          </a:p>
        </p:txBody>
      </p:sp>
      <p:sp>
        <p:nvSpPr>
          <p:cNvPr id="428" name="TextShape 2"/>
          <p:cNvSpPr txBox="1"/>
          <p:nvPr/>
        </p:nvSpPr>
        <p:spPr>
          <a:xfrm>
            <a:off x="628560" y="2160000"/>
            <a:ext cx="4375800" cy="4350960"/>
          </a:xfrm>
          <a:prstGeom prst="rect">
            <a:avLst/>
          </a:prstGeom>
          <a:noFill/>
          <a:ln>
            <a:noFill/>
          </a:ln>
        </p:spPr>
        <p:txBody>
          <a:bodyPr/>
          <a:lstStyle/>
          <a:p>
            <a:pPr marL="228600" indent="-228240">
              <a:lnSpc>
                <a:spcPct val="90000"/>
              </a:lnSpc>
              <a:buClr>
                <a:srgbClr val="000000"/>
              </a:buClr>
              <a:buFont typeface="Arial"/>
              <a:buChar char="•"/>
            </a:pPr>
            <a:r>
              <a:rPr lang="es-AR" sz="2800" b="0" strike="noStrike" spc="-1">
                <a:solidFill>
                  <a:srgbClr val="000000"/>
                </a:solidFill>
                <a:uFill>
                  <a:solidFill>
                    <a:srgbClr val="FFFFFF"/>
                  </a:solidFill>
                </a:uFill>
                <a:latin typeface="Arial"/>
                <a:ea typeface="Arial"/>
              </a:rPr>
              <a:t>Si la condición &lt;Condición&gt; es Verdadera &lt;V&gt; se realiza una acción &lt;Acción&gt;</a:t>
            </a:r>
            <a:endParaRPr lang="es-AR" sz="1400" b="0" strike="noStrike" spc="-1">
              <a:solidFill>
                <a:srgbClr val="000000"/>
              </a:solidFill>
              <a:uFill>
                <a:solidFill>
                  <a:srgbClr val="FFFFFF"/>
                </a:solidFill>
              </a:uFill>
              <a:latin typeface="Arial"/>
            </a:endParaRPr>
          </a:p>
        </p:txBody>
      </p:sp>
      <p:sp>
        <p:nvSpPr>
          <p:cNvPr id="429" name="TextShape 3"/>
          <p:cNvSpPr txBox="1"/>
          <p:nvPr/>
        </p:nvSpPr>
        <p:spPr>
          <a:xfrm>
            <a:off x="8587800" y="6575400"/>
            <a:ext cx="556200" cy="364680"/>
          </a:xfrm>
          <a:prstGeom prst="rect">
            <a:avLst/>
          </a:prstGeom>
          <a:noFill/>
          <a:ln>
            <a:noFill/>
          </a:ln>
        </p:spPr>
        <p:txBody>
          <a:bodyPr anchor="ctr"/>
          <a:lstStyle/>
          <a:p>
            <a:pPr algn="r">
              <a:lnSpc>
                <a:spcPct val="100000"/>
              </a:lnSpc>
            </a:pPr>
            <a:fld id="{0BBA051F-A73C-47EF-A28A-F7A46F14FA90}" type="slidenum">
              <a:rPr lang="es-AR" sz="1200" b="0" strike="noStrike" spc="-1">
                <a:solidFill>
                  <a:srgbClr val="FFFFFF"/>
                </a:solidFill>
                <a:uFill>
                  <a:solidFill>
                    <a:srgbClr val="FFFFFF"/>
                  </a:solidFill>
                </a:uFill>
                <a:latin typeface="Arial"/>
                <a:ea typeface="Arial"/>
              </a:rPr>
              <a:t>3</a:t>
            </a:fld>
            <a:endParaRPr lang="es-AR" sz="1400" b="0" strike="noStrike" spc="-1">
              <a:solidFill>
                <a:srgbClr val="000000"/>
              </a:solidFill>
              <a:uFill>
                <a:solidFill>
                  <a:srgbClr val="FFFFFF"/>
                </a:solidFill>
              </a:uFill>
              <a:latin typeface="Times New Roman"/>
            </a:endParaRPr>
          </a:p>
        </p:txBody>
      </p:sp>
      <p:sp>
        <p:nvSpPr>
          <p:cNvPr id="430" name="CustomShape 4"/>
          <p:cNvSpPr/>
          <p:nvPr/>
        </p:nvSpPr>
        <p:spPr>
          <a:xfrm>
            <a:off x="5074200" y="2120400"/>
            <a:ext cx="1429560" cy="426960"/>
          </a:xfrm>
          <a:prstGeom prst="roundRect">
            <a:avLst>
              <a:gd name="adj" fmla="val 16667"/>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s-AR" sz="1600" b="1" strike="noStrike" spc="-1">
                <a:solidFill>
                  <a:srgbClr val="000000"/>
                </a:solidFill>
                <a:uFill>
                  <a:solidFill>
                    <a:srgbClr val="FFFFFF"/>
                  </a:solidFill>
                </a:uFill>
                <a:latin typeface="Arial"/>
                <a:ea typeface="Arial"/>
              </a:rPr>
              <a:t>Inicio</a:t>
            </a:r>
            <a:endParaRPr lang="es-AR" sz="1800" b="0" strike="noStrike" spc="-1">
              <a:solidFill>
                <a:srgbClr val="000000"/>
              </a:solidFill>
              <a:uFill>
                <a:solidFill>
                  <a:srgbClr val="FFFFFF"/>
                </a:solidFill>
              </a:uFill>
              <a:latin typeface="Arial"/>
            </a:endParaRPr>
          </a:p>
        </p:txBody>
      </p:sp>
      <p:sp>
        <p:nvSpPr>
          <p:cNvPr id="431" name="CustomShape 5"/>
          <p:cNvSpPr/>
          <p:nvPr/>
        </p:nvSpPr>
        <p:spPr>
          <a:xfrm>
            <a:off x="5005080" y="3050640"/>
            <a:ext cx="1568520" cy="53352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s-AR" sz="1600" b="1" strike="noStrike" spc="-1">
                <a:solidFill>
                  <a:srgbClr val="000000"/>
                </a:solidFill>
                <a:uFill>
                  <a:solidFill>
                    <a:srgbClr val="FFFFFF"/>
                  </a:solidFill>
                </a:uFill>
                <a:latin typeface="Arial"/>
                <a:ea typeface="Arial"/>
              </a:rPr>
              <a:t>Variable</a:t>
            </a:r>
            <a:endParaRPr lang="es-AR" sz="1800" b="0" strike="noStrike" spc="-1">
              <a:solidFill>
                <a:srgbClr val="000000"/>
              </a:solidFill>
              <a:uFill>
                <a:solidFill>
                  <a:srgbClr val="FFFFFF"/>
                </a:solidFill>
              </a:uFill>
              <a:latin typeface="Arial"/>
            </a:endParaRPr>
          </a:p>
        </p:txBody>
      </p:sp>
      <p:sp>
        <p:nvSpPr>
          <p:cNvPr id="432" name="CustomShape 6"/>
          <p:cNvSpPr/>
          <p:nvPr/>
        </p:nvSpPr>
        <p:spPr>
          <a:xfrm>
            <a:off x="5005080" y="5017320"/>
            <a:ext cx="1568520" cy="53352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s-AR" sz="1600" b="1" strike="noStrike" spc="-1">
                <a:solidFill>
                  <a:srgbClr val="000000"/>
                </a:solidFill>
                <a:uFill>
                  <a:solidFill>
                    <a:srgbClr val="FFFFFF"/>
                  </a:solidFill>
                </a:uFill>
                <a:latin typeface="Arial"/>
                <a:ea typeface="Arial"/>
              </a:rPr>
              <a:t>Acción</a:t>
            </a:r>
            <a:endParaRPr lang="es-AR" sz="1800" b="0" strike="noStrike" spc="-1">
              <a:solidFill>
                <a:srgbClr val="000000"/>
              </a:solidFill>
              <a:uFill>
                <a:solidFill>
                  <a:srgbClr val="FFFFFF"/>
                </a:solidFill>
              </a:uFill>
              <a:latin typeface="Arial"/>
            </a:endParaRPr>
          </a:p>
        </p:txBody>
      </p:sp>
      <p:sp>
        <p:nvSpPr>
          <p:cNvPr id="433" name="CustomShape 7"/>
          <p:cNvSpPr/>
          <p:nvPr/>
        </p:nvSpPr>
        <p:spPr>
          <a:xfrm>
            <a:off x="5005080" y="3988800"/>
            <a:ext cx="1568520" cy="623880"/>
          </a:xfrm>
          <a:prstGeom prst="diamond">
            <a:avLst/>
          </a:prstGeom>
          <a:solidFill>
            <a:srgbClr val="9BBB59"/>
          </a:solidFill>
          <a:ln w="28440">
            <a:solidFill>
              <a:srgbClr val="000000"/>
            </a:solidFill>
            <a:round/>
          </a:ln>
        </p:spPr>
        <p:style>
          <a:lnRef idx="0">
            <a:scrgbClr r="0" g="0" b="0"/>
          </a:lnRef>
          <a:fillRef idx="0">
            <a:scrgbClr r="0" g="0" b="0"/>
          </a:fillRef>
          <a:effectRef idx="0">
            <a:scrgbClr r="0" g="0" b="0"/>
          </a:effectRef>
          <a:fontRef idx="minor"/>
        </p:style>
      </p:sp>
      <p:sp>
        <p:nvSpPr>
          <p:cNvPr id="434" name="CustomShape 8"/>
          <p:cNvSpPr/>
          <p:nvPr/>
        </p:nvSpPr>
        <p:spPr>
          <a:xfrm>
            <a:off x="5790600" y="2549520"/>
            <a:ext cx="360" cy="498600"/>
          </a:xfrm>
          <a:custGeom>
            <a:avLst/>
            <a:gdLst/>
            <a:ahLst/>
            <a:cxnLst/>
            <a:rect l="l" t="t" r="r" b="b"/>
            <a:pathLst>
              <a:path w="21600" h="21600">
                <a:moveTo>
                  <a:pt x="0" y="0"/>
                </a:moveTo>
                <a:lnTo>
                  <a:pt x="21600" y="21600"/>
                </a:lnTo>
              </a:path>
            </a:pathLst>
          </a:cu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435" name="CustomShape 9"/>
          <p:cNvSpPr/>
          <p:nvPr/>
        </p:nvSpPr>
        <p:spPr>
          <a:xfrm>
            <a:off x="5790600" y="3585960"/>
            <a:ext cx="360" cy="400320"/>
          </a:xfrm>
          <a:custGeom>
            <a:avLst/>
            <a:gdLst/>
            <a:ahLst/>
            <a:cxnLst/>
            <a:rect l="l" t="t" r="r" b="b"/>
            <a:pathLst>
              <a:path w="21600" h="21600">
                <a:moveTo>
                  <a:pt x="0" y="0"/>
                </a:moveTo>
                <a:lnTo>
                  <a:pt x="21600" y="21600"/>
                </a:lnTo>
              </a:path>
            </a:pathLst>
          </a:cu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436" name="CustomShape 10"/>
          <p:cNvSpPr/>
          <p:nvPr/>
        </p:nvSpPr>
        <p:spPr>
          <a:xfrm>
            <a:off x="5790600" y="4614840"/>
            <a:ext cx="360" cy="400320"/>
          </a:xfrm>
          <a:custGeom>
            <a:avLst/>
            <a:gdLst/>
            <a:ahLst/>
            <a:cxnLst/>
            <a:rect l="l" t="t" r="r" b="b"/>
            <a:pathLst>
              <a:path w="21600" h="21600">
                <a:moveTo>
                  <a:pt x="0" y="0"/>
                </a:moveTo>
                <a:lnTo>
                  <a:pt x="21600" y="21600"/>
                </a:lnTo>
              </a:path>
            </a:pathLst>
          </a:cu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437" name="CustomShape 11"/>
          <p:cNvSpPr/>
          <p:nvPr/>
        </p:nvSpPr>
        <p:spPr>
          <a:xfrm>
            <a:off x="5790600" y="5553000"/>
            <a:ext cx="720" cy="623880"/>
          </a:xfrm>
          <a:custGeom>
            <a:avLst/>
            <a:gdLst/>
            <a:ahLst/>
            <a:cxnLst/>
            <a:rect l="l" t="t" r="r" b="b"/>
            <a:pathLst>
              <a:path w="21600" h="21600">
                <a:moveTo>
                  <a:pt x="0" y="0"/>
                </a:moveTo>
                <a:lnTo>
                  <a:pt x="21600" y="21600"/>
                </a:lnTo>
              </a:path>
            </a:pathLst>
          </a:cu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438" name="CustomShape 12"/>
          <p:cNvSpPr/>
          <p:nvPr/>
        </p:nvSpPr>
        <p:spPr>
          <a:xfrm>
            <a:off x="6575760" y="4301640"/>
            <a:ext cx="948600" cy="1834200"/>
          </a:xfrm>
          <a:prstGeom prst="bentConnector2">
            <a:avLst/>
          </a:prstGeom>
          <a:noFill/>
          <a:ln w="28440">
            <a:solidFill>
              <a:srgbClr val="000000"/>
            </a:solidFill>
            <a:round/>
          </a:ln>
        </p:spPr>
        <p:style>
          <a:lnRef idx="0">
            <a:scrgbClr r="0" g="0" b="0"/>
          </a:lnRef>
          <a:fillRef idx="0">
            <a:scrgbClr r="0" g="0" b="0"/>
          </a:fillRef>
          <a:effectRef idx="0">
            <a:scrgbClr r="0" g="0" b="0"/>
          </a:effectRef>
          <a:fontRef idx="minor"/>
        </p:style>
      </p:sp>
      <p:sp>
        <p:nvSpPr>
          <p:cNvPr id="439" name="CustomShape 13"/>
          <p:cNvSpPr/>
          <p:nvPr/>
        </p:nvSpPr>
        <p:spPr>
          <a:xfrm rot="10800000">
            <a:off x="5853960" y="6135480"/>
            <a:ext cx="1677960" cy="360"/>
          </a:xfrm>
          <a:custGeom>
            <a:avLst/>
            <a:gdLst/>
            <a:ahLst/>
            <a:cxnLst/>
            <a:rect l="l" t="t" r="r" b="b"/>
            <a:pathLst>
              <a:path w="21600" h="21600">
                <a:moveTo>
                  <a:pt x="0" y="0"/>
                </a:moveTo>
                <a:lnTo>
                  <a:pt x="21600" y="21600"/>
                </a:lnTo>
              </a:path>
            </a:pathLst>
          </a:cu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440" name="CustomShape 14"/>
          <p:cNvSpPr/>
          <p:nvPr/>
        </p:nvSpPr>
        <p:spPr>
          <a:xfrm>
            <a:off x="5192640" y="4114800"/>
            <a:ext cx="1429560" cy="533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s-AR" sz="1600" b="1" strike="noStrike" spc="-1">
                <a:solidFill>
                  <a:srgbClr val="000000"/>
                </a:solidFill>
                <a:uFill>
                  <a:solidFill>
                    <a:srgbClr val="FFFFFF"/>
                  </a:solidFill>
                </a:uFill>
                <a:latin typeface="Arial"/>
                <a:ea typeface="Arial"/>
              </a:rPr>
              <a:t>Condición</a:t>
            </a:r>
            <a:endParaRPr lang="es-AR" sz="1800" b="0" strike="noStrike" spc="-1">
              <a:solidFill>
                <a:srgbClr val="000000"/>
              </a:solidFill>
              <a:uFill>
                <a:solidFill>
                  <a:srgbClr val="FFFFFF"/>
                </a:solidFill>
              </a:uFill>
              <a:latin typeface="Arial"/>
            </a:endParaRPr>
          </a:p>
        </p:txBody>
      </p:sp>
      <p:sp>
        <p:nvSpPr>
          <p:cNvPr id="441" name="CustomShape 15"/>
          <p:cNvSpPr/>
          <p:nvPr/>
        </p:nvSpPr>
        <p:spPr>
          <a:xfrm>
            <a:off x="6649920" y="3995640"/>
            <a:ext cx="747720" cy="533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s-AR" sz="1600" b="1" strike="noStrike" spc="-1">
                <a:solidFill>
                  <a:srgbClr val="000000"/>
                </a:solidFill>
                <a:uFill>
                  <a:solidFill>
                    <a:srgbClr val="FFFFFF"/>
                  </a:solidFill>
                </a:uFill>
                <a:latin typeface="Arial"/>
                <a:ea typeface="Arial"/>
              </a:rPr>
              <a:t>F</a:t>
            </a:r>
            <a:endParaRPr lang="es-AR" sz="1800" b="0" strike="noStrike" spc="-1">
              <a:solidFill>
                <a:srgbClr val="000000"/>
              </a:solidFill>
              <a:uFill>
                <a:solidFill>
                  <a:srgbClr val="FFFFFF"/>
                </a:solidFill>
              </a:uFill>
              <a:latin typeface="Arial"/>
            </a:endParaRPr>
          </a:p>
        </p:txBody>
      </p:sp>
      <p:sp>
        <p:nvSpPr>
          <p:cNvPr id="442" name="CustomShape 16"/>
          <p:cNvSpPr/>
          <p:nvPr/>
        </p:nvSpPr>
        <p:spPr>
          <a:xfrm>
            <a:off x="5853960" y="4581720"/>
            <a:ext cx="747720" cy="533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s-AR" sz="1600" b="1" strike="noStrike" spc="-1">
                <a:solidFill>
                  <a:srgbClr val="000000"/>
                </a:solidFill>
                <a:uFill>
                  <a:solidFill>
                    <a:srgbClr val="FFFFFF"/>
                  </a:solidFill>
                </a:uFill>
                <a:latin typeface="Arial"/>
                <a:ea typeface="Arial"/>
              </a:rPr>
              <a:t>V</a:t>
            </a:r>
            <a:endParaRPr lang="es-A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 name="TextShape 1"/>
          <p:cNvSpPr txBox="1"/>
          <p:nvPr/>
        </p:nvSpPr>
        <p:spPr>
          <a:xfrm>
            <a:off x="628560" y="275760"/>
            <a:ext cx="7886520" cy="1220040"/>
          </a:xfrm>
          <a:prstGeom prst="rect">
            <a:avLst/>
          </a:prstGeom>
          <a:noFill/>
          <a:ln>
            <a:noFill/>
          </a:ln>
        </p:spPr>
        <p:txBody>
          <a:bodyPr anchor="ctr"/>
          <a:lstStyle/>
          <a:p>
            <a:pPr algn="ctr">
              <a:lnSpc>
                <a:spcPct val="90000"/>
              </a:lnSpc>
            </a:pPr>
            <a:r>
              <a:rPr lang="es-AR" sz="4000" b="1" strike="noStrike" spc="-1">
                <a:solidFill>
                  <a:srgbClr val="000000"/>
                </a:solidFill>
                <a:uFill>
                  <a:solidFill>
                    <a:srgbClr val="FFFFFF"/>
                  </a:solidFill>
                </a:uFill>
                <a:latin typeface="Arial"/>
                <a:ea typeface="Arial"/>
              </a:rPr>
              <a:t>Estructura de Control - Selección 
</a:t>
            </a:r>
            <a:r>
              <a:rPr lang="es-AR" sz="2800" b="0" i="1" strike="noStrike" spc="-1">
                <a:solidFill>
                  <a:srgbClr val="000000"/>
                </a:solidFill>
                <a:uFill>
                  <a:solidFill>
                    <a:srgbClr val="FFFFFF"/>
                  </a:solidFill>
                </a:uFill>
                <a:latin typeface="Arial"/>
                <a:ea typeface="Arial"/>
              </a:rPr>
              <a:t>Ejercicio – Mayor de Tres</a:t>
            </a:r>
            <a:endParaRPr lang="es-AR" sz="1400" b="0" strike="noStrike" spc="-1">
              <a:solidFill>
                <a:srgbClr val="000000"/>
              </a:solidFill>
              <a:uFill>
                <a:solidFill>
                  <a:srgbClr val="FFFFFF"/>
                </a:solidFill>
              </a:uFill>
              <a:latin typeface="Arial"/>
            </a:endParaRPr>
          </a:p>
        </p:txBody>
      </p:sp>
      <p:sp>
        <p:nvSpPr>
          <p:cNvPr id="651" name="TextShape 2"/>
          <p:cNvSpPr txBox="1"/>
          <p:nvPr/>
        </p:nvSpPr>
        <p:spPr>
          <a:xfrm>
            <a:off x="628560" y="2160000"/>
            <a:ext cx="7886520" cy="4350960"/>
          </a:xfrm>
          <a:prstGeom prst="rect">
            <a:avLst/>
          </a:prstGeom>
          <a:noFill/>
          <a:ln>
            <a:noFill/>
          </a:ln>
        </p:spPr>
        <p:txBody>
          <a:bodyPr/>
          <a:lstStyle/>
          <a:p>
            <a:pPr marL="228600" indent="-228240">
              <a:lnSpc>
                <a:spcPct val="90000"/>
              </a:lnSpc>
              <a:buClr>
                <a:srgbClr val="000000"/>
              </a:buClr>
              <a:buFont typeface="Arial"/>
              <a:buChar char="•"/>
            </a:pPr>
            <a:r>
              <a:rPr lang="es-AR" sz="2800" b="0" strike="noStrike" spc="-1">
                <a:solidFill>
                  <a:srgbClr val="000000"/>
                </a:solidFill>
                <a:uFill>
                  <a:solidFill>
                    <a:srgbClr val="FFFFFF"/>
                  </a:solidFill>
                </a:uFill>
                <a:latin typeface="Arial"/>
                <a:ea typeface="Arial"/>
              </a:rPr>
              <a:t>Desarrolle un algoritmo que dados tres números determine cuál es el mayor de los tres</a:t>
            </a:r>
            <a:endParaRPr lang="es-AR" sz="1400" b="0" strike="noStrike" spc="-1">
              <a:solidFill>
                <a:srgbClr val="000000"/>
              </a:solidFill>
              <a:uFill>
                <a:solidFill>
                  <a:srgbClr val="FFFFFF"/>
                </a:solidFill>
              </a:uFill>
              <a:latin typeface="Arial"/>
            </a:endParaRPr>
          </a:p>
          <a:p>
            <a:pPr marL="228600" indent="-50400">
              <a:lnSpc>
                <a:spcPct val="90000"/>
              </a:lnSpc>
            </a:pPr>
            <a:endParaRPr lang="es-AR" sz="1400" b="0" strike="noStrike" spc="-1">
              <a:solidFill>
                <a:srgbClr val="000000"/>
              </a:solidFill>
              <a:uFill>
                <a:solidFill>
                  <a:srgbClr val="FFFFFF"/>
                </a:solidFill>
              </a:uFill>
              <a:latin typeface="Arial"/>
            </a:endParaRPr>
          </a:p>
          <a:p>
            <a:pPr marL="228600" indent="-50400">
              <a:lnSpc>
                <a:spcPct val="90000"/>
              </a:lnSpc>
            </a:pPr>
            <a:endParaRPr lang="es-AR" sz="1400" b="0" strike="noStrike" spc="-1">
              <a:solidFill>
                <a:srgbClr val="000000"/>
              </a:solidFill>
              <a:uFill>
                <a:solidFill>
                  <a:srgbClr val="FFFFFF"/>
                </a:solidFill>
              </a:uFill>
              <a:latin typeface="Arial"/>
            </a:endParaRPr>
          </a:p>
          <a:p>
            <a:pPr marL="228600" indent="-50400">
              <a:lnSpc>
                <a:spcPct val="90000"/>
              </a:lnSpc>
            </a:pPr>
            <a:endParaRPr lang="es-AR" sz="1400" b="0" strike="noStrike" spc="-1">
              <a:solidFill>
                <a:srgbClr val="000000"/>
              </a:solidFill>
              <a:uFill>
                <a:solidFill>
                  <a:srgbClr val="FFFFFF"/>
                </a:solidFill>
              </a:uFill>
              <a:latin typeface="Arial"/>
            </a:endParaRPr>
          </a:p>
          <a:p>
            <a:pPr marL="228600" indent="-50400">
              <a:lnSpc>
                <a:spcPct val="90000"/>
              </a:lnSpc>
            </a:pPr>
            <a:endParaRPr lang="es-AR" sz="1400" b="0" strike="noStrike" spc="-1">
              <a:solidFill>
                <a:srgbClr val="000000"/>
              </a:solidFill>
              <a:uFill>
                <a:solidFill>
                  <a:srgbClr val="FFFFFF"/>
                </a:solidFill>
              </a:uFill>
              <a:latin typeface="Arial"/>
            </a:endParaRPr>
          </a:p>
          <a:p>
            <a:pPr marL="228600" indent="-228240">
              <a:lnSpc>
                <a:spcPct val="90000"/>
              </a:lnSpc>
            </a:pPr>
            <a:r>
              <a:rPr lang="es-AR" sz="2000" b="0" i="1" strike="noStrike" spc="-1">
                <a:solidFill>
                  <a:srgbClr val="000000"/>
                </a:solidFill>
                <a:uFill>
                  <a:solidFill>
                    <a:srgbClr val="FFFFFF"/>
                  </a:solidFill>
                </a:uFill>
                <a:latin typeface="Arial"/>
                <a:ea typeface="Arial"/>
              </a:rPr>
              <a:t>Recuerde realizar el código y la prueba de escritorio</a:t>
            </a:r>
            <a:endParaRPr lang="es-AR" sz="1400" b="0" strike="noStrike" spc="-1">
              <a:solidFill>
                <a:srgbClr val="000000"/>
              </a:solidFill>
              <a:uFill>
                <a:solidFill>
                  <a:srgbClr val="FFFFFF"/>
                </a:solidFill>
              </a:uFill>
              <a:latin typeface="Arial"/>
            </a:endParaRPr>
          </a:p>
        </p:txBody>
      </p:sp>
      <p:sp>
        <p:nvSpPr>
          <p:cNvPr id="652" name="TextShape 3"/>
          <p:cNvSpPr txBox="1"/>
          <p:nvPr/>
        </p:nvSpPr>
        <p:spPr>
          <a:xfrm>
            <a:off x="8587800" y="6575400"/>
            <a:ext cx="556200" cy="364680"/>
          </a:xfrm>
          <a:prstGeom prst="rect">
            <a:avLst/>
          </a:prstGeom>
          <a:noFill/>
          <a:ln>
            <a:noFill/>
          </a:ln>
        </p:spPr>
        <p:txBody>
          <a:bodyPr anchor="ctr"/>
          <a:lstStyle/>
          <a:p>
            <a:pPr algn="r">
              <a:lnSpc>
                <a:spcPct val="100000"/>
              </a:lnSpc>
            </a:pPr>
            <a:fld id="{E197BA67-DDCD-4704-8340-F9C46B00F297}" type="slidenum">
              <a:rPr lang="es-AR" sz="1200" b="0" strike="noStrike" spc="-1">
                <a:solidFill>
                  <a:srgbClr val="FFFFFF"/>
                </a:solidFill>
                <a:uFill>
                  <a:solidFill>
                    <a:srgbClr val="FFFFFF"/>
                  </a:solidFill>
                </a:uFill>
                <a:latin typeface="Arial"/>
                <a:ea typeface="Arial"/>
              </a:rPr>
              <a:t>30</a:t>
            </a:fld>
            <a:endParaRPr lang="es-AR" sz="1400" b="0" strike="noStrike" spc="-1">
              <a:solidFill>
                <a:srgbClr val="000000"/>
              </a:solidFill>
              <a:uFill>
                <a:solidFill>
                  <a:srgbClr val="FFFFFF"/>
                </a:solidFill>
              </a:uFill>
              <a:latin typeface="Times New Roman"/>
            </a:endParaRPr>
          </a:p>
        </p:txBody>
      </p:sp>
      <p:pic>
        <p:nvPicPr>
          <p:cNvPr id="653" name="Google Shape;732;p79"/>
          <p:cNvPicPr/>
          <p:nvPr/>
        </p:nvPicPr>
        <p:blipFill>
          <a:blip r:embed="rId2"/>
          <a:stretch/>
        </p:blipFill>
        <p:spPr>
          <a:xfrm>
            <a:off x="5592240" y="3224880"/>
            <a:ext cx="2552400" cy="1790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TextShape 1"/>
          <p:cNvSpPr txBox="1"/>
          <p:nvPr/>
        </p:nvSpPr>
        <p:spPr>
          <a:xfrm>
            <a:off x="628560" y="275760"/>
            <a:ext cx="7886520" cy="1220040"/>
          </a:xfrm>
          <a:prstGeom prst="rect">
            <a:avLst/>
          </a:prstGeom>
          <a:noFill/>
          <a:ln>
            <a:noFill/>
          </a:ln>
        </p:spPr>
        <p:txBody>
          <a:bodyPr anchor="ctr"/>
          <a:lstStyle/>
          <a:p>
            <a:pPr algn="ctr">
              <a:lnSpc>
                <a:spcPct val="90000"/>
              </a:lnSpc>
            </a:pPr>
            <a:r>
              <a:rPr lang="es-AR" sz="4000" b="1" strike="noStrike" spc="-1">
                <a:solidFill>
                  <a:srgbClr val="000000"/>
                </a:solidFill>
                <a:uFill>
                  <a:solidFill>
                    <a:srgbClr val="FFFFFF"/>
                  </a:solidFill>
                </a:uFill>
                <a:latin typeface="Arial"/>
                <a:ea typeface="Arial"/>
              </a:rPr>
              <a:t>Estructura de Control - Selección </a:t>
            </a:r>
            <a:r>
              <a:rPr lang="es-AR" sz="4000" b="0" strike="noStrike" spc="-1">
                <a:solidFill>
                  <a:srgbClr val="000000"/>
                </a:solidFill>
                <a:uFill>
                  <a:solidFill>
                    <a:srgbClr val="FFFFFF"/>
                  </a:solidFill>
                </a:uFill>
                <a:latin typeface="Arial"/>
                <a:ea typeface="Arial"/>
              </a:rPr>
              <a:t>
</a:t>
            </a:r>
            <a:r>
              <a:rPr lang="es-AR" sz="2800" b="0" i="1" strike="noStrike" spc="-1">
                <a:solidFill>
                  <a:srgbClr val="000000"/>
                </a:solidFill>
                <a:uFill>
                  <a:solidFill>
                    <a:srgbClr val="FFFFFF"/>
                  </a:solidFill>
                </a:uFill>
                <a:latin typeface="Arial"/>
                <a:ea typeface="Arial"/>
              </a:rPr>
              <a:t>Ejercicio – Par/Impar</a:t>
            </a:r>
            <a:endParaRPr lang="es-AR" sz="1400" b="0" strike="noStrike" spc="-1">
              <a:solidFill>
                <a:srgbClr val="000000"/>
              </a:solidFill>
              <a:uFill>
                <a:solidFill>
                  <a:srgbClr val="FFFFFF"/>
                </a:solidFill>
              </a:uFill>
              <a:latin typeface="Arial"/>
            </a:endParaRPr>
          </a:p>
        </p:txBody>
      </p:sp>
      <p:sp>
        <p:nvSpPr>
          <p:cNvPr id="655" name="TextShape 2"/>
          <p:cNvSpPr txBox="1"/>
          <p:nvPr/>
        </p:nvSpPr>
        <p:spPr>
          <a:xfrm>
            <a:off x="628560" y="2160000"/>
            <a:ext cx="7886520" cy="4350960"/>
          </a:xfrm>
          <a:prstGeom prst="rect">
            <a:avLst/>
          </a:prstGeom>
          <a:noFill/>
          <a:ln>
            <a:noFill/>
          </a:ln>
        </p:spPr>
        <p:txBody>
          <a:bodyPr/>
          <a:lstStyle/>
          <a:p>
            <a:pPr marL="228600" indent="-228240">
              <a:lnSpc>
                <a:spcPct val="90000"/>
              </a:lnSpc>
              <a:buClr>
                <a:srgbClr val="000000"/>
              </a:buClr>
              <a:buFont typeface="Arial"/>
              <a:buChar char="•"/>
            </a:pPr>
            <a:r>
              <a:rPr lang="es-AR" sz="2800" b="0" strike="noStrike" spc="-1">
                <a:solidFill>
                  <a:srgbClr val="000000"/>
                </a:solidFill>
                <a:uFill>
                  <a:solidFill>
                    <a:srgbClr val="FFFFFF"/>
                  </a:solidFill>
                </a:uFill>
                <a:latin typeface="Arial"/>
                <a:ea typeface="Arial"/>
              </a:rPr>
              <a:t>Desarrollar un algoritmo que dado un número, ingresado por el usuario determine si el número es par o impar y le informe al usuario</a:t>
            </a:r>
            <a:endParaRPr lang="es-AR" sz="1400" b="0" strike="noStrike" spc="-1">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s-AR" sz="2800" b="0" strike="noStrike" spc="-1">
                <a:solidFill>
                  <a:srgbClr val="000000"/>
                </a:solidFill>
                <a:uFill>
                  <a:solidFill>
                    <a:srgbClr val="FFFFFF"/>
                  </a:solidFill>
                </a:uFill>
                <a:latin typeface="Arial"/>
                <a:ea typeface="Arial"/>
              </a:rPr>
              <a:t>En el caso de ser 0 (cero) el algoritmo deberá  informarlo </a:t>
            </a:r>
            <a:endParaRPr lang="es-AR" sz="1400" b="0" strike="noStrike" spc="-1">
              <a:solidFill>
                <a:srgbClr val="000000"/>
              </a:solidFill>
              <a:uFill>
                <a:solidFill>
                  <a:srgbClr val="FFFFFF"/>
                </a:solidFill>
              </a:uFill>
              <a:latin typeface="Arial"/>
            </a:endParaRPr>
          </a:p>
          <a:p>
            <a:pPr marL="228600" indent="-50400">
              <a:lnSpc>
                <a:spcPct val="90000"/>
              </a:lnSpc>
            </a:pPr>
            <a:endParaRPr lang="es-AR" sz="1400" b="0" strike="noStrike" spc="-1">
              <a:solidFill>
                <a:srgbClr val="000000"/>
              </a:solidFill>
              <a:uFill>
                <a:solidFill>
                  <a:srgbClr val="FFFFFF"/>
                </a:solidFill>
              </a:uFill>
              <a:latin typeface="Arial"/>
            </a:endParaRPr>
          </a:p>
          <a:p>
            <a:pPr marL="228600" indent="-50400">
              <a:lnSpc>
                <a:spcPct val="90000"/>
              </a:lnSpc>
            </a:pPr>
            <a:endParaRPr lang="es-AR" sz="1400" b="0" strike="noStrike" spc="-1">
              <a:solidFill>
                <a:srgbClr val="000000"/>
              </a:solidFill>
              <a:uFill>
                <a:solidFill>
                  <a:srgbClr val="FFFFFF"/>
                </a:solidFill>
              </a:uFill>
              <a:latin typeface="Arial"/>
            </a:endParaRPr>
          </a:p>
          <a:p>
            <a:pPr marL="228600" indent="-228240">
              <a:lnSpc>
                <a:spcPct val="90000"/>
              </a:lnSpc>
            </a:pPr>
            <a:r>
              <a:rPr lang="es-AR" sz="2000" b="0" i="1" strike="noStrike" spc="-1">
                <a:solidFill>
                  <a:srgbClr val="000000"/>
                </a:solidFill>
                <a:uFill>
                  <a:solidFill>
                    <a:srgbClr val="FFFFFF"/>
                  </a:solidFill>
                </a:uFill>
                <a:latin typeface="Arial"/>
                <a:ea typeface="Arial"/>
              </a:rPr>
              <a:t>Recuerde realizar el código y la prueba de escritorio</a:t>
            </a:r>
            <a:endParaRPr lang="es-AR" sz="1400" b="0" strike="noStrike" spc="-1">
              <a:solidFill>
                <a:srgbClr val="000000"/>
              </a:solidFill>
              <a:uFill>
                <a:solidFill>
                  <a:srgbClr val="FFFFFF"/>
                </a:solidFill>
              </a:uFill>
              <a:latin typeface="Arial"/>
            </a:endParaRPr>
          </a:p>
          <a:p>
            <a:pPr marL="228600" indent="-50400">
              <a:lnSpc>
                <a:spcPct val="90000"/>
              </a:lnSpc>
            </a:pPr>
            <a:endParaRPr lang="es-AR" sz="1400" b="0" strike="noStrike" spc="-1">
              <a:solidFill>
                <a:srgbClr val="000000"/>
              </a:solidFill>
              <a:uFill>
                <a:solidFill>
                  <a:srgbClr val="FFFFFF"/>
                </a:solidFill>
              </a:uFill>
              <a:latin typeface="Arial"/>
            </a:endParaRPr>
          </a:p>
        </p:txBody>
      </p:sp>
      <p:sp>
        <p:nvSpPr>
          <p:cNvPr id="656" name="TextShape 3"/>
          <p:cNvSpPr txBox="1"/>
          <p:nvPr/>
        </p:nvSpPr>
        <p:spPr>
          <a:xfrm>
            <a:off x="8587800" y="6575400"/>
            <a:ext cx="556200" cy="364680"/>
          </a:xfrm>
          <a:prstGeom prst="rect">
            <a:avLst/>
          </a:prstGeom>
          <a:noFill/>
          <a:ln>
            <a:noFill/>
          </a:ln>
        </p:spPr>
        <p:txBody>
          <a:bodyPr anchor="ctr"/>
          <a:lstStyle/>
          <a:p>
            <a:pPr algn="r">
              <a:lnSpc>
                <a:spcPct val="100000"/>
              </a:lnSpc>
            </a:pPr>
            <a:fld id="{C1D58BEC-44BC-492C-A394-C29D50D08398}" type="slidenum">
              <a:rPr lang="es-AR" sz="1200" b="0" strike="noStrike" spc="-1">
                <a:solidFill>
                  <a:srgbClr val="FFFFFF"/>
                </a:solidFill>
                <a:uFill>
                  <a:solidFill>
                    <a:srgbClr val="FFFFFF"/>
                  </a:solidFill>
                </a:uFill>
                <a:latin typeface="Arial"/>
                <a:ea typeface="Arial"/>
              </a:rPr>
              <a:t>31</a:t>
            </a:fld>
            <a:endParaRPr lang="es-AR" sz="1400" b="0" strike="noStrike" spc="-1">
              <a:solidFill>
                <a:srgbClr val="000000"/>
              </a:solidFill>
              <a:uFill>
                <a:solidFill>
                  <a:srgbClr val="FFFFFF"/>
                </a:solidFill>
              </a:uFill>
              <a:latin typeface="Times New Roman"/>
            </a:endParaRPr>
          </a:p>
        </p:txBody>
      </p:sp>
      <p:pic>
        <p:nvPicPr>
          <p:cNvPr id="657" name="Google Shape;740;p80"/>
          <p:cNvPicPr/>
          <p:nvPr/>
        </p:nvPicPr>
        <p:blipFill>
          <a:blip r:embed="rId2"/>
          <a:stretch/>
        </p:blipFill>
        <p:spPr>
          <a:xfrm>
            <a:off x="6848640" y="4050000"/>
            <a:ext cx="1666440" cy="19047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 name="TextShape 1"/>
          <p:cNvSpPr txBox="1"/>
          <p:nvPr/>
        </p:nvSpPr>
        <p:spPr>
          <a:xfrm>
            <a:off x="628560" y="275760"/>
            <a:ext cx="7886520" cy="1220040"/>
          </a:xfrm>
          <a:prstGeom prst="rect">
            <a:avLst/>
          </a:prstGeom>
          <a:noFill/>
          <a:ln>
            <a:noFill/>
          </a:ln>
        </p:spPr>
        <p:txBody>
          <a:bodyPr anchor="ctr"/>
          <a:lstStyle/>
          <a:p>
            <a:pPr algn="ctr">
              <a:lnSpc>
                <a:spcPct val="90000"/>
              </a:lnSpc>
            </a:pPr>
            <a:r>
              <a:rPr lang="es-AR" sz="4000" b="1" strike="noStrike" spc="-1">
                <a:solidFill>
                  <a:srgbClr val="000000"/>
                </a:solidFill>
                <a:uFill>
                  <a:solidFill>
                    <a:srgbClr val="FFFFFF"/>
                  </a:solidFill>
                </a:uFill>
                <a:latin typeface="Arial"/>
                <a:ea typeface="Arial"/>
              </a:rPr>
              <a:t>Estructura de Control - Selección </a:t>
            </a:r>
            <a:r>
              <a:rPr lang="es-AR" sz="4000" b="0" strike="noStrike" spc="-1">
                <a:solidFill>
                  <a:srgbClr val="000000"/>
                </a:solidFill>
                <a:uFill>
                  <a:solidFill>
                    <a:srgbClr val="FFFFFF"/>
                  </a:solidFill>
                </a:uFill>
                <a:latin typeface="Arial"/>
                <a:ea typeface="Arial"/>
              </a:rPr>
              <a:t>
</a:t>
            </a:r>
            <a:r>
              <a:rPr lang="es-AR" sz="2800" b="0" i="1" strike="noStrike" spc="-1">
                <a:solidFill>
                  <a:srgbClr val="000000"/>
                </a:solidFill>
                <a:uFill>
                  <a:solidFill>
                    <a:srgbClr val="FFFFFF"/>
                  </a:solidFill>
                </a:uFill>
                <a:latin typeface="Arial"/>
                <a:ea typeface="Arial"/>
              </a:rPr>
              <a:t>Ejercicio – Descuento Octubre</a:t>
            </a:r>
            <a:endParaRPr lang="es-AR" sz="1400" b="0" strike="noStrike" spc="-1">
              <a:solidFill>
                <a:srgbClr val="000000"/>
              </a:solidFill>
              <a:uFill>
                <a:solidFill>
                  <a:srgbClr val="FFFFFF"/>
                </a:solidFill>
              </a:uFill>
              <a:latin typeface="Arial"/>
            </a:endParaRPr>
          </a:p>
        </p:txBody>
      </p:sp>
      <p:sp>
        <p:nvSpPr>
          <p:cNvPr id="659" name="TextShape 2"/>
          <p:cNvSpPr txBox="1"/>
          <p:nvPr/>
        </p:nvSpPr>
        <p:spPr>
          <a:xfrm>
            <a:off x="628560" y="2160000"/>
            <a:ext cx="7886520" cy="4350960"/>
          </a:xfrm>
          <a:prstGeom prst="rect">
            <a:avLst/>
          </a:prstGeom>
          <a:noFill/>
          <a:ln>
            <a:noFill/>
          </a:ln>
        </p:spPr>
        <p:txBody>
          <a:bodyPr/>
          <a:lstStyle/>
          <a:p>
            <a:pPr marL="228600" indent="-228240">
              <a:lnSpc>
                <a:spcPct val="90000"/>
              </a:lnSpc>
              <a:buClr>
                <a:srgbClr val="000000"/>
              </a:buClr>
              <a:buFont typeface="Arial"/>
              <a:buChar char="•"/>
            </a:pPr>
            <a:r>
              <a:rPr lang="es-AR" sz="2800" b="0" strike="noStrike" spc="-1">
                <a:solidFill>
                  <a:srgbClr val="000000"/>
                </a:solidFill>
                <a:uFill>
                  <a:solidFill>
                    <a:srgbClr val="FFFFFF"/>
                  </a:solidFill>
                </a:uFill>
                <a:latin typeface="Arial"/>
                <a:ea typeface="Arial"/>
              </a:rPr>
              <a:t>Una tienda al cumplir años en Octubre ofrece un descuento del 15% a sus clientes en todas sus compras</a:t>
            </a:r>
            <a:endParaRPr lang="es-AR" sz="1400" b="0" strike="noStrike" spc="-1">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s-AR" sz="2800" b="0" strike="noStrike" spc="-1">
                <a:solidFill>
                  <a:srgbClr val="000000"/>
                </a:solidFill>
                <a:uFill>
                  <a:solidFill>
                    <a:srgbClr val="FFFFFF"/>
                  </a:solidFill>
                </a:uFill>
                <a:latin typeface="Arial"/>
                <a:ea typeface="Arial"/>
              </a:rPr>
              <a:t>Desarrolle un algoritmo que dada una compra: precio unitario y cantidad el mes indicados por el usuario, determine si el cliente tiene descuento o no</a:t>
            </a:r>
            <a:endParaRPr lang="es-AR" sz="1400" b="0" strike="noStrike" spc="-1">
              <a:solidFill>
                <a:srgbClr val="000000"/>
              </a:solidFill>
              <a:uFill>
                <a:solidFill>
                  <a:srgbClr val="FFFFFF"/>
                </a:solidFill>
              </a:uFill>
              <a:latin typeface="Arial"/>
            </a:endParaRPr>
          </a:p>
          <a:p>
            <a:pPr marL="228600" indent="-50400">
              <a:lnSpc>
                <a:spcPct val="90000"/>
              </a:lnSpc>
            </a:pPr>
            <a:endParaRPr lang="es-AR" sz="1400" b="0" strike="noStrike" spc="-1">
              <a:solidFill>
                <a:srgbClr val="000000"/>
              </a:solidFill>
              <a:uFill>
                <a:solidFill>
                  <a:srgbClr val="FFFFFF"/>
                </a:solidFill>
              </a:uFill>
              <a:latin typeface="Arial"/>
            </a:endParaRPr>
          </a:p>
          <a:p>
            <a:pPr marL="228600" indent="-50400">
              <a:lnSpc>
                <a:spcPct val="90000"/>
              </a:lnSpc>
            </a:pPr>
            <a:endParaRPr lang="es-AR" sz="1400" b="0" strike="noStrike" spc="-1">
              <a:solidFill>
                <a:srgbClr val="000000"/>
              </a:solidFill>
              <a:uFill>
                <a:solidFill>
                  <a:srgbClr val="FFFFFF"/>
                </a:solidFill>
              </a:uFill>
              <a:latin typeface="Arial"/>
            </a:endParaRPr>
          </a:p>
          <a:p>
            <a:pPr marL="228600" indent="-228240">
              <a:lnSpc>
                <a:spcPct val="90000"/>
              </a:lnSpc>
            </a:pPr>
            <a:r>
              <a:rPr lang="es-AR" sz="2000" b="0" i="1" strike="noStrike" spc="-1">
                <a:solidFill>
                  <a:srgbClr val="000000"/>
                </a:solidFill>
                <a:uFill>
                  <a:solidFill>
                    <a:srgbClr val="FFFFFF"/>
                  </a:solidFill>
                </a:uFill>
                <a:latin typeface="Arial"/>
                <a:ea typeface="Arial"/>
              </a:rPr>
              <a:t>Recuerde realizar el código y la prueba de escritorio</a:t>
            </a:r>
            <a:endParaRPr lang="es-AR" sz="1400" b="0" strike="noStrike" spc="-1">
              <a:solidFill>
                <a:srgbClr val="000000"/>
              </a:solidFill>
              <a:uFill>
                <a:solidFill>
                  <a:srgbClr val="FFFFFF"/>
                </a:solidFill>
              </a:uFill>
              <a:latin typeface="Arial"/>
            </a:endParaRPr>
          </a:p>
          <a:p>
            <a:pPr marL="228600" indent="-50400">
              <a:lnSpc>
                <a:spcPct val="90000"/>
              </a:lnSpc>
            </a:pPr>
            <a:endParaRPr lang="es-AR" sz="1400" b="0" strike="noStrike" spc="-1">
              <a:solidFill>
                <a:srgbClr val="000000"/>
              </a:solidFill>
              <a:uFill>
                <a:solidFill>
                  <a:srgbClr val="FFFFFF"/>
                </a:solidFill>
              </a:uFill>
              <a:latin typeface="Arial"/>
            </a:endParaRPr>
          </a:p>
          <a:p>
            <a:pPr marL="228600" indent="-50400">
              <a:lnSpc>
                <a:spcPct val="90000"/>
              </a:lnSpc>
            </a:pPr>
            <a:endParaRPr lang="es-AR" sz="1400" b="0" strike="noStrike" spc="-1">
              <a:solidFill>
                <a:srgbClr val="000000"/>
              </a:solidFill>
              <a:uFill>
                <a:solidFill>
                  <a:srgbClr val="FFFFFF"/>
                </a:solidFill>
              </a:uFill>
              <a:latin typeface="Arial"/>
            </a:endParaRPr>
          </a:p>
        </p:txBody>
      </p:sp>
      <p:sp>
        <p:nvSpPr>
          <p:cNvPr id="660" name="TextShape 3"/>
          <p:cNvSpPr txBox="1"/>
          <p:nvPr/>
        </p:nvSpPr>
        <p:spPr>
          <a:xfrm>
            <a:off x="8587800" y="6575400"/>
            <a:ext cx="556200" cy="364680"/>
          </a:xfrm>
          <a:prstGeom prst="rect">
            <a:avLst/>
          </a:prstGeom>
          <a:noFill/>
          <a:ln>
            <a:noFill/>
          </a:ln>
        </p:spPr>
        <p:txBody>
          <a:bodyPr anchor="ctr"/>
          <a:lstStyle/>
          <a:p>
            <a:pPr algn="r">
              <a:lnSpc>
                <a:spcPct val="100000"/>
              </a:lnSpc>
            </a:pPr>
            <a:fld id="{B0BA44EB-217D-4144-8B78-1070BEA3A9F1}" type="slidenum">
              <a:rPr lang="es-AR" sz="1200" b="0" strike="noStrike" spc="-1">
                <a:solidFill>
                  <a:srgbClr val="FFFFFF"/>
                </a:solidFill>
                <a:uFill>
                  <a:solidFill>
                    <a:srgbClr val="FFFFFF"/>
                  </a:solidFill>
                </a:uFill>
                <a:latin typeface="Arial"/>
                <a:ea typeface="Arial"/>
              </a:rPr>
              <a:t>32</a:t>
            </a:fld>
            <a:endParaRPr lang="es-AR" sz="1400" b="0" strike="noStrike" spc="-1">
              <a:solidFill>
                <a:srgbClr val="000000"/>
              </a:solidFill>
              <a:uFill>
                <a:solidFill>
                  <a:srgbClr val="FFFFFF"/>
                </a:solidFill>
              </a:uFill>
              <a:latin typeface="Times New Roman"/>
            </a:endParaRPr>
          </a:p>
        </p:txBody>
      </p:sp>
      <p:pic>
        <p:nvPicPr>
          <p:cNvPr id="661" name="Google Shape;748;p81"/>
          <p:cNvPicPr/>
          <p:nvPr/>
        </p:nvPicPr>
        <p:blipFill>
          <a:blip r:embed="rId2"/>
          <a:stretch/>
        </p:blipFill>
        <p:spPr>
          <a:xfrm>
            <a:off x="6114960" y="4563720"/>
            <a:ext cx="2400120" cy="15094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 name="TextShape 1"/>
          <p:cNvSpPr txBox="1"/>
          <p:nvPr/>
        </p:nvSpPr>
        <p:spPr>
          <a:xfrm>
            <a:off x="628560" y="275760"/>
            <a:ext cx="7886520" cy="1220040"/>
          </a:xfrm>
          <a:prstGeom prst="rect">
            <a:avLst/>
          </a:prstGeom>
          <a:noFill/>
          <a:ln>
            <a:noFill/>
          </a:ln>
        </p:spPr>
        <p:txBody>
          <a:bodyPr anchor="ctr"/>
          <a:lstStyle/>
          <a:p>
            <a:pPr algn="ctr">
              <a:lnSpc>
                <a:spcPct val="90000"/>
              </a:lnSpc>
            </a:pPr>
            <a:r>
              <a:rPr lang="es-AR" sz="4000" b="1" strike="noStrike" spc="-1">
                <a:solidFill>
                  <a:srgbClr val="000000"/>
                </a:solidFill>
                <a:uFill>
                  <a:solidFill>
                    <a:srgbClr val="FFFFFF"/>
                  </a:solidFill>
                </a:uFill>
                <a:latin typeface="Arial"/>
                <a:ea typeface="Arial"/>
              </a:rPr>
              <a:t>Estructura de Control - Selección </a:t>
            </a:r>
            <a:r>
              <a:rPr lang="es-AR" sz="4000" b="0" strike="noStrike" spc="-1">
                <a:solidFill>
                  <a:srgbClr val="000000"/>
                </a:solidFill>
                <a:uFill>
                  <a:solidFill>
                    <a:srgbClr val="FFFFFF"/>
                  </a:solidFill>
                </a:uFill>
                <a:latin typeface="Arial"/>
                <a:ea typeface="Arial"/>
              </a:rPr>
              <a:t>
</a:t>
            </a:r>
            <a:r>
              <a:rPr lang="es-AR" sz="2800" b="0" i="1" strike="noStrike" spc="-1">
                <a:solidFill>
                  <a:srgbClr val="000000"/>
                </a:solidFill>
                <a:uFill>
                  <a:solidFill>
                    <a:srgbClr val="FFFFFF"/>
                  </a:solidFill>
                </a:uFill>
                <a:latin typeface="Arial"/>
                <a:ea typeface="Arial"/>
              </a:rPr>
              <a:t>Ejercicio – Aumento de Sueldo</a:t>
            </a:r>
            <a:endParaRPr lang="es-AR" sz="1400" b="0" strike="noStrike" spc="-1">
              <a:solidFill>
                <a:srgbClr val="000000"/>
              </a:solidFill>
              <a:uFill>
                <a:solidFill>
                  <a:srgbClr val="FFFFFF"/>
                </a:solidFill>
              </a:uFill>
              <a:latin typeface="Arial"/>
            </a:endParaRPr>
          </a:p>
        </p:txBody>
      </p:sp>
      <p:sp>
        <p:nvSpPr>
          <p:cNvPr id="663" name="TextShape 2"/>
          <p:cNvSpPr txBox="1"/>
          <p:nvPr/>
        </p:nvSpPr>
        <p:spPr>
          <a:xfrm>
            <a:off x="628560" y="1959480"/>
            <a:ext cx="7886520" cy="1113120"/>
          </a:xfrm>
          <a:prstGeom prst="rect">
            <a:avLst/>
          </a:prstGeom>
          <a:noFill/>
          <a:ln>
            <a:noFill/>
          </a:ln>
        </p:spPr>
        <p:txBody>
          <a:bodyPr/>
          <a:lstStyle/>
          <a:p>
            <a:pPr marL="228600" indent="-228240">
              <a:lnSpc>
                <a:spcPct val="70000"/>
              </a:lnSpc>
              <a:buClr>
                <a:srgbClr val="000000"/>
              </a:buClr>
              <a:buFont typeface="Arial"/>
              <a:buChar char="•"/>
            </a:pPr>
            <a:r>
              <a:rPr lang="es-AR" sz="2210" b="0" strike="noStrike" spc="-1">
                <a:solidFill>
                  <a:srgbClr val="000000"/>
                </a:solidFill>
                <a:uFill>
                  <a:solidFill>
                    <a:srgbClr val="FFFFFF"/>
                  </a:solidFill>
                </a:uFill>
                <a:latin typeface="Arial"/>
                <a:ea typeface="Arial"/>
              </a:rPr>
              <a:t>Una empresa desea premiar a sus empleados con un aumento de sueldo. Este aumento se ajusta a la siguiente tabla:</a:t>
            </a:r>
            <a:endParaRPr lang="es-AR" sz="1400" b="0" strike="noStrike" spc="-1">
              <a:solidFill>
                <a:srgbClr val="000000"/>
              </a:solidFill>
              <a:uFill>
                <a:solidFill>
                  <a:srgbClr val="FFFFFF"/>
                </a:solidFill>
              </a:uFill>
              <a:latin typeface="Arial"/>
            </a:endParaRPr>
          </a:p>
          <a:p>
            <a:pPr marL="228600" indent="-228240">
              <a:lnSpc>
                <a:spcPct val="70000"/>
              </a:lnSpc>
            </a:pPr>
            <a:r>
              <a:rPr lang="es-AR" sz="2210" b="0" strike="noStrike" spc="-1">
                <a:solidFill>
                  <a:srgbClr val="000000"/>
                </a:solidFill>
                <a:uFill>
                  <a:solidFill>
                    <a:srgbClr val="FFFFFF"/>
                  </a:solidFill>
                </a:uFill>
                <a:latin typeface="Arial"/>
                <a:ea typeface="Arial"/>
              </a:rPr>
              <a:t> </a:t>
            </a:r>
            <a:endParaRPr lang="es-AR" sz="1400" b="0" strike="noStrike" spc="-1">
              <a:solidFill>
                <a:srgbClr val="000000"/>
              </a:solidFill>
              <a:uFill>
                <a:solidFill>
                  <a:srgbClr val="FFFFFF"/>
                </a:solidFill>
              </a:uFill>
              <a:latin typeface="Arial"/>
            </a:endParaRPr>
          </a:p>
          <a:p>
            <a:pPr marL="228600" indent="-87840">
              <a:lnSpc>
                <a:spcPct val="70000"/>
              </a:lnSpc>
            </a:pPr>
            <a:endParaRPr lang="es-AR" sz="1400" b="0" strike="noStrike" spc="-1">
              <a:solidFill>
                <a:srgbClr val="000000"/>
              </a:solidFill>
              <a:uFill>
                <a:solidFill>
                  <a:srgbClr val="FFFFFF"/>
                </a:solidFill>
              </a:uFill>
              <a:latin typeface="Arial"/>
            </a:endParaRPr>
          </a:p>
          <a:p>
            <a:pPr marL="228600" indent="-87840">
              <a:lnSpc>
                <a:spcPct val="70000"/>
              </a:lnSpc>
            </a:pPr>
            <a:endParaRPr lang="es-AR" sz="1400" b="0" strike="noStrike" spc="-1">
              <a:solidFill>
                <a:srgbClr val="000000"/>
              </a:solidFill>
              <a:uFill>
                <a:solidFill>
                  <a:srgbClr val="FFFFFF"/>
                </a:solidFill>
              </a:uFill>
              <a:latin typeface="Arial"/>
            </a:endParaRPr>
          </a:p>
          <a:p>
            <a:pPr marL="228600" indent="-228240">
              <a:lnSpc>
                <a:spcPct val="70000"/>
              </a:lnSpc>
            </a:pPr>
            <a:r>
              <a:rPr lang="es-AR" sz="2210" b="0" strike="noStrike" spc="-1">
                <a:solidFill>
                  <a:srgbClr val="000000"/>
                </a:solidFill>
                <a:uFill>
                  <a:solidFill>
                    <a:srgbClr val="FFFFFF"/>
                  </a:solidFill>
                </a:uFill>
                <a:latin typeface="Arial"/>
                <a:ea typeface="Arial"/>
              </a:rPr>
              <a:t> </a:t>
            </a:r>
            <a:endParaRPr lang="es-AR" sz="1400" b="0" strike="noStrike" spc="-1">
              <a:solidFill>
                <a:srgbClr val="000000"/>
              </a:solidFill>
              <a:uFill>
                <a:solidFill>
                  <a:srgbClr val="FFFFFF"/>
                </a:solidFill>
              </a:uFill>
              <a:latin typeface="Arial"/>
            </a:endParaRPr>
          </a:p>
          <a:p>
            <a:pPr marL="228600" indent="-228240">
              <a:lnSpc>
                <a:spcPct val="70000"/>
              </a:lnSpc>
            </a:pPr>
            <a:endParaRPr lang="es-AR" sz="1400" b="0" strike="noStrike" spc="-1">
              <a:solidFill>
                <a:srgbClr val="000000"/>
              </a:solidFill>
              <a:uFill>
                <a:solidFill>
                  <a:srgbClr val="FFFFFF"/>
                </a:solidFill>
              </a:uFill>
              <a:latin typeface="Arial"/>
            </a:endParaRPr>
          </a:p>
          <a:p>
            <a:pPr marL="228600" indent="-77040">
              <a:lnSpc>
                <a:spcPct val="70000"/>
              </a:lnSpc>
            </a:pPr>
            <a:endParaRPr lang="es-AR" sz="1400" b="0" strike="noStrike" spc="-1">
              <a:solidFill>
                <a:srgbClr val="000000"/>
              </a:solidFill>
              <a:uFill>
                <a:solidFill>
                  <a:srgbClr val="FFFFFF"/>
                </a:solidFill>
              </a:uFill>
              <a:latin typeface="Arial"/>
            </a:endParaRPr>
          </a:p>
          <a:p>
            <a:pPr marL="228600" indent="-77040">
              <a:lnSpc>
                <a:spcPct val="70000"/>
              </a:lnSpc>
            </a:pPr>
            <a:endParaRPr lang="es-AR" sz="1400" b="0" strike="noStrike" spc="-1">
              <a:solidFill>
                <a:srgbClr val="000000"/>
              </a:solidFill>
              <a:uFill>
                <a:solidFill>
                  <a:srgbClr val="FFFFFF"/>
                </a:solidFill>
              </a:uFill>
              <a:latin typeface="Arial"/>
            </a:endParaRPr>
          </a:p>
        </p:txBody>
      </p:sp>
      <p:sp>
        <p:nvSpPr>
          <p:cNvPr id="664" name="TextShape 3"/>
          <p:cNvSpPr txBox="1"/>
          <p:nvPr/>
        </p:nvSpPr>
        <p:spPr>
          <a:xfrm>
            <a:off x="8587800" y="6575400"/>
            <a:ext cx="556200" cy="364680"/>
          </a:xfrm>
          <a:prstGeom prst="rect">
            <a:avLst/>
          </a:prstGeom>
          <a:noFill/>
          <a:ln>
            <a:noFill/>
          </a:ln>
        </p:spPr>
        <p:txBody>
          <a:bodyPr anchor="ctr"/>
          <a:lstStyle/>
          <a:p>
            <a:pPr algn="r">
              <a:lnSpc>
                <a:spcPct val="100000"/>
              </a:lnSpc>
            </a:pPr>
            <a:fld id="{06B2A9E3-77E4-4B8E-8143-357FFBCC753B}" type="slidenum">
              <a:rPr lang="es-AR" sz="1200" b="0" strike="noStrike" spc="-1">
                <a:solidFill>
                  <a:srgbClr val="FFFFFF"/>
                </a:solidFill>
                <a:uFill>
                  <a:solidFill>
                    <a:srgbClr val="FFFFFF"/>
                  </a:solidFill>
                </a:uFill>
                <a:latin typeface="Arial"/>
                <a:ea typeface="Arial"/>
              </a:rPr>
              <a:t>33</a:t>
            </a:fld>
            <a:endParaRPr lang="es-AR" sz="1400" b="0" strike="noStrike" spc="-1">
              <a:solidFill>
                <a:srgbClr val="000000"/>
              </a:solidFill>
              <a:uFill>
                <a:solidFill>
                  <a:srgbClr val="FFFFFF"/>
                </a:solidFill>
              </a:uFill>
              <a:latin typeface="Times New Roman"/>
            </a:endParaRPr>
          </a:p>
        </p:txBody>
      </p:sp>
      <p:graphicFrame>
        <p:nvGraphicFramePr>
          <p:cNvPr id="665" name="Table 4"/>
          <p:cNvGraphicFramePr/>
          <p:nvPr/>
        </p:nvGraphicFramePr>
        <p:xfrm>
          <a:off x="1336320" y="3072960"/>
          <a:ext cx="6095520" cy="1971000"/>
        </p:xfrm>
        <a:graphic>
          <a:graphicData uri="http://schemas.openxmlformats.org/drawingml/2006/table">
            <a:tbl>
              <a:tblPr/>
              <a:tblGrid>
                <a:gridCol w="3047760">
                  <a:extLst>
                    <a:ext uri="{9D8B030D-6E8A-4147-A177-3AD203B41FA5}">
                      <a16:colId xmlns:a16="http://schemas.microsoft.com/office/drawing/2014/main" val="20000"/>
                    </a:ext>
                  </a:extLst>
                </a:gridCol>
                <a:gridCol w="3047760">
                  <a:extLst>
                    <a:ext uri="{9D8B030D-6E8A-4147-A177-3AD203B41FA5}">
                      <a16:colId xmlns:a16="http://schemas.microsoft.com/office/drawing/2014/main" val="20001"/>
                    </a:ext>
                  </a:extLst>
                </a:gridCol>
              </a:tblGrid>
              <a:tr h="487800">
                <a:tc>
                  <a:txBody>
                    <a:bodyPr/>
                    <a:lstStyle/>
                    <a:p>
                      <a:pPr>
                        <a:lnSpc>
                          <a:spcPct val="100000"/>
                        </a:lnSpc>
                      </a:pPr>
                      <a:r>
                        <a:rPr lang="es-AR" sz="1800" b="1" strike="noStrike" spc="-1">
                          <a:solidFill>
                            <a:srgbClr val="FFFFFF"/>
                          </a:solidFill>
                          <a:uFill>
                            <a:solidFill>
                              <a:srgbClr val="FFFFFF"/>
                            </a:solidFill>
                          </a:uFill>
                          <a:latin typeface="Arial"/>
                          <a:ea typeface="Arial"/>
                        </a:rPr>
                        <a:t>Sueldo Actual</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nSpc>
                          <a:spcPct val="100000"/>
                        </a:lnSpc>
                      </a:pPr>
                      <a:r>
                        <a:rPr lang="es-AR" sz="1800" b="1" strike="noStrike" spc="-1">
                          <a:solidFill>
                            <a:srgbClr val="FFFFFF"/>
                          </a:solidFill>
                          <a:uFill>
                            <a:solidFill>
                              <a:srgbClr val="FFFFFF"/>
                            </a:solidFill>
                          </a:uFill>
                          <a:latin typeface="Arial"/>
                          <a:ea typeface="Arial"/>
                        </a:rPr>
                        <a:t>Sueldo con Aumento</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370800">
                <a:tc>
                  <a:txBody>
                    <a:bodyPr/>
                    <a:lstStyle/>
                    <a:p>
                      <a:pPr>
                        <a:lnSpc>
                          <a:spcPct val="100000"/>
                        </a:lnSpc>
                      </a:pPr>
                      <a:r>
                        <a:rPr lang="es-AR" sz="1800" b="0" strike="noStrike" spc="-1">
                          <a:solidFill>
                            <a:srgbClr val="000000"/>
                          </a:solidFill>
                          <a:uFill>
                            <a:solidFill>
                              <a:srgbClr val="FFFFFF"/>
                            </a:solidFill>
                          </a:uFill>
                          <a:latin typeface="Arial"/>
                          <a:ea typeface="Arial"/>
                        </a:rPr>
                        <a:t>0 - 15.000 $</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EEF"/>
                    </a:solidFill>
                  </a:tcPr>
                </a:tc>
                <a:tc>
                  <a:txBody>
                    <a:bodyPr/>
                    <a:lstStyle/>
                    <a:p>
                      <a:pPr>
                        <a:lnSpc>
                          <a:spcPct val="100000"/>
                        </a:lnSpc>
                      </a:pPr>
                      <a:r>
                        <a:rPr lang="es-AR" sz="1800" b="0" strike="noStrike" spc="-1">
                          <a:solidFill>
                            <a:srgbClr val="000000"/>
                          </a:solidFill>
                          <a:uFill>
                            <a:solidFill>
                              <a:srgbClr val="FFFFFF"/>
                            </a:solidFill>
                          </a:uFill>
                          <a:latin typeface="Arial"/>
                          <a:ea typeface="Arial"/>
                        </a:rPr>
                        <a:t>20%</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EEF"/>
                    </a:solidFill>
                  </a:tcPr>
                </a:tc>
                <a:extLst>
                  <a:ext uri="{0D108BD9-81ED-4DB2-BD59-A6C34878D82A}">
                    <a16:rowId xmlns:a16="http://schemas.microsoft.com/office/drawing/2014/main" val="10001"/>
                  </a:ext>
                </a:extLst>
              </a:tr>
              <a:tr h="370800">
                <a:tc>
                  <a:txBody>
                    <a:bodyPr/>
                    <a:lstStyle/>
                    <a:p>
                      <a:pPr>
                        <a:lnSpc>
                          <a:spcPct val="100000"/>
                        </a:lnSpc>
                      </a:pPr>
                      <a:r>
                        <a:rPr lang="es-AR" sz="1800" b="0" strike="noStrike" spc="-1">
                          <a:solidFill>
                            <a:srgbClr val="000000"/>
                          </a:solidFill>
                          <a:uFill>
                            <a:solidFill>
                              <a:srgbClr val="FFFFFF"/>
                            </a:solidFill>
                          </a:uFill>
                          <a:latin typeface="Arial"/>
                          <a:ea typeface="Arial"/>
                        </a:rPr>
                        <a:t>15.001 - 20.000  $</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nSpc>
                          <a:spcPct val="100000"/>
                        </a:lnSpc>
                      </a:pPr>
                      <a:r>
                        <a:rPr lang="es-AR" sz="1800" b="0" strike="noStrike" spc="-1">
                          <a:solidFill>
                            <a:srgbClr val="000000"/>
                          </a:solidFill>
                          <a:uFill>
                            <a:solidFill>
                              <a:srgbClr val="FFFFFF"/>
                            </a:solidFill>
                          </a:uFill>
                          <a:latin typeface="Arial"/>
                          <a:ea typeface="Arial"/>
                        </a:rPr>
                        <a:t>10%</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370800">
                <a:tc>
                  <a:txBody>
                    <a:bodyPr/>
                    <a:lstStyle/>
                    <a:p>
                      <a:pPr>
                        <a:lnSpc>
                          <a:spcPct val="100000"/>
                        </a:lnSpc>
                      </a:pPr>
                      <a:r>
                        <a:rPr lang="es-AR" sz="1800" b="0" strike="noStrike" spc="-1">
                          <a:solidFill>
                            <a:srgbClr val="000000"/>
                          </a:solidFill>
                          <a:uFill>
                            <a:solidFill>
                              <a:srgbClr val="FFFFFF"/>
                            </a:solidFill>
                          </a:uFill>
                          <a:latin typeface="Arial"/>
                          <a:ea typeface="Arial"/>
                        </a:rPr>
                        <a:t>20.001 - 25.000  $</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lstStyle/>
                    <a:p>
                      <a:pPr>
                        <a:lnSpc>
                          <a:spcPct val="100000"/>
                        </a:lnSpc>
                      </a:pPr>
                      <a:r>
                        <a:rPr lang="es-AR" sz="1800" b="0" strike="noStrike" spc="-1">
                          <a:solidFill>
                            <a:srgbClr val="000000"/>
                          </a:solidFill>
                          <a:uFill>
                            <a:solidFill>
                              <a:srgbClr val="FFFFFF"/>
                            </a:solidFill>
                          </a:uFill>
                          <a:latin typeface="Arial"/>
                          <a:ea typeface="Arial"/>
                        </a:rPr>
                        <a:t>5%</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extLst>
                  <a:ext uri="{0D108BD9-81ED-4DB2-BD59-A6C34878D82A}">
                    <a16:rowId xmlns:a16="http://schemas.microsoft.com/office/drawing/2014/main" val="10003"/>
                  </a:ext>
                </a:extLst>
              </a:tr>
              <a:tr h="370800">
                <a:tc>
                  <a:txBody>
                    <a:bodyPr/>
                    <a:lstStyle/>
                    <a:p>
                      <a:pPr>
                        <a:lnSpc>
                          <a:spcPct val="100000"/>
                        </a:lnSpc>
                      </a:pPr>
                      <a:r>
                        <a:rPr lang="es-AR" sz="1800" b="0" strike="noStrike" spc="-1">
                          <a:solidFill>
                            <a:srgbClr val="000000"/>
                          </a:solidFill>
                          <a:uFill>
                            <a:solidFill>
                              <a:srgbClr val="FFFFFF"/>
                            </a:solidFill>
                          </a:uFill>
                          <a:latin typeface="Arial"/>
                          <a:ea typeface="Arial"/>
                        </a:rPr>
                        <a:t>Más de 25.000 $</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nSpc>
                          <a:spcPct val="100000"/>
                        </a:lnSpc>
                      </a:pPr>
                      <a:r>
                        <a:rPr lang="es-AR" sz="1800" b="0" strike="noStrike" spc="-1">
                          <a:solidFill>
                            <a:srgbClr val="000000"/>
                          </a:solidFill>
                          <a:uFill>
                            <a:solidFill>
                              <a:srgbClr val="FFFFFF"/>
                            </a:solidFill>
                          </a:uFill>
                          <a:latin typeface="Arial"/>
                          <a:ea typeface="Arial"/>
                        </a:rPr>
                        <a:t>No hay aumento</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bl>
          </a:graphicData>
        </a:graphic>
      </p:graphicFrame>
      <p:sp>
        <p:nvSpPr>
          <p:cNvPr id="666" name="CustomShape 5"/>
          <p:cNvSpPr/>
          <p:nvPr/>
        </p:nvSpPr>
        <p:spPr>
          <a:xfrm>
            <a:off x="712800" y="5043960"/>
            <a:ext cx="7342560" cy="85608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228600" indent="-228240">
              <a:lnSpc>
                <a:spcPct val="70000"/>
              </a:lnSpc>
              <a:buClr>
                <a:srgbClr val="000000"/>
              </a:buClr>
              <a:buFont typeface="Arial"/>
              <a:buChar char="•"/>
            </a:pPr>
            <a:r>
              <a:rPr lang="es-AR" sz="2210" b="0" strike="noStrike" spc="-1">
                <a:solidFill>
                  <a:srgbClr val="000000"/>
                </a:solidFill>
                <a:uFill>
                  <a:solidFill>
                    <a:srgbClr val="FFFFFF"/>
                  </a:solidFill>
                </a:uFill>
                <a:latin typeface="Arial"/>
                <a:ea typeface="Arial"/>
              </a:rPr>
              <a:t>Desarrolle un algoritmo dado el salario actual de un empleado determine el aumento de sueldo a aplicar y se lo muestre</a:t>
            </a:r>
            <a:endParaRPr lang="es-AR" sz="1800" b="0" strike="noStrike" spc="-1">
              <a:solidFill>
                <a:srgbClr val="000000"/>
              </a:solidFill>
              <a:uFill>
                <a:solidFill>
                  <a:srgbClr val="FFFFFF"/>
                </a:solidFill>
              </a:uFill>
              <a:latin typeface="Arial"/>
            </a:endParaRPr>
          </a:p>
          <a:p>
            <a:pPr marL="228600" indent="-228240">
              <a:lnSpc>
                <a:spcPct val="70000"/>
              </a:lnSpc>
            </a:pPr>
            <a:r>
              <a:rPr lang="es-AR" sz="1789" b="0" i="1" strike="noStrike" spc="-1">
                <a:solidFill>
                  <a:srgbClr val="000000"/>
                </a:solidFill>
                <a:uFill>
                  <a:solidFill>
                    <a:srgbClr val="FFFFFF"/>
                  </a:solidFill>
                </a:uFill>
                <a:latin typeface="Arial"/>
                <a:ea typeface="Arial"/>
              </a:rPr>
              <a:t>Recuerde realizar el código y la prueba de escritorio</a:t>
            </a:r>
            <a:endParaRPr lang="es-A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TextShape 1"/>
          <p:cNvSpPr txBox="1"/>
          <p:nvPr/>
        </p:nvSpPr>
        <p:spPr>
          <a:xfrm>
            <a:off x="628560" y="275760"/>
            <a:ext cx="7886520" cy="1220040"/>
          </a:xfrm>
          <a:prstGeom prst="rect">
            <a:avLst/>
          </a:prstGeom>
          <a:noFill/>
          <a:ln>
            <a:noFill/>
          </a:ln>
        </p:spPr>
        <p:txBody>
          <a:bodyPr anchor="ctr"/>
          <a:lstStyle/>
          <a:p>
            <a:pPr algn="ctr">
              <a:lnSpc>
                <a:spcPct val="90000"/>
              </a:lnSpc>
            </a:pPr>
            <a:r>
              <a:rPr lang="es-AR" sz="4000" b="1" strike="noStrike" spc="-1">
                <a:solidFill>
                  <a:srgbClr val="000000"/>
                </a:solidFill>
                <a:uFill>
                  <a:solidFill>
                    <a:srgbClr val="FFFFFF"/>
                  </a:solidFill>
                </a:uFill>
                <a:latin typeface="Arial"/>
                <a:ea typeface="Arial"/>
              </a:rPr>
              <a:t>Selección </a:t>
            </a:r>
            <a:r>
              <a:rPr lang="es-AR" sz="4000" b="0" strike="noStrike" spc="-1">
                <a:solidFill>
                  <a:srgbClr val="000000"/>
                </a:solidFill>
                <a:uFill>
                  <a:solidFill>
                    <a:srgbClr val="FFFFFF"/>
                  </a:solidFill>
                </a:uFill>
                <a:latin typeface="Arial"/>
                <a:ea typeface="Arial"/>
              </a:rPr>
              <a:t>
</a:t>
            </a:r>
            <a:r>
              <a:rPr lang="es-AR" sz="2800" b="0" i="1" strike="noStrike" spc="-1">
                <a:solidFill>
                  <a:srgbClr val="000000"/>
                </a:solidFill>
                <a:uFill>
                  <a:solidFill>
                    <a:srgbClr val="FFFFFF"/>
                  </a:solidFill>
                </a:uFill>
                <a:latin typeface="Arial"/>
                <a:ea typeface="Arial"/>
              </a:rPr>
              <a:t>Alternativa Doble</a:t>
            </a:r>
            <a:endParaRPr lang="es-AR" sz="1400" b="0" strike="noStrike" spc="-1">
              <a:solidFill>
                <a:srgbClr val="000000"/>
              </a:solidFill>
              <a:uFill>
                <a:solidFill>
                  <a:srgbClr val="FFFFFF"/>
                </a:solidFill>
              </a:uFill>
              <a:latin typeface="Arial"/>
            </a:endParaRPr>
          </a:p>
        </p:txBody>
      </p:sp>
      <p:sp>
        <p:nvSpPr>
          <p:cNvPr id="444" name="TextShape 2"/>
          <p:cNvSpPr txBox="1"/>
          <p:nvPr/>
        </p:nvSpPr>
        <p:spPr>
          <a:xfrm>
            <a:off x="628560" y="2160000"/>
            <a:ext cx="5048640" cy="4350960"/>
          </a:xfrm>
          <a:prstGeom prst="rect">
            <a:avLst/>
          </a:prstGeom>
          <a:noFill/>
          <a:ln>
            <a:noFill/>
          </a:ln>
        </p:spPr>
        <p:txBody>
          <a:bodyPr/>
          <a:lstStyle/>
          <a:p>
            <a:pPr marL="228600" indent="-228240">
              <a:lnSpc>
                <a:spcPct val="90000"/>
              </a:lnSpc>
              <a:buClr>
                <a:srgbClr val="000000"/>
              </a:buClr>
              <a:buFont typeface="Arial"/>
              <a:buChar char="•"/>
            </a:pPr>
            <a:r>
              <a:rPr lang="es-AR" sz="2800" b="0" strike="noStrike" spc="-1">
                <a:solidFill>
                  <a:srgbClr val="000000"/>
                </a:solidFill>
                <a:uFill>
                  <a:solidFill>
                    <a:srgbClr val="FFFFFF"/>
                  </a:solidFill>
                </a:uFill>
                <a:latin typeface="Arial"/>
                <a:ea typeface="Arial"/>
              </a:rPr>
              <a:t>Si la condición &lt;Condición&gt; es verdadera &lt;V&gt; se realiza una acción &lt;Acción1&gt;, pero si la condición es falsa &lt;F&gt; se realiza otra acción &lt;Acción 2&gt;  </a:t>
            </a:r>
            <a:endParaRPr lang="es-AR" sz="1400" b="0" strike="noStrike" spc="-1">
              <a:solidFill>
                <a:srgbClr val="000000"/>
              </a:solidFill>
              <a:uFill>
                <a:solidFill>
                  <a:srgbClr val="FFFFFF"/>
                </a:solidFill>
              </a:uFill>
              <a:latin typeface="Arial"/>
            </a:endParaRPr>
          </a:p>
        </p:txBody>
      </p:sp>
      <p:sp>
        <p:nvSpPr>
          <p:cNvPr id="445" name="TextShape 3"/>
          <p:cNvSpPr txBox="1"/>
          <p:nvPr/>
        </p:nvSpPr>
        <p:spPr>
          <a:xfrm>
            <a:off x="8587800" y="6575400"/>
            <a:ext cx="556200" cy="364680"/>
          </a:xfrm>
          <a:prstGeom prst="rect">
            <a:avLst/>
          </a:prstGeom>
          <a:noFill/>
          <a:ln>
            <a:noFill/>
          </a:ln>
        </p:spPr>
        <p:txBody>
          <a:bodyPr anchor="ctr"/>
          <a:lstStyle/>
          <a:p>
            <a:pPr algn="r">
              <a:lnSpc>
                <a:spcPct val="100000"/>
              </a:lnSpc>
            </a:pPr>
            <a:fld id="{21090294-FDA4-464F-9772-260A885694E1}" type="slidenum">
              <a:rPr lang="es-AR" sz="1200" b="0" strike="noStrike" spc="-1">
                <a:solidFill>
                  <a:srgbClr val="FFFFFF"/>
                </a:solidFill>
                <a:uFill>
                  <a:solidFill>
                    <a:srgbClr val="FFFFFF"/>
                  </a:solidFill>
                </a:uFill>
                <a:latin typeface="Arial"/>
                <a:ea typeface="Arial"/>
              </a:rPr>
              <a:t>4</a:t>
            </a:fld>
            <a:endParaRPr lang="es-AR" sz="1400" b="0" strike="noStrike" spc="-1">
              <a:solidFill>
                <a:srgbClr val="000000"/>
              </a:solidFill>
              <a:uFill>
                <a:solidFill>
                  <a:srgbClr val="FFFFFF"/>
                </a:solidFill>
              </a:uFill>
              <a:latin typeface="Times New Roman"/>
            </a:endParaRPr>
          </a:p>
        </p:txBody>
      </p:sp>
      <p:sp>
        <p:nvSpPr>
          <p:cNvPr id="446" name="CustomShape 4"/>
          <p:cNvSpPr/>
          <p:nvPr/>
        </p:nvSpPr>
        <p:spPr>
          <a:xfrm>
            <a:off x="5970600" y="2160000"/>
            <a:ext cx="1194480" cy="437400"/>
          </a:xfrm>
          <a:prstGeom prst="roundRect">
            <a:avLst>
              <a:gd name="adj" fmla="val 16667"/>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s-AR" sz="1800" b="0" strike="noStrike" spc="-1">
                <a:solidFill>
                  <a:srgbClr val="000000"/>
                </a:solidFill>
                <a:uFill>
                  <a:solidFill>
                    <a:srgbClr val="FFFFFF"/>
                  </a:solidFill>
                </a:uFill>
                <a:latin typeface="Arial"/>
                <a:ea typeface="Arial"/>
              </a:rPr>
              <a:t>Inicio</a:t>
            </a:r>
            <a:endParaRPr lang="es-AR" sz="1800" b="0" strike="noStrike" spc="-1">
              <a:solidFill>
                <a:srgbClr val="000000"/>
              </a:solidFill>
              <a:uFill>
                <a:solidFill>
                  <a:srgbClr val="FFFFFF"/>
                </a:solidFill>
              </a:uFill>
              <a:latin typeface="Arial"/>
            </a:endParaRPr>
          </a:p>
        </p:txBody>
      </p:sp>
      <p:sp>
        <p:nvSpPr>
          <p:cNvPr id="447" name="CustomShape 5"/>
          <p:cNvSpPr/>
          <p:nvPr/>
        </p:nvSpPr>
        <p:spPr>
          <a:xfrm>
            <a:off x="5912640" y="3112920"/>
            <a:ext cx="1310760" cy="54648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s-AR" sz="1800" b="0" strike="noStrike" spc="-1">
                <a:solidFill>
                  <a:srgbClr val="000000"/>
                </a:solidFill>
                <a:uFill>
                  <a:solidFill>
                    <a:srgbClr val="FFFFFF"/>
                  </a:solidFill>
                </a:uFill>
                <a:latin typeface="Arial"/>
                <a:ea typeface="Arial"/>
              </a:rPr>
              <a:t>Variable</a:t>
            </a:r>
            <a:endParaRPr lang="es-AR" sz="1800" b="0" strike="noStrike" spc="-1">
              <a:solidFill>
                <a:srgbClr val="000000"/>
              </a:solidFill>
              <a:uFill>
                <a:solidFill>
                  <a:srgbClr val="FFFFFF"/>
                </a:solidFill>
              </a:uFill>
              <a:latin typeface="Arial"/>
            </a:endParaRPr>
          </a:p>
        </p:txBody>
      </p:sp>
      <p:sp>
        <p:nvSpPr>
          <p:cNvPr id="448" name="CustomShape 6"/>
          <p:cNvSpPr/>
          <p:nvPr/>
        </p:nvSpPr>
        <p:spPr>
          <a:xfrm>
            <a:off x="5912640" y="5127840"/>
            <a:ext cx="1310760" cy="54648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s-AR" sz="1800" b="0" strike="noStrike" spc="-1">
                <a:solidFill>
                  <a:srgbClr val="000000"/>
                </a:solidFill>
                <a:uFill>
                  <a:solidFill>
                    <a:srgbClr val="FFFFFF"/>
                  </a:solidFill>
                </a:uFill>
                <a:latin typeface="Arial"/>
                <a:ea typeface="Arial"/>
              </a:rPr>
              <a:t>Acción 1</a:t>
            </a:r>
            <a:endParaRPr lang="es-AR" sz="1800" b="0" strike="noStrike" spc="-1">
              <a:solidFill>
                <a:srgbClr val="000000"/>
              </a:solidFill>
              <a:uFill>
                <a:solidFill>
                  <a:srgbClr val="FFFFFF"/>
                </a:solidFill>
              </a:uFill>
              <a:latin typeface="Arial"/>
            </a:endParaRPr>
          </a:p>
        </p:txBody>
      </p:sp>
      <p:sp>
        <p:nvSpPr>
          <p:cNvPr id="449" name="CustomShape 7"/>
          <p:cNvSpPr/>
          <p:nvPr/>
        </p:nvSpPr>
        <p:spPr>
          <a:xfrm>
            <a:off x="5912640" y="4073760"/>
            <a:ext cx="1310760" cy="639360"/>
          </a:xfrm>
          <a:prstGeom prst="diamond">
            <a:avLst/>
          </a:prstGeom>
          <a:solidFill>
            <a:srgbClr val="9BBB59"/>
          </a:solidFill>
          <a:ln w="28440">
            <a:solidFill>
              <a:srgbClr val="000000"/>
            </a:solidFill>
            <a:round/>
          </a:ln>
        </p:spPr>
        <p:style>
          <a:lnRef idx="0">
            <a:scrgbClr r="0" g="0" b="0"/>
          </a:lnRef>
          <a:fillRef idx="0">
            <a:scrgbClr r="0" g="0" b="0"/>
          </a:fillRef>
          <a:effectRef idx="0">
            <a:scrgbClr r="0" g="0" b="0"/>
          </a:effectRef>
          <a:fontRef idx="minor"/>
        </p:style>
      </p:sp>
      <p:sp>
        <p:nvSpPr>
          <p:cNvPr id="450" name="CustomShape 8"/>
          <p:cNvSpPr/>
          <p:nvPr/>
        </p:nvSpPr>
        <p:spPr>
          <a:xfrm>
            <a:off x="6568920" y="2599200"/>
            <a:ext cx="360" cy="510840"/>
          </a:xfrm>
          <a:custGeom>
            <a:avLst/>
            <a:gdLst/>
            <a:ahLst/>
            <a:cxnLst/>
            <a:rect l="l" t="t" r="r" b="b"/>
            <a:pathLst>
              <a:path w="21600" h="21600">
                <a:moveTo>
                  <a:pt x="0" y="0"/>
                </a:moveTo>
                <a:lnTo>
                  <a:pt x="21600" y="21600"/>
                </a:lnTo>
              </a:path>
            </a:pathLst>
          </a:cu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451" name="CustomShape 9"/>
          <p:cNvSpPr/>
          <p:nvPr/>
        </p:nvSpPr>
        <p:spPr>
          <a:xfrm>
            <a:off x="6568920" y="3661560"/>
            <a:ext cx="360" cy="410040"/>
          </a:xfrm>
          <a:custGeom>
            <a:avLst/>
            <a:gdLst/>
            <a:ahLst/>
            <a:cxnLst/>
            <a:rect l="l" t="t" r="r" b="b"/>
            <a:pathLst>
              <a:path w="21600" h="21600">
                <a:moveTo>
                  <a:pt x="0" y="0"/>
                </a:moveTo>
                <a:lnTo>
                  <a:pt x="21600" y="21600"/>
                </a:lnTo>
              </a:path>
            </a:pathLst>
          </a:cu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452" name="CustomShape 10"/>
          <p:cNvSpPr/>
          <p:nvPr/>
        </p:nvSpPr>
        <p:spPr>
          <a:xfrm>
            <a:off x="6568920" y="4715280"/>
            <a:ext cx="360" cy="410040"/>
          </a:xfrm>
          <a:custGeom>
            <a:avLst/>
            <a:gdLst/>
            <a:ahLst/>
            <a:cxnLst/>
            <a:rect l="l" t="t" r="r" b="b"/>
            <a:pathLst>
              <a:path w="21600" h="21600">
                <a:moveTo>
                  <a:pt x="0" y="0"/>
                </a:moveTo>
                <a:lnTo>
                  <a:pt x="21600" y="21600"/>
                </a:lnTo>
              </a:path>
            </a:pathLst>
          </a:cu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453" name="CustomShape 11"/>
          <p:cNvSpPr/>
          <p:nvPr/>
        </p:nvSpPr>
        <p:spPr>
          <a:xfrm>
            <a:off x="6568920" y="5676120"/>
            <a:ext cx="360" cy="639360"/>
          </a:xfrm>
          <a:custGeom>
            <a:avLst/>
            <a:gdLst/>
            <a:ahLst/>
            <a:cxnLst/>
            <a:rect l="l" t="t" r="r" b="b"/>
            <a:pathLst>
              <a:path w="21600" h="21600">
                <a:moveTo>
                  <a:pt x="0" y="0"/>
                </a:moveTo>
                <a:lnTo>
                  <a:pt x="21600" y="21600"/>
                </a:lnTo>
              </a:path>
            </a:pathLst>
          </a:cu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454" name="CustomShape 12"/>
          <p:cNvSpPr/>
          <p:nvPr/>
        </p:nvSpPr>
        <p:spPr>
          <a:xfrm>
            <a:off x="7225560" y="4394520"/>
            <a:ext cx="1005840" cy="730800"/>
          </a:xfrm>
          <a:prstGeom prst="bentConnector2">
            <a:avLst/>
          </a:pr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455" name="CustomShape 13"/>
          <p:cNvSpPr/>
          <p:nvPr/>
        </p:nvSpPr>
        <p:spPr>
          <a:xfrm>
            <a:off x="6024600" y="4168440"/>
            <a:ext cx="1194480" cy="5464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s-AR" sz="1600" b="0" strike="noStrike" spc="-1">
                <a:solidFill>
                  <a:srgbClr val="000000"/>
                </a:solidFill>
                <a:uFill>
                  <a:solidFill>
                    <a:srgbClr val="FFFFFF"/>
                  </a:solidFill>
                </a:uFill>
                <a:latin typeface="Arial"/>
                <a:ea typeface="Arial"/>
              </a:rPr>
              <a:t>Condición</a:t>
            </a:r>
            <a:endParaRPr lang="es-AR" sz="1800" b="0" strike="noStrike" spc="-1">
              <a:solidFill>
                <a:srgbClr val="000000"/>
              </a:solidFill>
              <a:uFill>
                <a:solidFill>
                  <a:srgbClr val="FFFFFF"/>
                </a:solidFill>
              </a:uFill>
              <a:latin typeface="Arial"/>
            </a:endParaRPr>
          </a:p>
        </p:txBody>
      </p:sp>
      <p:sp>
        <p:nvSpPr>
          <p:cNvPr id="456" name="CustomShape 14"/>
          <p:cNvSpPr/>
          <p:nvPr/>
        </p:nvSpPr>
        <p:spPr>
          <a:xfrm>
            <a:off x="7287480" y="4081320"/>
            <a:ext cx="624960" cy="5464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s-AR" sz="1800" b="0" strike="noStrike" spc="-1">
                <a:solidFill>
                  <a:srgbClr val="000000"/>
                </a:solidFill>
                <a:uFill>
                  <a:solidFill>
                    <a:srgbClr val="FFFFFF"/>
                  </a:solidFill>
                </a:uFill>
                <a:latin typeface="Arial"/>
                <a:ea typeface="Arial"/>
              </a:rPr>
              <a:t>F</a:t>
            </a:r>
            <a:endParaRPr lang="es-AR" sz="1800" b="0" strike="noStrike" spc="-1">
              <a:solidFill>
                <a:srgbClr val="000000"/>
              </a:solidFill>
              <a:uFill>
                <a:solidFill>
                  <a:srgbClr val="FFFFFF"/>
                </a:solidFill>
              </a:uFill>
              <a:latin typeface="Arial"/>
            </a:endParaRPr>
          </a:p>
        </p:txBody>
      </p:sp>
      <p:sp>
        <p:nvSpPr>
          <p:cNvPr id="457" name="CustomShape 15"/>
          <p:cNvSpPr/>
          <p:nvPr/>
        </p:nvSpPr>
        <p:spPr>
          <a:xfrm>
            <a:off x="6622200" y="4681080"/>
            <a:ext cx="624960" cy="5464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s-AR" sz="1800" b="0" strike="noStrike" spc="-1">
                <a:solidFill>
                  <a:srgbClr val="000000"/>
                </a:solidFill>
                <a:uFill>
                  <a:solidFill>
                    <a:srgbClr val="FFFFFF"/>
                  </a:solidFill>
                </a:uFill>
                <a:latin typeface="Arial"/>
                <a:ea typeface="Arial"/>
              </a:rPr>
              <a:t>V</a:t>
            </a:r>
            <a:endParaRPr lang="es-AR" sz="1800" b="0" strike="noStrike" spc="-1">
              <a:solidFill>
                <a:srgbClr val="000000"/>
              </a:solidFill>
              <a:uFill>
                <a:solidFill>
                  <a:srgbClr val="FFFFFF"/>
                </a:solidFill>
              </a:uFill>
              <a:latin typeface="Arial"/>
            </a:endParaRPr>
          </a:p>
        </p:txBody>
      </p:sp>
      <p:sp>
        <p:nvSpPr>
          <p:cNvPr id="458" name="CustomShape 16"/>
          <p:cNvSpPr/>
          <p:nvPr/>
        </p:nvSpPr>
        <p:spPr>
          <a:xfrm>
            <a:off x="7577280" y="5127840"/>
            <a:ext cx="1310760" cy="54648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s-AR" sz="1800" b="0" strike="noStrike" spc="-1">
                <a:solidFill>
                  <a:srgbClr val="000000"/>
                </a:solidFill>
                <a:uFill>
                  <a:solidFill>
                    <a:srgbClr val="FFFFFF"/>
                  </a:solidFill>
                </a:uFill>
                <a:latin typeface="Arial"/>
                <a:ea typeface="Arial"/>
              </a:rPr>
              <a:t>Acción 2</a:t>
            </a:r>
            <a:endParaRPr lang="es-AR" sz="1800" b="0" strike="noStrike" spc="-1">
              <a:solidFill>
                <a:srgbClr val="000000"/>
              </a:solidFill>
              <a:uFill>
                <a:solidFill>
                  <a:srgbClr val="FFFFFF"/>
                </a:solidFill>
              </a:uFill>
              <a:latin typeface="Arial"/>
            </a:endParaRPr>
          </a:p>
        </p:txBody>
      </p:sp>
      <p:sp>
        <p:nvSpPr>
          <p:cNvPr id="459" name="CustomShape 17"/>
          <p:cNvSpPr/>
          <p:nvPr/>
        </p:nvSpPr>
        <p:spPr>
          <a:xfrm rot="5400000">
            <a:off x="7219800" y="5030280"/>
            <a:ext cx="367920" cy="1659600"/>
          </a:xfrm>
          <a:prstGeom prst="bentConnector2">
            <a:avLst/>
          </a:prstGeom>
          <a:noFill/>
          <a:ln w="28440">
            <a:solidFill>
              <a:srgbClr val="000000"/>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TextShape 1"/>
          <p:cNvSpPr txBox="1"/>
          <p:nvPr/>
        </p:nvSpPr>
        <p:spPr>
          <a:xfrm>
            <a:off x="628560" y="275760"/>
            <a:ext cx="7886520" cy="1220040"/>
          </a:xfrm>
          <a:prstGeom prst="rect">
            <a:avLst/>
          </a:prstGeom>
          <a:noFill/>
          <a:ln>
            <a:noFill/>
          </a:ln>
        </p:spPr>
        <p:txBody>
          <a:bodyPr anchor="ctr"/>
          <a:lstStyle/>
          <a:p>
            <a:pPr algn="ctr">
              <a:lnSpc>
                <a:spcPct val="90000"/>
              </a:lnSpc>
            </a:pPr>
            <a:r>
              <a:rPr lang="es-AR" sz="4000" b="1" strike="noStrike" spc="-1">
                <a:solidFill>
                  <a:srgbClr val="000000"/>
                </a:solidFill>
                <a:uFill>
                  <a:solidFill>
                    <a:srgbClr val="FFFFFF"/>
                  </a:solidFill>
                </a:uFill>
                <a:latin typeface="Arial"/>
                <a:ea typeface="Arial"/>
              </a:rPr>
              <a:t>Selección 
</a:t>
            </a:r>
            <a:r>
              <a:rPr lang="es-AR" sz="2800" b="0" i="1" strike="noStrike" spc="-1">
                <a:solidFill>
                  <a:srgbClr val="000000"/>
                </a:solidFill>
                <a:uFill>
                  <a:solidFill>
                    <a:srgbClr val="FFFFFF"/>
                  </a:solidFill>
                </a:uFill>
                <a:latin typeface="Arial"/>
                <a:ea typeface="Arial"/>
              </a:rPr>
              <a:t>Sintaxis</a:t>
            </a:r>
            <a:endParaRPr lang="es-AR" sz="1400" b="0" strike="noStrike" spc="-1">
              <a:solidFill>
                <a:srgbClr val="000000"/>
              </a:solidFill>
              <a:uFill>
                <a:solidFill>
                  <a:srgbClr val="FFFFFF"/>
                </a:solidFill>
              </a:uFill>
              <a:latin typeface="Arial"/>
            </a:endParaRPr>
          </a:p>
        </p:txBody>
      </p:sp>
      <p:sp>
        <p:nvSpPr>
          <p:cNvPr id="461" name="TextShape 2"/>
          <p:cNvSpPr txBox="1"/>
          <p:nvPr/>
        </p:nvSpPr>
        <p:spPr>
          <a:xfrm>
            <a:off x="628560" y="1496160"/>
            <a:ext cx="7886520" cy="5014800"/>
          </a:xfrm>
          <a:prstGeom prst="rect">
            <a:avLst/>
          </a:prstGeom>
          <a:noFill/>
          <a:ln>
            <a:noFill/>
          </a:ln>
        </p:spPr>
        <p:txBody>
          <a:bodyPr/>
          <a:lstStyle/>
          <a:p>
            <a:pPr marL="228600" indent="-228240">
              <a:lnSpc>
                <a:spcPct val="100000"/>
              </a:lnSpc>
            </a:pPr>
            <a:r>
              <a:rPr lang="es-AR" sz="1800" b="0" strike="noStrike" spc="-1">
                <a:solidFill>
                  <a:srgbClr val="000000"/>
                </a:solidFill>
                <a:uFill>
                  <a:solidFill>
                    <a:srgbClr val="FFFFFF"/>
                  </a:solidFill>
                </a:uFill>
                <a:latin typeface="Arial"/>
                <a:ea typeface="Arial"/>
              </a:rPr>
              <a:t>      </a:t>
            </a:r>
            <a:r>
              <a:rPr lang="es-AR" sz="1800" b="1" strike="noStrike" spc="-1">
                <a:solidFill>
                  <a:srgbClr val="000080"/>
                </a:solidFill>
                <a:uFill>
                  <a:solidFill>
                    <a:srgbClr val="FFFFFF"/>
                  </a:solidFill>
                </a:uFill>
                <a:latin typeface="Arial"/>
                <a:ea typeface="Arial"/>
              </a:rPr>
              <a:t>if</a:t>
            </a:r>
            <a:r>
              <a:rPr lang="es-AR" sz="1800" b="0" strike="noStrike" spc="-1">
                <a:solidFill>
                  <a:srgbClr val="000000"/>
                </a:solidFill>
                <a:uFill>
                  <a:solidFill>
                    <a:srgbClr val="FFFFFF"/>
                  </a:solidFill>
                </a:uFill>
                <a:latin typeface="Arial"/>
                <a:ea typeface="Arial"/>
              </a:rPr>
              <a:t> (condición) </a:t>
            </a:r>
            <a:r>
              <a:rPr lang="es-AR" sz="1800" b="1" strike="noStrike" spc="-1">
                <a:solidFill>
                  <a:srgbClr val="000080"/>
                </a:solidFill>
                <a:uFill>
                  <a:solidFill>
                    <a:srgbClr val="FFFFFF"/>
                  </a:solidFill>
                </a:uFill>
                <a:latin typeface="Arial"/>
                <a:ea typeface="Arial"/>
              </a:rPr>
              <a:t>{</a:t>
            </a:r>
            <a:endParaRPr lang="es-AR" sz="1400" b="0" strike="noStrike" spc="-1">
              <a:solidFill>
                <a:srgbClr val="000000"/>
              </a:solidFill>
              <a:uFill>
                <a:solidFill>
                  <a:srgbClr val="FFFFFF"/>
                </a:solidFill>
              </a:uFill>
              <a:latin typeface="Arial"/>
            </a:endParaRPr>
          </a:p>
          <a:p>
            <a:pPr marL="228600" indent="-228240">
              <a:lnSpc>
                <a:spcPct val="100000"/>
              </a:lnSpc>
            </a:pPr>
            <a:r>
              <a:rPr lang="es-AR" sz="1800" b="0" strike="noStrike" spc="-1">
                <a:solidFill>
                  <a:srgbClr val="000000"/>
                </a:solidFill>
                <a:uFill>
                  <a:solidFill>
                    <a:srgbClr val="FFFFFF"/>
                  </a:solidFill>
                </a:uFill>
                <a:latin typeface="Arial"/>
                <a:ea typeface="Arial"/>
              </a:rPr>
              <a:t>            &lt;instrucciones si la condición se cumple&gt; </a:t>
            </a:r>
            <a:endParaRPr lang="es-AR" sz="1400" b="0" strike="noStrike" spc="-1">
              <a:solidFill>
                <a:srgbClr val="000000"/>
              </a:solidFill>
              <a:uFill>
                <a:solidFill>
                  <a:srgbClr val="FFFFFF"/>
                </a:solidFill>
              </a:uFill>
              <a:latin typeface="Arial"/>
            </a:endParaRPr>
          </a:p>
          <a:p>
            <a:pPr marL="228600" indent="-228240">
              <a:lnSpc>
                <a:spcPct val="100000"/>
              </a:lnSpc>
            </a:pPr>
            <a:r>
              <a:rPr lang="es-AR" sz="1800" b="0" strike="noStrike" spc="-1">
                <a:solidFill>
                  <a:srgbClr val="000000"/>
                </a:solidFill>
                <a:uFill>
                  <a:solidFill>
                    <a:srgbClr val="FFFFFF"/>
                  </a:solidFill>
                </a:uFill>
                <a:latin typeface="Arial"/>
                <a:ea typeface="Arial"/>
              </a:rPr>
              <a:t>      </a:t>
            </a:r>
            <a:r>
              <a:rPr lang="es-AR" sz="1800" b="1" strike="noStrike" spc="-1">
                <a:solidFill>
                  <a:srgbClr val="000080"/>
                </a:solidFill>
                <a:uFill>
                  <a:solidFill>
                    <a:srgbClr val="FFFFFF"/>
                  </a:solidFill>
                </a:uFill>
                <a:latin typeface="Arial"/>
                <a:ea typeface="Arial"/>
              </a:rPr>
              <a:t>} else {</a:t>
            </a:r>
            <a:r>
              <a:rPr lang="es-AR" sz="1800" b="0" strike="noStrike" spc="-1">
                <a:solidFill>
                  <a:srgbClr val="000000"/>
                </a:solidFill>
                <a:uFill>
                  <a:solidFill>
                    <a:srgbClr val="FFFFFF"/>
                  </a:solidFill>
                </a:uFill>
                <a:latin typeface="Arial"/>
                <a:ea typeface="Arial"/>
              </a:rPr>
              <a:t> </a:t>
            </a:r>
            <a:endParaRPr lang="es-AR" sz="1400" b="0" strike="noStrike" spc="-1">
              <a:solidFill>
                <a:srgbClr val="000000"/>
              </a:solidFill>
              <a:uFill>
                <a:solidFill>
                  <a:srgbClr val="FFFFFF"/>
                </a:solidFill>
              </a:uFill>
              <a:latin typeface="Arial"/>
            </a:endParaRPr>
          </a:p>
          <a:p>
            <a:pPr marL="228600" indent="-228240">
              <a:lnSpc>
                <a:spcPct val="100000"/>
              </a:lnSpc>
            </a:pPr>
            <a:r>
              <a:rPr lang="es-AR" sz="1800" b="0" strike="noStrike" spc="-1">
                <a:solidFill>
                  <a:srgbClr val="000000"/>
                </a:solidFill>
                <a:uFill>
                  <a:solidFill>
                    <a:srgbClr val="FFFFFF"/>
                  </a:solidFill>
                </a:uFill>
                <a:latin typeface="Arial"/>
                <a:ea typeface="Arial"/>
              </a:rPr>
              <a:t>            &lt;instrucciones si la condición falla&gt;</a:t>
            </a:r>
            <a:endParaRPr lang="es-AR" sz="1400" b="0" strike="noStrike" spc="-1">
              <a:solidFill>
                <a:srgbClr val="000000"/>
              </a:solidFill>
              <a:uFill>
                <a:solidFill>
                  <a:srgbClr val="FFFFFF"/>
                </a:solidFill>
              </a:uFill>
              <a:latin typeface="Arial"/>
            </a:endParaRPr>
          </a:p>
          <a:p>
            <a:pPr marL="228600" indent="-228240">
              <a:lnSpc>
                <a:spcPct val="100000"/>
              </a:lnSpc>
            </a:pPr>
            <a:r>
              <a:rPr lang="es-AR" sz="1800" b="0" strike="noStrike" spc="-1">
                <a:solidFill>
                  <a:srgbClr val="000000"/>
                </a:solidFill>
                <a:uFill>
                  <a:solidFill>
                    <a:srgbClr val="FFFFFF"/>
                  </a:solidFill>
                </a:uFill>
                <a:latin typeface="Arial"/>
                <a:ea typeface="Arial"/>
              </a:rPr>
              <a:t>      </a:t>
            </a:r>
            <a:r>
              <a:rPr lang="es-AR" sz="1800" b="1" strike="noStrike" spc="-1">
                <a:solidFill>
                  <a:srgbClr val="000080"/>
                </a:solidFill>
                <a:uFill>
                  <a:solidFill>
                    <a:srgbClr val="FFFFFF"/>
                  </a:solidFill>
                </a:uFill>
                <a:latin typeface="Arial"/>
                <a:ea typeface="Arial"/>
              </a:rPr>
              <a:t>}</a:t>
            </a:r>
            <a:r>
              <a:rPr lang="es-AR" sz="1800" b="0" strike="noStrike" spc="-1">
                <a:solidFill>
                  <a:srgbClr val="000000"/>
                </a:solidFill>
                <a:uFill>
                  <a:solidFill>
                    <a:srgbClr val="FFFFFF"/>
                  </a:solidFill>
                </a:uFill>
                <a:latin typeface="Arial"/>
                <a:ea typeface="Arial"/>
              </a:rPr>
              <a:t> </a:t>
            </a:r>
            <a:endParaRPr lang="es-AR" sz="1400" b="0" strike="noStrike" spc="-1">
              <a:solidFill>
                <a:srgbClr val="000000"/>
              </a:solidFill>
              <a:uFill>
                <a:solidFill>
                  <a:srgbClr val="FFFFFF"/>
                </a:solidFill>
              </a:uFill>
              <a:latin typeface="Arial"/>
            </a:endParaRPr>
          </a:p>
          <a:p>
            <a:pPr marL="457200" indent="-355320" algn="just">
              <a:lnSpc>
                <a:spcPct val="100000"/>
              </a:lnSpc>
              <a:buClr>
                <a:srgbClr val="000000"/>
              </a:buClr>
              <a:buFont typeface="Arial"/>
              <a:buAutoNum type="arabicPeriod"/>
            </a:pPr>
            <a:r>
              <a:rPr lang="es-AR" sz="2000" b="0" strike="noStrike" spc="-1">
                <a:solidFill>
                  <a:srgbClr val="000000"/>
                </a:solidFill>
                <a:uFill>
                  <a:solidFill>
                    <a:srgbClr val="FFFFFF"/>
                  </a:solidFill>
                </a:uFill>
                <a:latin typeface="Arial"/>
                <a:ea typeface="Arial"/>
              </a:rPr>
              <a:t>Se evalúa la condición</a:t>
            </a:r>
            <a:endParaRPr lang="es-AR" sz="1400" b="0" strike="noStrike" spc="-1">
              <a:solidFill>
                <a:srgbClr val="000000"/>
              </a:solidFill>
              <a:uFill>
                <a:solidFill>
                  <a:srgbClr val="FFFFFF"/>
                </a:solidFill>
              </a:uFill>
              <a:latin typeface="Arial"/>
            </a:endParaRPr>
          </a:p>
          <a:p>
            <a:pPr marL="457200" indent="-355320" algn="just">
              <a:lnSpc>
                <a:spcPct val="100000"/>
              </a:lnSpc>
              <a:buClr>
                <a:srgbClr val="000000"/>
              </a:buClr>
              <a:buFont typeface="Arial"/>
              <a:buAutoNum type="arabicPeriod"/>
            </a:pPr>
            <a:r>
              <a:rPr lang="es-AR" sz="2000" b="0" strike="noStrike" spc="-1">
                <a:solidFill>
                  <a:srgbClr val="000000"/>
                </a:solidFill>
                <a:uFill>
                  <a:solidFill>
                    <a:srgbClr val="FFFFFF"/>
                  </a:solidFill>
                </a:uFill>
                <a:latin typeface="Arial"/>
                <a:ea typeface="Arial"/>
              </a:rPr>
              <a:t>Se ejecutan las instrucciones que correspondan:</a:t>
            </a:r>
            <a:endParaRPr lang="es-AR" sz="1400" b="0" strike="noStrike" spc="-1">
              <a:solidFill>
                <a:srgbClr val="000000"/>
              </a:solidFill>
              <a:uFill>
                <a:solidFill>
                  <a:srgbClr val="FFFFFF"/>
                </a:solidFill>
              </a:uFill>
              <a:latin typeface="Arial"/>
            </a:endParaRPr>
          </a:p>
          <a:p>
            <a:pPr marL="914400" lvl="1" indent="-355320" algn="just">
              <a:lnSpc>
                <a:spcPct val="100000"/>
              </a:lnSpc>
              <a:buClr>
                <a:srgbClr val="000000"/>
              </a:buClr>
              <a:buFont typeface="Arial"/>
              <a:buAutoNum type="alphaLcPeriod"/>
            </a:pPr>
            <a:r>
              <a:rPr lang="es-AR" sz="2000" b="0" strike="noStrike" spc="-1">
                <a:solidFill>
                  <a:srgbClr val="000000"/>
                </a:solidFill>
                <a:uFill>
                  <a:solidFill>
                    <a:srgbClr val="FFFFFF"/>
                  </a:solidFill>
                </a:uFill>
                <a:latin typeface="Arial"/>
                <a:ea typeface="Arial"/>
              </a:rPr>
              <a:t>el primer conjunto de instrucciones si la condición es verdadera</a:t>
            </a:r>
            <a:endParaRPr lang="es-AR" sz="1400" b="0" strike="noStrike" spc="-1">
              <a:solidFill>
                <a:srgbClr val="000000"/>
              </a:solidFill>
              <a:uFill>
                <a:solidFill>
                  <a:srgbClr val="FFFFFF"/>
                </a:solidFill>
              </a:uFill>
              <a:latin typeface="Arial"/>
            </a:endParaRPr>
          </a:p>
          <a:p>
            <a:pPr marL="914400" lvl="1" indent="-355320" algn="just">
              <a:lnSpc>
                <a:spcPct val="100000"/>
              </a:lnSpc>
              <a:buClr>
                <a:srgbClr val="000000"/>
              </a:buClr>
              <a:buFont typeface="Arial"/>
              <a:buAutoNum type="alphaLcPeriod"/>
            </a:pPr>
            <a:r>
              <a:rPr lang="es-AR" sz="2000" b="0" strike="noStrike" spc="-1">
                <a:solidFill>
                  <a:srgbClr val="000000"/>
                </a:solidFill>
                <a:uFill>
                  <a:solidFill>
                    <a:srgbClr val="FFFFFF"/>
                  </a:solidFill>
                </a:uFill>
                <a:latin typeface="Arial"/>
                <a:ea typeface="Arial"/>
              </a:rPr>
              <a:t>o el juego de instrucciones luego del </a:t>
            </a:r>
            <a:r>
              <a:rPr lang="es-AR" sz="2000" b="1" strike="noStrike" spc="-1">
                <a:solidFill>
                  <a:srgbClr val="000000"/>
                </a:solidFill>
                <a:uFill>
                  <a:solidFill>
                    <a:srgbClr val="FFFFFF"/>
                  </a:solidFill>
                </a:uFill>
                <a:latin typeface="Arial"/>
                <a:ea typeface="Arial"/>
              </a:rPr>
              <a:t>else</a:t>
            </a:r>
            <a:r>
              <a:rPr lang="es-AR" sz="2000" b="0" strike="noStrike" spc="-1">
                <a:solidFill>
                  <a:srgbClr val="000000"/>
                </a:solidFill>
                <a:uFill>
                  <a:solidFill>
                    <a:srgbClr val="FFFFFF"/>
                  </a:solidFill>
                </a:uFill>
                <a:latin typeface="Arial"/>
                <a:ea typeface="Arial"/>
              </a:rPr>
              <a:t> si la condición es falsa.</a:t>
            </a:r>
            <a:endParaRPr lang="es-AR" sz="1400" b="0" strike="noStrike" spc="-1">
              <a:solidFill>
                <a:srgbClr val="000000"/>
              </a:solidFill>
              <a:uFill>
                <a:solidFill>
                  <a:srgbClr val="FFFFFF"/>
                </a:solidFill>
              </a:uFill>
              <a:latin typeface="Arial"/>
            </a:endParaRPr>
          </a:p>
          <a:p>
            <a:pPr algn="just">
              <a:lnSpc>
                <a:spcPct val="100000"/>
              </a:lnSpc>
            </a:pPr>
            <a:r>
              <a:rPr lang="es-AR" sz="2000" b="0" strike="noStrike" spc="-1">
                <a:solidFill>
                  <a:srgbClr val="000000"/>
                </a:solidFill>
                <a:uFill>
                  <a:solidFill>
                    <a:srgbClr val="FFFFFF"/>
                  </a:solidFill>
                </a:uFill>
                <a:latin typeface="Arial"/>
                <a:ea typeface="Arial"/>
              </a:rPr>
              <a:t>La condición debe ser una expresión lógica, que al ser evaluada retorna Verdadero o Falso.</a:t>
            </a:r>
            <a:endParaRPr lang="es-AR" sz="1400" b="0" strike="noStrike" spc="-1">
              <a:solidFill>
                <a:srgbClr val="000000"/>
              </a:solidFill>
              <a:uFill>
                <a:solidFill>
                  <a:srgbClr val="FFFFFF"/>
                </a:solidFill>
              </a:uFill>
              <a:latin typeface="Arial"/>
            </a:endParaRPr>
          </a:p>
          <a:p>
            <a:pPr marL="228600" indent="-126720">
              <a:lnSpc>
                <a:spcPct val="100000"/>
              </a:lnSpc>
            </a:pPr>
            <a:endParaRPr lang="es-AR" sz="1400" b="0" strike="noStrike" spc="-1">
              <a:solidFill>
                <a:srgbClr val="000000"/>
              </a:solidFill>
              <a:uFill>
                <a:solidFill>
                  <a:srgbClr val="FFFFFF"/>
                </a:solidFill>
              </a:uFill>
              <a:latin typeface="Arial"/>
            </a:endParaRPr>
          </a:p>
        </p:txBody>
      </p:sp>
      <p:sp>
        <p:nvSpPr>
          <p:cNvPr id="462" name="TextShape 3"/>
          <p:cNvSpPr txBox="1"/>
          <p:nvPr/>
        </p:nvSpPr>
        <p:spPr>
          <a:xfrm>
            <a:off x="8587800" y="6575400"/>
            <a:ext cx="556200" cy="364680"/>
          </a:xfrm>
          <a:prstGeom prst="rect">
            <a:avLst/>
          </a:prstGeom>
          <a:noFill/>
          <a:ln>
            <a:noFill/>
          </a:ln>
        </p:spPr>
        <p:txBody>
          <a:bodyPr anchor="ctr"/>
          <a:lstStyle/>
          <a:p>
            <a:pPr algn="r">
              <a:lnSpc>
                <a:spcPct val="100000"/>
              </a:lnSpc>
            </a:pPr>
            <a:fld id="{26BEFF24-8982-4C42-8956-691EFA3BB7FD}" type="slidenum">
              <a:rPr lang="es-AR" sz="1200" b="0" strike="noStrike" spc="-1">
                <a:solidFill>
                  <a:srgbClr val="FFFFFF"/>
                </a:solidFill>
                <a:uFill>
                  <a:solidFill>
                    <a:srgbClr val="FFFFFF"/>
                  </a:solidFill>
                </a:uFill>
                <a:latin typeface="Arial"/>
                <a:ea typeface="Arial"/>
              </a:rPr>
              <a:t>5</a:t>
            </a:fld>
            <a:endParaRPr lang="es-AR"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TextShape 1"/>
          <p:cNvSpPr txBox="1"/>
          <p:nvPr/>
        </p:nvSpPr>
        <p:spPr>
          <a:xfrm>
            <a:off x="628560" y="275760"/>
            <a:ext cx="7886520" cy="1220040"/>
          </a:xfrm>
          <a:prstGeom prst="rect">
            <a:avLst/>
          </a:prstGeom>
          <a:noFill/>
          <a:ln>
            <a:noFill/>
          </a:ln>
        </p:spPr>
        <p:txBody>
          <a:bodyPr anchor="ctr"/>
          <a:lstStyle/>
          <a:p>
            <a:pPr algn="ctr">
              <a:lnSpc>
                <a:spcPct val="90000"/>
              </a:lnSpc>
            </a:pPr>
            <a:r>
              <a:rPr lang="es-AR" sz="3600" b="1" strike="noStrike" spc="-1">
                <a:solidFill>
                  <a:srgbClr val="000000"/>
                </a:solidFill>
                <a:uFill>
                  <a:solidFill>
                    <a:srgbClr val="FFFFFF"/>
                  </a:solidFill>
                </a:uFill>
                <a:latin typeface="Arial"/>
                <a:ea typeface="Arial"/>
              </a:rPr>
              <a:t>Estructura de Control - Selección</a:t>
            </a:r>
            <a:r>
              <a:rPr lang="es-AR" sz="3600" b="0" strike="noStrike" spc="-1">
                <a:solidFill>
                  <a:srgbClr val="000000"/>
                </a:solidFill>
                <a:uFill>
                  <a:solidFill>
                    <a:srgbClr val="FFFFFF"/>
                  </a:solidFill>
                </a:uFill>
                <a:latin typeface="Arial"/>
                <a:ea typeface="Arial"/>
              </a:rPr>
              <a:t>
</a:t>
            </a:r>
            <a:r>
              <a:rPr lang="es-AR" sz="2789" b="0" i="1" strike="noStrike" spc="-1">
                <a:solidFill>
                  <a:srgbClr val="000000"/>
                </a:solidFill>
                <a:uFill>
                  <a:solidFill>
                    <a:srgbClr val="FFFFFF"/>
                  </a:solidFill>
                </a:uFill>
                <a:latin typeface="Arial"/>
                <a:ea typeface="Arial"/>
              </a:rPr>
              <a:t>Ejercicio - Mayor a 20 - Código</a:t>
            </a:r>
            <a:endParaRPr lang="es-AR" sz="1400" b="0" strike="noStrike" spc="-1">
              <a:solidFill>
                <a:srgbClr val="000000"/>
              </a:solidFill>
              <a:uFill>
                <a:solidFill>
                  <a:srgbClr val="FFFFFF"/>
                </a:solidFill>
              </a:uFill>
              <a:latin typeface="Arial"/>
            </a:endParaRPr>
          </a:p>
        </p:txBody>
      </p:sp>
      <p:sp>
        <p:nvSpPr>
          <p:cNvPr id="469" name="TextShape 2"/>
          <p:cNvSpPr txBox="1"/>
          <p:nvPr/>
        </p:nvSpPr>
        <p:spPr>
          <a:xfrm>
            <a:off x="8587800" y="6575400"/>
            <a:ext cx="556200" cy="364680"/>
          </a:xfrm>
          <a:prstGeom prst="rect">
            <a:avLst/>
          </a:prstGeom>
          <a:noFill/>
          <a:ln>
            <a:noFill/>
          </a:ln>
        </p:spPr>
        <p:txBody>
          <a:bodyPr anchor="ctr"/>
          <a:lstStyle/>
          <a:p>
            <a:pPr algn="r">
              <a:lnSpc>
                <a:spcPct val="100000"/>
              </a:lnSpc>
            </a:pPr>
            <a:fld id="{55558259-82E7-4151-A9DA-05FBE66DD55B}" type="slidenum">
              <a:rPr lang="es-AR" sz="1200" b="0" strike="noStrike" spc="-1">
                <a:solidFill>
                  <a:srgbClr val="FFFFFF"/>
                </a:solidFill>
                <a:uFill>
                  <a:solidFill>
                    <a:srgbClr val="FFFFFF"/>
                  </a:solidFill>
                </a:uFill>
                <a:latin typeface="Arial"/>
                <a:ea typeface="Arial"/>
              </a:rPr>
              <a:t>6</a:t>
            </a:fld>
            <a:endParaRPr lang="es-AR" sz="1400" b="0" strike="noStrike" spc="-1">
              <a:solidFill>
                <a:srgbClr val="000000"/>
              </a:solidFill>
              <a:uFill>
                <a:solidFill>
                  <a:srgbClr val="FFFFFF"/>
                </a:solidFill>
              </a:uFill>
              <a:latin typeface="Times New Roman"/>
            </a:endParaRPr>
          </a:p>
        </p:txBody>
      </p:sp>
      <p:sp>
        <p:nvSpPr>
          <p:cNvPr id="470" name="CustomShape 3"/>
          <p:cNvSpPr/>
          <p:nvPr/>
        </p:nvSpPr>
        <p:spPr>
          <a:xfrm>
            <a:off x="484560" y="2160000"/>
            <a:ext cx="8373240" cy="2862000"/>
          </a:xfrm>
          <a:prstGeom prst="rect">
            <a:avLst/>
          </a:prstGeom>
          <a:noFill/>
          <a:ln>
            <a:noFill/>
          </a:ln>
        </p:spPr>
        <p:style>
          <a:lnRef idx="0">
            <a:scrgbClr r="0" g="0" b="0"/>
          </a:lnRef>
          <a:fillRef idx="0">
            <a:scrgbClr r="0" g="0" b="0"/>
          </a:fillRef>
          <a:effectRef idx="0">
            <a:scrgbClr r="0" g="0" b="0"/>
          </a:effectRef>
          <a:fontRef idx="minor"/>
        </p:style>
        <p:txBody>
          <a:bodyPr/>
          <a:lstStyle/>
          <a:p>
            <a:pPr marL="457200">
              <a:lnSpc>
                <a:spcPct val="100000"/>
              </a:lnSpc>
            </a:pPr>
            <a:r>
              <a:rPr lang="es-AR" sz="1800" b="1" strike="noStrike" spc="-1">
                <a:solidFill>
                  <a:srgbClr val="00008B"/>
                </a:solidFill>
                <a:uFill>
                  <a:solidFill>
                    <a:srgbClr val="FFFFFF"/>
                  </a:solidFill>
                </a:uFill>
                <a:latin typeface="Calibri"/>
                <a:ea typeface="Calibri"/>
              </a:rPr>
              <a:t>let </a:t>
            </a:r>
            <a:r>
              <a:rPr lang="es-AR" sz="1800" b="0" strike="noStrike" spc="-1">
                <a:solidFill>
                  <a:srgbClr val="000000"/>
                </a:solidFill>
                <a:uFill>
                  <a:solidFill>
                    <a:srgbClr val="FFFFFF"/>
                  </a:solidFill>
                </a:uFill>
                <a:latin typeface="Calibri"/>
                <a:ea typeface="Calibri"/>
              </a:rPr>
              <a:t>readlineSync = require(</a:t>
            </a:r>
            <a:r>
              <a:rPr lang="es-AR" sz="1800" b="0" strike="noStrike" spc="-1">
                <a:solidFill>
                  <a:srgbClr val="FF0000"/>
                </a:solidFill>
                <a:uFill>
                  <a:solidFill>
                    <a:srgbClr val="FFFFFF"/>
                  </a:solidFill>
                </a:uFill>
                <a:latin typeface="Calibri"/>
                <a:ea typeface="Calibri"/>
              </a:rPr>
              <a:t>'readline-sync'</a:t>
            </a:r>
            <a:r>
              <a:rPr lang="es-AR" sz="1800" b="0" strike="noStrike" spc="-1">
                <a:solidFill>
                  <a:srgbClr val="000000"/>
                </a:solidFill>
                <a:uFill>
                  <a:solidFill>
                    <a:srgbClr val="FFFFFF"/>
                  </a:solidFill>
                </a:uFill>
                <a:latin typeface="Calibri"/>
                <a:ea typeface="Calibri"/>
              </a:rPr>
              <a:t>);</a:t>
            </a:r>
            <a:endParaRPr lang="es-AR" sz="1800" b="0" strike="noStrike" spc="-1">
              <a:solidFill>
                <a:srgbClr val="000000"/>
              </a:solidFill>
              <a:uFill>
                <a:solidFill>
                  <a:srgbClr val="FFFFFF"/>
                </a:solidFill>
              </a:uFill>
              <a:latin typeface="Arial"/>
            </a:endParaRPr>
          </a:p>
          <a:p>
            <a:pPr marL="457200">
              <a:lnSpc>
                <a:spcPct val="100000"/>
              </a:lnSpc>
            </a:pPr>
            <a:r>
              <a:rPr lang="es-AR" sz="1800" b="1" strike="noStrike" spc="-1">
                <a:solidFill>
                  <a:srgbClr val="00008B"/>
                </a:solidFill>
                <a:uFill>
                  <a:solidFill>
                    <a:srgbClr val="FFFFFF"/>
                  </a:solidFill>
                </a:uFill>
                <a:latin typeface="Calibri"/>
                <a:ea typeface="Calibri"/>
              </a:rPr>
              <a:t>let</a:t>
            </a:r>
            <a:r>
              <a:rPr lang="es-AR" sz="1800" b="0" strike="noStrike" spc="-1">
                <a:solidFill>
                  <a:srgbClr val="000000"/>
                </a:solidFill>
                <a:uFill>
                  <a:solidFill>
                    <a:srgbClr val="FFFFFF"/>
                  </a:solidFill>
                </a:uFill>
                <a:latin typeface="Calibri"/>
                <a:ea typeface="Calibri"/>
              </a:rPr>
              <a:t> nroDeseado = readlineSync.</a:t>
            </a:r>
            <a:r>
              <a:rPr lang="es-AR" sz="1800" b="1" strike="noStrike" spc="-1">
                <a:solidFill>
                  <a:srgbClr val="00008B"/>
                </a:solidFill>
                <a:uFill>
                  <a:solidFill>
                    <a:srgbClr val="FFFFFF"/>
                  </a:solidFill>
                </a:uFill>
                <a:latin typeface="Calibri"/>
                <a:ea typeface="Calibri"/>
              </a:rPr>
              <a:t>questionInt(</a:t>
            </a:r>
            <a:r>
              <a:rPr lang="es-AR" sz="1800" b="0" strike="noStrike" spc="-1">
                <a:solidFill>
                  <a:srgbClr val="FF0000"/>
                </a:solidFill>
                <a:uFill>
                  <a:solidFill>
                    <a:srgbClr val="FFFFFF"/>
                  </a:solidFill>
                </a:uFill>
                <a:latin typeface="Calibri"/>
                <a:ea typeface="Calibri"/>
              </a:rPr>
              <a:t>'Escriba el número que desea verificar si es mayor o no a 20: '</a:t>
            </a:r>
            <a:r>
              <a:rPr lang="es-AR" sz="1800" b="0" strike="noStrike" spc="-1">
                <a:solidFill>
                  <a:srgbClr val="000000"/>
                </a:solidFill>
                <a:uFill>
                  <a:solidFill>
                    <a:srgbClr val="FFFFFF"/>
                  </a:solidFill>
                </a:uFill>
                <a:latin typeface="Calibri"/>
                <a:ea typeface="Calibri"/>
              </a:rPr>
              <a:t> </a:t>
            </a:r>
            <a:r>
              <a:rPr lang="es-AR" sz="1800" b="1" strike="noStrike" spc="-1">
                <a:solidFill>
                  <a:srgbClr val="00008B"/>
                </a:solidFill>
                <a:uFill>
                  <a:solidFill>
                    <a:srgbClr val="FFFFFF"/>
                  </a:solidFill>
                </a:uFill>
                <a:latin typeface="Calibri"/>
                <a:ea typeface="Calibri"/>
              </a:rPr>
              <a:t>);</a:t>
            </a:r>
            <a:endParaRPr lang="es-AR" sz="1800" b="0" strike="noStrike" spc="-1">
              <a:solidFill>
                <a:srgbClr val="000000"/>
              </a:solidFill>
              <a:uFill>
                <a:solidFill>
                  <a:srgbClr val="FFFFFF"/>
                </a:solidFill>
              </a:uFill>
              <a:latin typeface="Arial"/>
            </a:endParaRPr>
          </a:p>
          <a:p>
            <a:pPr marL="457200">
              <a:lnSpc>
                <a:spcPct val="100000"/>
              </a:lnSpc>
            </a:pPr>
            <a:r>
              <a:rPr lang="es-AR" sz="1800" b="1" strike="noStrike" spc="-1">
                <a:solidFill>
                  <a:srgbClr val="00008B"/>
                </a:solidFill>
                <a:uFill>
                  <a:solidFill>
                    <a:srgbClr val="FFFFFF"/>
                  </a:solidFill>
                </a:uFill>
                <a:latin typeface="Calibri"/>
                <a:ea typeface="Calibri"/>
              </a:rPr>
              <a:t>if </a:t>
            </a:r>
            <a:r>
              <a:rPr lang="es-AR" sz="1800" b="1" strike="noStrike" spc="-1">
                <a:solidFill>
                  <a:srgbClr val="000000"/>
                </a:solidFill>
                <a:uFill>
                  <a:solidFill>
                    <a:srgbClr val="FFFFFF"/>
                  </a:solidFill>
                </a:uFill>
                <a:latin typeface="Calibri"/>
                <a:ea typeface="Calibri"/>
              </a:rPr>
              <a:t>(</a:t>
            </a:r>
            <a:r>
              <a:rPr lang="es-AR" sz="1800" b="0" strike="noStrike" spc="-1">
                <a:solidFill>
                  <a:srgbClr val="000000"/>
                </a:solidFill>
                <a:uFill>
                  <a:solidFill>
                    <a:srgbClr val="FFFFFF"/>
                  </a:solidFill>
                </a:uFill>
                <a:latin typeface="Calibri"/>
                <a:ea typeface="Calibri"/>
              </a:rPr>
              <a:t>nroDeseado </a:t>
            </a:r>
            <a:r>
              <a:rPr lang="es-AR" sz="1800" b="1" strike="noStrike" spc="-1">
                <a:solidFill>
                  <a:srgbClr val="000000"/>
                </a:solidFill>
                <a:uFill>
                  <a:solidFill>
                    <a:srgbClr val="FFFFFF"/>
                  </a:solidFill>
                </a:uFill>
                <a:latin typeface="Calibri"/>
                <a:ea typeface="Calibri"/>
              </a:rPr>
              <a:t>&gt; </a:t>
            </a:r>
            <a:r>
              <a:rPr lang="es-AR" sz="1800" b="0" strike="noStrike" spc="-1">
                <a:solidFill>
                  <a:srgbClr val="A0522D"/>
                </a:solidFill>
                <a:uFill>
                  <a:solidFill>
                    <a:srgbClr val="FFFFFF"/>
                  </a:solidFill>
                </a:uFill>
                <a:latin typeface="Calibri"/>
                <a:ea typeface="Calibri"/>
              </a:rPr>
              <a:t>20</a:t>
            </a:r>
            <a:r>
              <a:rPr lang="es-AR" sz="1800" b="1" strike="noStrike" spc="-1">
                <a:solidFill>
                  <a:srgbClr val="000000"/>
                </a:solidFill>
                <a:uFill>
                  <a:solidFill>
                    <a:srgbClr val="FFFFFF"/>
                  </a:solidFill>
                </a:uFill>
                <a:latin typeface="Calibri"/>
                <a:ea typeface="Calibri"/>
              </a:rPr>
              <a:t>)</a:t>
            </a:r>
            <a:r>
              <a:rPr lang="es-AR" sz="1800" b="0" strike="noStrike" spc="-1">
                <a:solidFill>
                  <a:srgbClr val="000000"/>
                </a:solidFill>
                <a:uFill>
                  <a:solidFill>
                    <a:srgbClr val="FFFFFF"/>
                  </a:solidFill>
                </a:uFill>
                <a:latin typeface="Calibri"/>
                <a:ea typeface="Calibri"/>
              </a:rPr>
              <a:t> </a:t>
            </a:r>
            <a:r>
              <a:rPr lang="es-AR" sz="1800" b="1" strike="noStrike" spc="-1">
                <a:solidFill>
                  <a:srgbClr val="00008B"/>
                </a:solidFill>
                <a:uFill>
                  <a:solidFill>
                    <a:srgbClr val="FFFFFF"/>
                  </a:solidFill>
                </a:uFill>
                <a:latin typeface="Calibri"/>
                <a:ea typeface="Calibri"/>
              </a:rPr>
              <a:t>{</a:t>
            </a:r>
            <a:r>
              <a:rPr lang="es-AR" sz="1800" b="0" strike="noStrike" spc="-1">
                <a:solidFill>
                  <a:srgbClr val="000000"/>
                </a:solidFill>
                <a:uFill>
                  <a:solidFill>
                    <a:srgbClr val="FFFFFF"/>
                  </a:solidFill>
                </a:uFill>
                <a:latin typeface="Calibri"/>
                <a:ea typeface="Calibri"/>
              </a:rPr>
              <a:t> </a:t>
            </a:r>
            <a:endParaRPr lang="es-AR" sz="1800" b="0" strike="noStrike" spc="-1">
              <a:solidFill>
                <a:srgbClr val="000000"/>
              </a:solidFill>
              <a:uFill>
                <a:solidFill>
                  <a:srgbClr val="FFFFFF"/>
                </a:solidFill>
              </a:uFill>
              <a:latin typeface="Arial"/>
            </a:endParaRPr>
          </a:p>
          <a:p>
            <a:pPr marL="914400">
              <a:lnSpc>
                <a:spcPct val="100000"/>
              </a:lnSpc>
            </a:pPr>
            <a:r>
              <a:rPr lang="es-AR" sz="1800" b="1" strike="noStrike" spc="-1">
                <a:solidFill>
                  <a:srgbClr val="00008B"/>
                </a:solidFill>
                <a:uFill>
                  <a:solidFill>
                    <a:srgbClr val="FFFFFF"/>
                  </a:solidFill>
                </a:uFill>
                <a:latin typeface="Calibri"/>
                <a:ea typeface="Calibri"/>
              </a:rPr>
              <a:t>console.log(</a:t>
            </a:r>
            <a:r>
              <a:rPr lang="es-AR" sz="1800" b="0" strike="noStrike" spc="-1">
                <a:solidFill>
                  <a:srgbClr val="FF0000"/>
                </a:solidFill>
                <a:uFill>
                  <a:solidFill>
                    <a:srgbClr val="FFFFFF"/>
                  </a:solidFill>
                </a:uFill>
                <a:latin typeface="Calibri"/>
                <a:ea typeface="Calibri"/>
              </a:rPr>
              <a:t>'El número es mayor a 20: '</a:t>
            </a:r>
            <a:r>
              <a:rPr lang="es-AR" sz="1800" b="1" strike="noStrike" spc="-1">
                <a:solidFill>
                  <a:srgbClr val="000000"/>
                </a:solidFill>
                <a:uFill>
                  <a:solidFill>
                    <a:srgbClr val="FFFFFF"/>
                  </a:solidFill>
                </a:uFill>
                <a:latin typeface="Calibri"/>
                <a:ea typeface="Calibri"/>
              </a:rPr>
              <a:t> +  </a:t>
            </a:r>
            <a:r>
              <a:rPr lang="es-AR" sz="1800" b="0" strike="noStrike" spc="-1">
                <a:solidFill>
                  <a:srgbClr val="000000"/>
                </a:solidFill>
                <a:uFill>
                  <a:solidFill>
                    <a:srgbClr val="FFFFFF"/>
                  </a:solidFill>
                </a:uFill>
                <a:latin typeface="Calibri"/>
                <a:ea typeface="Calibri"/>
              </a:rPr>
              <a:t>nroDeseado </a:t>
            </a:r>
            <a:r>
              <a:rPr lang="es-AR" sz="1800" b="1" strike="noStrike" spc="-1">
                <a:solidFill>
                  <a:srgbClr val="00008B"/>
                </a:solidFill>
                <a:uFill>
                  <a:solidFill>
                    <a:srgbClr val="FFFFFF"/>
                  </a:solidFill>
                </a:uFill>
                <a:latin typeface="Calibri"/>
                <a:ea typeface="Calibri"/>
              </a:rPr>
              <a:t>);</a:t>
            </a:r>
            <a:endParaRPr lang="es-AR" sz="1800" b="0" strike="noStrike" spc="-1">
              <a:solidFill>
                <a:srgbClr val="000000"/>
              </a:solidFill>
              <a:uFill>
                <a:solidFill>
                  <a:srgbClr val="FFFFFF"/>
                </a:solidFill>
              </a:uFill>
              <a:latin typeface="Arial"/>
            </a:endParaRPr>
          </a:p>
          <a:p>
            <a:pPr marL="457200">
              <a:lnSpc>
                <a:spcPct val="100000"/>
              </a:lnSpc>
            </a:pPr>
            <a:r>
              <a:rPr lang="es-AR" sz="1800" b="1" strike="noStrike" spc="-1">
                <a:solidFill>
                  <a:srgbClr val="00008B"/>
                </a:solidFill>
                <a:uFill>
                  <a:solidFill>
                    <a:srgbClr val="FFFFFF"/>
                  </a:solidFill>
                </a:uFill>
                <a:latin typeface="Calibri"/>
                <a:ea typeface="Calibri"/>
              </a:rPr>
              <a:t>} else</a:t>
            </a:r>
            <a:r>
              <a:rPr lang="es-AR" sz="1800" b="0" strike="noStrike" spc="-1">
                <a:solidFill>
                  <a:srgbClr val="000000"/>
                </a:solidFill>
                <a:uFill>
                  <a:solidFill>
                    <a:srgbClr val="FFFFFF"/>
                  </a:solidFill>
                </a:uFill>
                <a:latin typeface="Calibri"/>
                <a:ea typeface="Calibri"/>
              </a:rPr>
              <a:t> {</a:t>
            </a:r>
            <a:endParaRPr lang="es-AR" sz="1800" b="0" strike="noStrike" spc="-1">
              <a:solidFill>
                <a:srgbClr val="000000"/>
              </a:solidFill>
              <a:uFill>
                <a:solidFill>
                  <a:srgbClr val="FFFFFF"/>
                </a:solidFill>
              </a:uFill>
              <a:latin typeface="Arial"/>
            </a:endParaRPr>
          </a:p>
          <a:p>
            <a:pPr marL="914400">
              <a:lnSpc>
                <a:spcPct val="100000"/>
              </a:lnSpc>
            </a:pPr>
            <a:r>
              <a:rPr lang="es-AR" sz="1800" b="1" strike="noStrike" spc="-1">
                <a:solidFill>
                  <a:srgbClr val="00008B"/>
                </a:solidFill>
                <a:uFill>
                  <a:solidFill>
                    <a:srgbClr val="FFFFFF"/>
                  </a:solidFill>
                </a:uFill>
                <a:latin typeface="Calibri"/>
                <a:ea typeface="Calibri"/>
              </a:rPr>
              <a:t>console.log(</a:t>
            </a:r>
            <a:r>
              <a:rPr lang="es-AR" sz="1800" b="0" strike="noStrike" spc="-1">
                <a:solidFill>
                  <a:srgbClr val="FF0000"/>
                </a:solidFill>
                <a:uFill>
                  <a:solidFill>
                    <a:srgbClr val="FFFFFF"/>
                  </a:solidFill>
                </a:uFill>
                <a:latin typeface="Calibri"/>
                <a:ea typeface="Calibri"/>
              </a:rPr>
              <a:t>'El número es menor o igual a 20: '</a:t>
            </a:r>
            <a:r>
              <a:rPr lang="es-AR" sz="1800" b="1" strike="noStrike" spc="-1">
                <a:solidFill>
                  <a:srgbClr val="000000"/>
                </a:solidFill>
                <a:uFill>
                  <a:solidFill>
                    <a:srgbClr val="FFFFFF"/>
                  </a:solidFill>
                </a:uFill>
                <a:latin typeface="Calibri"/>
                <a:ea typeface="Calibri"/>
              </a:rPr>
              <a:t> +  </a:t>
            </a:r>
            <a:r>
              <a:rPr lang="es-AR" sz="1800" b="0" strike="noStrike" spc="-1">
                <a:solidFill>
                  <a:srgbClr val="000000"/>
                </a:solidFill>
                <a:uFill>
                  <a:solidFill>
                    <a:srgbClr val="FFFFFF"/>
                  </a:solidFill>
                </a:uFill>
                <a:latin typeface="Calibri"/>
                <a:ea typeface="Calibri"/>
              </a:rPr>
              <a:t>nroDeseado </a:t>
            </a:r>
            <a:r>
              <a:rPr lang="es-AR" sz="1800" b="1" strike="noStrike" spc="-1">
                <a:solidFill>
                  <a:srgbClr val="00008B"/>
                </a:solidFill>
                <a:uFill>
                  <a:solidFill>
                    <a:srgbClr val="FFFFFF"/>
                  </a:solidFill>
                </a:uFill>
                <a:latin typeface="Calibri"/>
                <a:ea typeface="Calibri"/>
              </a:rPr>
              <a:t>);</a:t>
            </a:r>
            <a:r>
              <a:rPr lang="es-AR" sz="1800" b="0" strike="noStrike" spc="-1">
                <a:solidFill>
                  <a:srgbClr val="000000"/>
                </a:solidFill>
                <a:uFill>
                  <a:solidFill>
                    <a:srgbClr val="FFFFFF"/>
                  </a:solidFill>
                </a:uFill>
                <a:latin typeface="Calibri"/>
                <a:ea typeface="Calibri"/>
              </a:rPr>
              <a:t> </a:t>
            </a:r>
            <a:endParaRPr lang="es-AR" sz="1800" b="0" strike="noStrike" spc="-1">
              <a:solidFill>
                <a:srgbClr val="000000"/>
              </a:solidFill>
              <a:uFill>
                <a:solidFill>
                  <a:srgbClr val="FFFFFF"/>
                </a:solidFill>
              </a:uFill>
              <a:latin typeface="Arial"/>
            </a:endParaRPr>
          </a:p>
          <a:p>
            <a:pPr marL="457200">
              <a:lnSpc>
                <a:spcPct val="100000"/>
              </a:lnSpc>
            </a:pPr>
            <a:r>
              <a:rPr lang="es-AR" sz="1800" b="1" strike="noStrike" spc="-1">
                <a:solidFill>
                  <a:srgbClr val="00008B"/>
                </a:solidFill>
                <a:uFill>
                  <a:solidFill>
                    <a:srgbClr val="FFFFFF"/>
                  </a:solidFill>
                </a:uFill>
                <a:latin typeface="Calibri"/>
                <a:ea typeface="Calibri"/>
              </a:rPr>
              <a:t>}</a:t>
            </a:r>
            <a:endParaRPr lang="es-A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 name="TextShape 1"/>
          <p:cNvSpPr txBox="1"/>
          <p:nvPr/>
        </p:nvSpPr>
        <p:spPr>
          <a:xfrm>
            <a:off x="628560" y="275760"/>
            <a:ext cx="7886520" cy="1220040"/>
          </a:xfrm>
          <a:prstGeom prst="rect">
            <a:avLst/>
          </a:prstGeom>
          <a:noFill/>
          <a:ln>
            <a:noFill/>
          </a:ln>
        </p:spPr>
        <p:txBody>
          <a:bodyPr anchor="ctr"/>
          <a:lstStyle/>
          <a:p>
            <a:pPr algn="ctr">
              <a:lnSpc>
                <a:spcPct val="90000"/>
              </a:lnSpc>
            </a:pPr>
            <a:r>
              <a:rPr lang="es-AR" sz="4000" b="1" strike="noStrike" spc="-1">
                <a:solidFill>
                  <a:srgbClr val="000000"/>
                </a:solidFill>
                <a:uFill>
                  <a:solidFill>
                    <a:srgbClr val="FFFFFF"/>
                  </a:solidFill>
                </a:uFill>
                <a:latin typeface="Arial"/>
                <a:ea typeface="Arial"/>
              </a:rPr>
              <a:t>Operadores Condicionales</a:t>
            </a:r>
            <a:endParaRPr lang="es-AR" sz="1400" b="0" strike="noStrike" spc="-1">
              <a:solidFill>
                <a:srgbClr val="000000"/>
              </a:solidFill>
              <a:uFill>
                <a:solidFill>
                  <a:srgbClr val="FFFFFF"/>
                </a:solidFill>
              </a:uFill>
              <a:latin typeface="Arial"/>
            </a:endParaRPr>
          </a:p>
        </p:txBody>
      </p:sp>
      <p:sp>
        <p:nvSpPr>
          <p:cNvPr id="472" name="TextShape 2"/>
          <p:cNvSpPr txBox="1"/>
          <p:nvPr/>
        </p:nvSpPr>
        <p:spPr>
          <a:xfrm>
            <a:off x="8587800" y="6575400"/>
            <a:ext cx="556200" cy="364680"/>
          </a:xfrm>
          <a:prstGeom prst="rect">
            <a:avLst/>
          </a:prstGeom>
          <a:noFill/>
          <a:ln>
            <a:noFill/>
          </a:ln>
        </p:spPr>
        <p:txBody>
          <a:bodyPr anchor="ctr"/>
          <a:lstStyle/>
          <a:p>
            <a:pPr algn="r">
              <a:lnSpc>
                <a:spcPct val="100000"/>
              </a:lnSpc>
            </a:pPr>
            <a:fld id="{729CCF78-AF50-4298-B5A2-37138C563C7F}" type="slidenum">
              <a:rPr lang="es-AR" sz="1200" b="0" strike="noStrike" spc="-1">
                <a:solidFill>
                  <a:srgbClr val="FFFFFF"/>
                </a:solidFill>
                <a:uFill>
                  <a:solidFill>
                    <a:srgbClr val="FFFFFF"/>
                  </a:solidFill>
                </a:uFill>
                <a:latin typeface="Arial"/>
                <a:ea typeface="Arial"/>
              </a:rPr>
              <a:t>7</a:t>
            </a:fld>
            <a:endParaRPr lang="es-AR" sz="1400" b="0" strike="noStrike" spc="-1">
              <a:solidFill>
                <a:srgbClr val="000000"/>
              </a:solidFill>
              <a:uFill>
                <a:solidFill>
                  <a:srgbClr val="FFFFFF"/>
                </a:solidFill>
              </a:uFill>
              <a:latin typeface="Times New Roman"/>
            </a:endParaRPr>
          </a:p>
        </p:txBody>
      </p:sp>
      <p:graphicFrame>
        <p:nvGraphicFramePr>
          <p:cNvPr id="473" name="Table 3"/>
          <p:cNvGraphicFramePr/>
          <p:nvPr/>
        </p:nvGraphicFramePr>
        <p:xfrm>
          <a:off x="628560" y="2160720"/>
          <a:ext cx="7886520" cy="2595600"/>
        </p:xfrm>
        <a:graphic>
          <a:graphicData uri="http://schemas.openxmlformats.org/drawingml/2006/table">
            <a:tbl>
              <a:tblPr/>
              <a:tblGrid>
                <a:gridCol w="2252520">
                  <a:extLst>
                    <a:ext uri="{9D8B030D-6E8A-4147-A177-3AD203B41FA5}">
                      <a16:colId xmlns:a16="http://schemas.microsoft.com/office/drawing/2014/main" val="20000"/>
                    </a:ext>
                  </a:extLst>
                </a:gridCol>
                <a:gridCol w="3004920">
                  <a:extLst>
                    <a:ext uri="{9D8B030D-6E8A-4147-A177-3AD203B41FA5}">
                      <a16:colId xmlns:a16="http://schemas.microsoft.com/office/drawing/2014/main" val="20001"/>
                    </a:ext>
                  </a:extLst>
                </a:gridCol>
                <a:gridCol w="2629080">
                  <a:extLst>
                    <a:ext uri="{9D8B030D-6E8A-4147-A177-3AD203B41FA5}">
                      <a16:colId xmlns:a16="http://schemas.microsoft.com/office/drawing/2014/main" val="20002"/>
                    </a:ext>
                  </a:extLst>
                </a:gridCol>
              </a:tblGrid>
              <a:tr h="463680">
                <a:tc>
                  <a:txBody>
                    <a:bodyPr/>
                    <a:lstStyle/>
                    <a:p>
                      <a:pPr algn="ctr">
                        <a:lnSpc>
                          <a:spcPct val="100000"/>
                        </a:lnSpc>
                      </a:pPr>
                      <a:r>
                        <a:rPr lang="es-AR" sz="2400" b="1" strike="noStrike" spc="-1">
                          <a:solidFill>
                            <a:srgbClr val="FFFFFF"/>
                          </a:solidFill>
                          <a:uFill>
                            <a:solidFill>
                              <a:srgbClr val="FFFFFF"/>
                            </a:solidFill>
                          </a:uFill>
                          <a:latin typeface="Arial"/>
                          <a:ea typeface="Arial"/>
                        </a:rPr>
                        <a:t>Operador</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ctr">
                        <a:lnSpc>
                          <a:spcPct val="100000"/>
                        </a:lnSpc>
                      </a:pPr>
                      <a:r>
                        <a:rPr lang="es-AR" sz="2400" b="1" strike="noStrike" spc="-1">
                          <a:solidFill>
                            <a:srgbClr val="FFFFFF"/>
                          </a:solidFill>
                          <a:uFill>
                            <a:solidFill>
                              <a:srgbClr val="FFFFFF"/>
                            </a:solidFill>
                          </a:uFill>
                          <a:latin typeface="Calibri"/>
                          <a:ea typeface="Calibri"/>
                        </a:rPr>
                        <a:t>Significado</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ctr">
                        <a:lnSpc>
                          <a:spcPct val="100000"/>
                        </a:lnSpc>
                      </a:pPr>
                      <a:r>
                        <a:rPr lang="es-AR" sz="2400" b="1" strike="noStrike" spc="-1">
                          <a:solidFill>
                            <a:srgbClr val="FFFFFF"/>
                          </a:solidFill>
                          <a:uFill>
                            <a:solidFill>
                              <a:srgbClr val="FFFFFF"/>
                            </a:solidFill>
                          </a:uFill>
                          <a:latin typeface="Arial"/>
                          <a:ea typeface="Arial"/>
                        </a:rPr>
                        <a:t>Ejemplo</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431640">
                <a:tc>
                  <a:txBody>
                    <a:bodyPr/>
                    <a:lstStyle/>
                    <a:p>
                      <a:pPr algn="ctr">
                        <a:lnSpc>
                          <a:spcPct val="100000"/>
                        </a:lnSpc>
                      </a:pPr>
                      <a:r>
                        <a:rPr lang="es-AR" sz="2400" b="0" strike="noStrike" spc="-1">
                          <a:solidFill>
                            <a:srgbClr val="000000"/>
                          </a:solidFill>
                          <a:uFill>
                            <a:solidFill>
                              <a:srgbClr val="FFFFFF"/>
                            </a:solidFill>
                          </a:uFill>
                          <a:latin typeface="Arial"/>
                          <a:ea typeface="Arial"/>
                        </a:rPr>
                        <a:t>&gt;</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EEF"/>
                    </a:solidFill>
                  </a:tcPr>
                </a:tc>
                <a:tc>
                  <a:txBody>
                    <a:bodyPr/>
                    <a:lstStyle/>
                    <a:p>
                      <a:pPr algn="ctr">
                        <a:lnSpc>
                          <a:spcPct val="100000"/>
                        </a:lnSpc>
                      </a:pPr>
                      <a:r>
                        <a:rPr lang="es-AR" sz="2400" b="0" strike="noStrike" spc="-1">
                          <a:solidFill>
                            <a:srgbClr val="000000"/>
                          </a:solidFill>
                          <a:uFill>
                            <a:solidFill>
                              <a:srgbClr val="FFFFFF"/>
                            </a:solidFill>
                          </a:uFill>
                          <a:latin typeface="Arial"/>
                          <a:ea typeface="Arial"/>
                        </a:rPr>
                        <a:t>Mayor que</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EEF"/>
                    </a:solidFill>
                  </a:tcPr>
                </a:tc>
                <a:tc>
                  <a:txBody>
                    <a:bodyPr/>
                    <a:lstStyle/>
                    <a:p>
                      <a:pPr algn="ctr">
                        <a:lnSpc>
                          <a:spcPct val="100000"/>
                        </a:lnSpc>
                      </a:pPr>
                      <a:r>
                        <a:rPr lang="es-AR" sz="2400" b="0" strike="noStrike" spc="-1">
                          <a:solidFill>
                            <a:srgbClr val="000000"/>
                          </a:solidFill>
                          <a:uFill>
                            <a:solidFill>
                              <a:srgbClr val="FFFFFF"/>
                            </a:solidFill>
                          </a:uFill>
                          <a:latin typeface="Arial"/>
                          <a:ea typeface="Arial"/>
                        </a:rPr>
                        <a:t>3 &gt; 1</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EEF"/>
                    </a:solidFill>
                  </a:tcPr>
                </a:tc>
                <a:extLst>
                  <a:ext uri="{0D108BD9-81ED-4DB2-BD59-A6C34878D82A}">
                    <a16:rowId xmlns:a16="http://schemas.microsoft.com/office/drawing/2014/main" val="10001"/>
                  </a:ext>
                </a:extLst>
              </a:tr>
              <a:tr h="431640">
                <a:tc>
                  <a:txBody>
                    <a:bodyPr/>
                    <a:lstStyle/>
                    <a:p>
                      <a:pPr algn="ctr">
                        <a:lnSpc>
                          <a:spcPct val="100000"/>
                        </a:lnSpc>
                      </a:pPr>
                      <a:r>
                        <a:rPr lang="es-AR" sz="2400" b="0" strike="noStrike" spc="-1">
                          <a:solidFill>
                            <a:srgbClr val="000000"/>
                          </a:solidFill>
                          <a:uFill>
                            <a:solidFill>
                              <a:srgbClr val="FFFFFF"/>
                            </a:solidFill>
                          </a:uFill>
                          <a:latin typeface="Arial"/>
                          <a:ea typeface="Arial"/>
                        </a:rPr>
                        <a:t>&lt; </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ctr">
                        <a:lnSpc>
                          <a:spcPct val="100000"/>
                        </a:lnSpc>
                      </a:pPr>
                      <a:r>
                        <a:rPr lang="es-AR" sz="2400" b="0" strike="noStrike" spc="-1">
                          <a:solidFill>
                            <a:srgbClr val="000000"/>
                          </a:solidFill>
                          <a:uFill>
                            <a:solidFill>
                              <a:srgbClr val="FFFFFF"/>
                            </a:solidFill>
                          </a:uFill>
                          <a:latin typeface="Arial"/>
                          <a:ea typeface="Arial"/>
                        </a:rPr>
                        <a:t>Menor que</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ctr">
                        <a:lnSpc>
                          <a:spcPct val="100000"/>
                        </a:lnSpc>
                      </a:pPr>
                      <a:r>
                        <a:rPr lang="es-AR" sz="2400" b="0" strike="noStrike" spc="-1">
                          <a:solidFill>
                            <a:srgbClr val="000000"/>
                          </a:solidFill>
                          <a:uFill>
                            <a:solidFill>
                              <a:srgbClr val="FFFFFF"/>
                            </a:solidFill>
                          </a:uFill>
                          <a:latin typeface="Arial"/>
                          <a:ea typeface="Arial"/>
                        </a:rPr>
                        <a:t>1 &lt; 3</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431640">
                <a:tc>
                  <a:txBody>
                    <a:bodyPr/>
                    <a:lstStyle/>
                    <a:p>
                      <a:pPr algn="ctr">
                        <a:lnSpc>
                          <a:spcPct val="100000"/>
                        </a:lnSpc>
                      </a:pPr>
                      <a:r>
                        <a:rPr lang="es-AR" sz="2400" b="0" strike="noStrike" spc="-1">
                          <a:solidFill>
                            <a:srgbClr val="000000"/>
                          </a:solidFill>
                          <a:uFill>
                            <a:solidFill>
                              <a:srgbClr val="FFFFFF"/>
                            </a:solidFill>
                          </a:uFill>
                          <a:latin typeface="Arial"/>
                          <a:ea typeface="Arial"/>
                        </a:rPr>
                        <a:t>==</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lstStyle/>
                    <a:p>
                      <a:pPr algn="ctr">
                        <a:lnSpc>
                          <a:spcPct val="100000"/>
                        </a:lnSpc>
                      </a:pPr>
                      <a:r>
                        <a:rPr lang="es-AR" sz="2400" b="0" strike="noStrike" spc="-1">
                          <a:solidFill>
                            <a:srgbClr val="000000"/>
                          </a:solidFill>
                          <a:uFill>
                            <a:solidFill>
                              <a:srgbClr val="FFFFFF"/>
                            </a:solidFill>
                          </a:uFill>
                          <a:latin typeface="Arial"/>
                          <a:ea typeface="Arial"/>
                        </a:rPr>
                        <a:t>Igual que</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lstStyle/>
                    <a:p>
                      <a:pPr algn="ctr">
                        <a:lnSpc>
                          <a:spcPct val="100000"/>
                        </a:lnSpc>
                      </a:pPr>
                      <a:r>
                        <a:rPr lang="es-AR" sz="2400" b="0" strike="noStrike" spc="-1">
                          <a:solidFill>
                            <a:srgbClr val="000000"/>
                          </a:solidFill>
                          <a:uFill>
                            <a:solidFill>
                              <a:srgbClr val="FFFFFF"/>
                            </a:solidFill>
                          </a:uFill>
                          <a:latin typeface="Arial"/>
                          <a:ea typeface="Arial"/>
                        </a:rPr>
                        <a:t>1 == 1</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extLst>
                  <a:ext uri="{0D108BD9-81ED-4DB2-BD59-A6C34878D82A}">
                    <a16:rowId xmlns:a16="http://schemas.microsoft.com/office/drawing/2014/main" val="10003"/>
                  </a:ext>
                </a:extLst>
              </a:tr>
              <a:tr h="431640">
                <a:tc>
                  <a:txBody>
                    <a:bodyPr/>
                    <a:lstStyle/>
                    <a:p>
                      <a:pPr algn="ctr">
                        <a:lnSpc>
                          <a:spcPct val="100000"/>
                        </a:lnSpc>
                      </a:pPr>
                      <a:r>
                        <a:rPr lang="es-AR" sz="2400" b="0" strike="noStrike" spc="-1">
                          <a:solidFill>
                            <a:srgbClr val="000000"/>
                          </a:solidFill>
                          <a:uFill>
                            <a:solidFill>
                              <a:srgbClr val="FFFFFF"/>
                            </a:solidFill>
                          </a:uFill>
                          <a:latin typeface="Arial"/>
                          <a:ea typeface="Arial"/>
                        </a:rPr>
                        <a:t>&gt; = </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ctr">
                        <a:lnSpc>
                          <a:spcPct val="100000"/>
                        </a:lnSpc>
                      </a:pPr>
                      <a:r>
                        <a:rPr lang="es-AR" sz="2400" b="0" strike="noStrike" spc="-1">
                          <a:solidFill>
                            <a:srgbClr val="000000"/>
                          </a:solidFill>
                          <a:uFill>
                            <a:solidFill>
                              <a:srgbClr val="FFFFFF"/>
                            </a:solidFill>
                          </a:uFill>
                          <a:latin typeface="Arial"/>
                          <a:ea typeface="Arial"/>
                        </a:rPr>
                        <a:t>Mayor igual que</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ctr">
                        <a:lnSpc>
                          <a:spcPct val="100000"/>
                        </a:lnSpc>
                      </a:pPr>
                      <a:r>
                        <a:rPr lang="es-AR" sz="2400" b="0" strike="noStrike" spc="-1">
                          <a:solidFill>
                            <a:srgbClr val="000000"/>
                          </a:solidFill>
                          <a:uFill>
                            <a:solidFill>
                              <a:srgbClr val="FFFFFF"/>
                            </a:solidFill>
                          </a:uFill>
                          <a:latin typeface="Arial"/>
                          <a:ea typeface="Arial"/>
                        </a:rPr>
                        <a:t>4 &gt;= 2</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431640">
                <a:tc>
                  <a:txBody>
                    <a:bodyPr/>
                    <a:lstStyle/>
                    <a:p>
                      <a:pPr algn="ctr">
                        <a:lnSpc>
                          <a:spcPct val="100000"/>
                        </a:lnSpc>
                      </a:pPr>
                      <a:r>
                        <a:rPr lang="es-AR" sz="2400" b="0" strike="noStrike" spc="-1">
                          <a:solidFill>
                            <a:srgbClr val="000000"/>
                          </a:solidFill>
                          <a:uFill>
                            <a:solidFill>
                              <a:srgbClr val="FFFFFF"/>
                            </a:solidFill>
                          </a:uFill>
                          <a:latin typeface="Arial"/>
                          <a:ea typeface="Arial"/>
                        </a:rPr>
                        <a:t>&lt; =</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lstStyle/>
                    <a:p>
                      <a:pPr algn="ctr">
                        <a:lnSpc>
                          <a:spcPct val="100000"/>
                        </a:lnSpc>
                      </a:pPr>
                      <a:r>
                        <a:rPr lang="es-AR" sz="2400" b="0" strike="noStrike" spc="-1">
                          <a:solidFill>
                            <a:srgbClr val="000000"/>
                          </a:solidFill>
                          <a:uFill>
                            <a:solidFill>
                              <a:srgbClr val="FFFFFF"/>
                            </a:solidFill>
                          </a:uFill>
                          <a:latin typeface="Arial"/>
                          <a:ea typeface="Arial"/>
                        </a:rPr>
                        <a:t>Menor igual que</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lstStyle/>
                    <a:p>
                      <a:pPr algn="ctr">
                        <a:lnSpc>
                          <a:spcPct val="100000"/>
                        </a:lnSpc>
                      </a:pPr>
                      <a:r>
                        <a:rPr lang="es-AR" sz="2400" b="0" strike="noStrike" spc="-1">
                          <a:solidFill>
                            <a:srgbClr val="000000"/>
                          </a:solidFill>
                          <a:uFill>
                            <a:solidFill>
                              <a:srgbClr val="FFFFFF"/>
                            </a:solidFill>
                          </a:uFill>
                          <a:latin typeface="Arial"/>
                          <a:ea typeface="Arial"/>
                        </a:rPr>
                        <a:t>4 &lt;= 2</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extLst>
                  <a:ext uri="{0D108BD9-81ED-4DB2-BD59-A6C34878D82A}">
                    <a16:rowId xmlns:a16="http://schemas.microsoft.com/office/drawing/2014/main" val="10005"/>
                  </a:ext>
                </a:extLst>
              </a:tr>
              <a:tr h="431640">
                <a:tc>
                  <a:txBody>
                    <a:bodyPr/>
                    <a:lstStyle/>
                    <a:p>
                      <a:pPr algn="ctr">
                        <a:lnSpc>
                          <a:spcPct val="100000"/>
                        </a:lnSpc>
                      </a:pPr>
                      <a:r>
                        <a:rPr lang="es-AR" sz="2400" b="0" strike="noStrike" spc="-1">
                          <a:solidFill>
                            <a:srgbClr val="000000"/>
                          </a:solidFill>
                          <a:uFill>
                            <a:solidFill>
                              <a:srgbClr val="FFFFFF"/>
                            </a:solidFill>
                          </a:uFill>
                          <a:latin typeface="Arial"/>
                          <a:ea typeface="Arial"/>
                        </a:rPr>
                        <a:t>!=</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ctr">
                        <a:lnSpc>
                          <a:spcPct val="100000"/>
                        </a:lnSpc>
                      </a:pPr>
                      <a:r>
                        <a:rPr lang="es-AR" sz="2400" b="0" strike="noStrike" spc="-1">
                          <a:solidFill>
                            <a:srgbClr val="000000"/>
                          </a:solidFill>
                          <a:uFill>
                            <a:solidFill>
                              <a:srgbClr val="FFFFFF"/>
                            </a:solidFill>
                          </a:uFill>
                          <a:latin typeface="Arial"/>
                          <a:ea typeface="Arial"/>
                        </a:rPr>
                        <a:t>Distinto que </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ctr">
                        <a:lnSpc>
                          <a:spcPct val="100000"/>
                        </a:lnSpc>
                      </a:pPr>
                      <a:r>
                        <a:rPr lang="es-AR" sz="2400" b="0" strike="noStrike" spc="-1">
                          <a:solidFill>
                            <a:srgbClr val="000000"/>
                          </a:solidFill>
                          <a:uFill>
                            <a:solidFill>
                              <a:srgbClr val="FFFFFF"/>
                            </a:solidFill>
                          </a:uFill>
                          <a:latin typeface="Arial"/>
                          <a:ea typeface="Arial"/>
                        </a:rPr>
                        <a:t>9 != 3</a:t>
                      </a:r>
                      <a:endParaRPr lang="es-AR"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TextShape 1"/>
          <p:cNvSpPr txBox="1"/>
          <p:nvPr/>
        </p:nvSpPr>
        <p:spPr>
          <a:xfrm>
            <a:off x="8587800" y="6575400"/>
            <a:ext cx="556200" cy="364680"/>
          </a:xfrm>
          <a:prstGeom prst="rect">
            <a:avLst/>
          </a:prstGeom>
          <a:noFill/>
          <a:ln>
            <a:noFill/>
          </a:ln>
        </p:spPr>
        <p:txBody>
          <a:bodyPr anchor="ctr"/>
          <a:lstStyle/>
          <a:p>
            <a:pPr algn="r">
              <a:lnSpc>
                <a:spcPct val="100000"/>
              </a:lnSpc>
            </a:pPr>
            <a:fld id="{00FF92B5-2DC3-4C4D-8CE0-0E7611C1165C}" type="slidenum">
              <a:rPr lang="es-AR" sz="1200" b="0" strike="noStrike" spc="-1">
                <a:solidFill>
                  <a:srgbClr val="FFFFFF"/>
                </a:solidFill>
                <a:uFill>
                  <a:solidFill>
                    <a:srgbClr val="FFFFFF"/>
                  </a:solidFill>
                </a:uFill>
                <a:latin typeface="Arial"/>
                <a:ea typeface="Arial"/>
              </a:rPr>
              <a:t>8</a:t>
            </a:fld>
            <a:endParaRPr lang="es-AR" sz="1400" b="0" strike="noStrike" spc="-1">
              <a:solidFill>
                <a:srgbClr val="000000"/>
              </a:solidFill>
              <a:uFill>
                <a:solidFill>
                  <a:srgbClr val="FFFFFF"/>
                </a:solidFill>
              </a:uFill>
              <a:latin typeface="Times New Roman"/>
            </a:endParaRPr>
          </a:p>
        </p:txBody>
      </p:sp>
      <p:sp>
        <p:nvSpPr>
          <p:cNvPr id="475" name="TextShape 2"/>
          <p:cNvSpPr txBox="1"/>
          <p:nvPr/>
        </p:nvSpPr>
        <p:spPr>
          <a:xfrm>
            <a:off x="628560" y="275760"/>
            <a:ext cx="7886520" cy="1220040"/>
          </a:xfrm>
          <a:prstGeom prst="rect">
            <a:avLst/>
          </a:prstGeom>
          <a:noFill/>
          <a:ln>
            <a:noFill/>
          </a:ln>
        </p:spPr>
        <p:txBody>
          <a:bodyPr anchor="ctr"/>
          <a:lstStyle/>
          <a:p>
            <a:pPr algn="ctr">
              <a:lnSpc>
                <a:spcPct val="90000"/>
              </a:lnSpc>
            </a:pPr>
            <a:r>
              <a:rPr lang="es-AR" sz="4000" b="1" strike="noStrike" spc="-1">
                <a:solidFill>
                  <a:srgbClr val="000000"/>
                </a:solidFill>
                <a:uFill>
                  <a:solidFill>
                    <a:srgbClr val="FFFFFF"/>
                  </a:solidFill>
                </a:uFill>
                <a:latin typeface="Arial"/>
                <a:ea typeface="Arial"/>
              </a:rPr>
              <a:t>Operadores Relacionales</a:t>
            </a:r>
            <a:endParaRPr lang="es-AR" sz="1400" b="0" strike="noStrike" spc="-1">
              <a:solidFill>
                <a:srgbClr val="000000"/>
              </a:solidFill>
              <a:uFill>
                <a:solidFill>
                  <a:srgbClr val="FFFFFF"/>
                </a:solidFill>
              </a:uFill>
              <a:latin typeface="Arial"/>
            </a:endParaRPr>
          </a:p>
        </p:txBody>
      </p:sp>
      <p:sp>
        <p:nvSpPr>
          <p:cNvPr id="476" name="TextShape 3"/>
          <p:cNvSpPr txBox="1"/>
          <p:nvPr/>
        </p:nvSpPr>
        <p:spPr>
          <a:xfrm>
            <a:off x="370440" y="1934640"/>
            <a:ext cx="8144640" cy="4640400"/>
          </a:xfrm>
          <a:prstGeom prst="rect">
            <a:avLst/>
          </a:prstGeom>
          <a:noFill/>
          <a:ln>
            <a:noFill/>
          </a:ln>
        </p:spPr>
        <p:txBody>
          <a:bodyPr/>
          <a:lstStyle/>
          <a:p>
            <a:pPr>
              <a:lnSpc>
                <a:spcPct val="90000"/>
              </a:lnSpc>
            </a:pPr>
            <a:r>
              <a:rPr lang="es-AR" sz="1800" b="0" strike="noStrike" spc="-1">
                <a:solidFill>
                  <a:srgbClr val="212529"/>
                </a:solidFill>
                <a:uFill>
                  <a:solidFill>
                    <a:srgbClr val="FFFFFF"/>
                  </a:solidFill>
                </a:uFill>
                <a:latin typeface="Roboto"/>
                <a:ea typeface="Roboto"/>
              </a:rPr>
              <a:t>Los operadores relacionales definidos por JavaScript son idénticos a los que definen las matemáticas: mayor que</a:t>
            </a:r>
            <a:r>
              <a:rPr lang="es-AR" sz="1800" b="1" strike="noStrike" spc="-1">
                <a:solidFill>
                  <a:srgbClr val="212529"/>
                </a:solidFill>
                <a:uFill>
                  <a:solidFill>
                    <a:srgbClr val="FFFFFF"/>
                  </a:solidFill>
                </a:uFill>
                <a:latin typeface="Roboto"/>
                <a:ea typeface="Roboto"/>
              </a:rPr>
              <a:t> (&gt;)</a:t>
            </a:r>
            <a:r>
              <a:rPr lang="es-AR" sz="1800" b="0" strike="noStrike" spc="-1">
                <a:solidFill>
                  <a:srgbClr val="212529"/>
                </a:solidFill>
                <a:uFill>
                  <a:solidFill>
                    <a:srgbClr val="FFFFFF"/>
                  </a:solidFill>
                </a:uFill>
                <a:latin typeface="Roboto"/>
                <a:ea typeface="Roboto"/>
              </a:rPr>
              <a:t>, menor que </a:t>
            </a:r>
            <a:r>
              <a:rPr lang="es-AR" sz="1800" b="1" strike="noStrike" spc="-1">
                <a:solidFill>
                  <a:srgbClr val="212529"/>
                </a:solidFill>
                <a:uFill>
                  <a:solidFill>
                    <a:srgbClr val="FFFFFF"/>
                  </a:solidFill>
                </a:uFill>
                <a:latin typeface="Roboto"/>
                <a:ea typeface="Roboto"/>
              </a:rPr>
              <a:t>(&lt;)</a:t>
            </a:r>
            <a:r>
              <a:rPr lang="es-AR" sz="1800" b="0" strike="noStrike" spc="-1">
                <a:solidFill>
                  <a:srgbClr val="212529"/>
                </a:solidFill>
                <a:uFill>
                  <a:solidFill>
                    <a:srgbClr val="FFFFFF"/>
                  </a:solidFill>
                </a:uFill>
                <a:latin typeface="Roboto"/>
                <a:ea typeface="Roboto"/>
              </a:rPr>
              <a:t>, mayor o igual </a:t>
            </a:r>
            <a:r>
              <a:rPr lang="es-AR" sz="1800" b="1" strike="noStrike" spc="-1">
                <a:solidFill>
                  <a:srgbClr val="212529"/>
                </a:solidFill>
                <a:uFill>
                  <a:solidFill>
                    <a:srgbClr val="FFFFFF"/>
                  </a:solidFill>
                </a:uFill>
                <a:latin typeface="Roboto"/>
                <a:ea typeface="Roboto"/>
              </a:rPr>
              <a:t>(&gt;=)</a:t>
            </a:r>
            <a:r>
              <a:rPr lang="es-AR" sz="1800" b="0" strike="noStrike" spc="-1">
                <a:solidFill>
                  <a:srgbClr val="212529"/>
                </a:solidFill>
                <a:uFill>
                  <a:solidFill>
                    <a:srgbClr val="FFFFFF"/>
                  </a:solidFill>
                </a:uFill>
                <a:latin typeface="Roboto"/>
                <a:ea typeface="Roboto"/>
              </a:rPr>
              <a:t>, menor o igual </a:t>
            </a:r>
            <a:r>
              <a:rPr lang="es-AR" sz="1800" b="1" strike="noStrike" spc="-1">
                <a:solidFill>
                  <a:srgbClr val="212529"/>
                </a:solidFill>
                <a:uFill>
                  <a:solidFill>
                    <a:srgbClr val="FFFFFF"/>
                  </a:solidFill>
                </a:uFill>
                <a:latin typeface="Roboto"/>
                <a:ea typeface="Roboto"/>
              </a:rPr>
              <a:t>(&lt;=)</a:t>
            </a:r>
            <a:r>
              <a:rPr lang="es-AR" sz="1800" b="0" strike="noStrike" spc="-1">
                <a:solidFill>
                  <a:srgbClr val="212529"/>
                </a:solidFill>
                <a:uFill>
                  <a:solidFill>
                    <a:srgbClr val="FFFFFF"/>
                  </a:solidFill>
                </a:uFill>
                <a:latin typeface="Roboto"/>
                <a:ea typeface="Roboto"/>
              </a:rPr>
              <a:t>, igual que </a:t>
            </a:r>
            <a:r>
              <a:rPr lang="es-AR" sz="1800" b="1" strike="noStrike" spc="-1">
                <a:solidFill>
                  <a:srgbClr val="212529"/>
                </a:solidFill>
                <a:uFill>
                  <a:solidFill>
                    <a:srgbClr val="FFFFFF"/>
                  </a:solidFill>
                </a:uFill>
                <a:latin typeface="Roboto"/>
                <a:ea typeface="Roboto"/>
              </a:rPr>
              <a:t>(==)</a:t>
            </a:r>
            <a:r>
              <a:rPr lang="es-AR" sz="1800" b="0" strike="noStrike" spc="-1">
                <a:solidFill>
                  <a:srgbClr val="212529"/>
                </a:solidFill>
                <a:uFill>
                  <a:solidFill>
                    <a:srgbClr val="FFFFFF"/>
                  </a:solidFill>
                </a:uFill>
                <a:latin typeface="Roboto"/>
                <a:ea typeface="Roboto"/>
              </a:rPr>
              <a:t> y distinto de </a:t>
            </a:r>
            <a:r>
              <a:rPr lang="es-AR" sz="1800" b="1" strike="noStrike" spc="-1">
                <a:solidFill>
                  <a:srgbClr val="212529"/>
                </a:solidFill>
                <a:uFill>
                  <a:solidFill>
                    <a:srgbClr val="FFFFFF"/>
                  </a:solidFill>
                </a:uFill>
                <a:latin typeface="Roboto"/>
                <a:ea typeface="Roboto"/>
              </a:rPr>
              <a:t>(!=)</a:t>
            </a:r>
            <a:r>
              <a:rPr lang="es-AR" sz="1800" b="0" strike="noStrike" spc="-1">
                <a:solidFill>
                  <a:srgbClr val="212529"/>
                </a:solidFill>
                <a:uFill>
                  <a:solidFill>
                    <a:srgbClr val="FFFFFF"/>
                  </a:solidFill>
                </a:uFill>
                <a:latin typeface="Roboto"/>
                <a:ea typeface="Roboto"/>
              </a:rPr>
              <a:t>.</a:t>
            </a:r>
            <a:endParaRPr lang="es-AR" sz="1400" b="0" strike="noStrike" spc="-1">
              <a:solidFill>
                <a:srgbClr val="000000"/>
              </a:solidFill>
              <a:uFill>
                <a:solidFill>
                  <a:srgbClr val="FFFFFF"/>
                </a:solidFill>
              </a:uFill>
              <a:latin typeface="Arial"/>
            </a:endParaRPr>
          </a:p>
          <a:p>
            <a:pPr marL="1828800">
              <a:lnSpc>
                <a:spcPct val="100000"/>
              </a:lnSpc>
            </a:pPr>
            <a:r>
              <a:rPr lang="es-AR" sz="1400" b="1" strike="noStrike" spc="-1">
                <a:solidFill>
                  <a:srgbClr val="000080"/>
                </a:solidFill>
                <a:uFill>
                  <a:solidFill>
                    <a:srgbClr val="FFFFFF"/>
                  </a:solidFill>
                </a:uFill>
                <a:latin typeface="Calibri"/>
                <a:ea typeface="Calibri"/>
              </a:rPr>
              <a:t>let </a:t>
            </a:r>
            <a:r>
              <a:rPr lang="es-AR" sz="1400" b="0" strike="noStrike" spc="-1">
                <a:solidFill>
                  <a:srgbClr val="24292E"/>
                </a:solidFill>
                <a:uFill>
                  <a:solidFill>
                    <a:srgbClr val="FFFFFF"/>
                  </a:solidFill>
                </a:uFill>
                <a:latin typeface="Calibri"/>
                <a:ea typeface="Calibri"/>
              </a:rPr>
              <a:t>numero1 = </a:t>
            </a:r>
            <a:r>
              <a:rPr lang="es-AR" sz="1400" b="0" strike="noStrike" spc="-1">
                <a:solidFill>
                  <a:srgbClr val="009999"/>
                </a:solidFill>
                <a:uFill>
                  <a:solidFill>
                    <a:srgbClr val="FFFFFF"/>
                  </a:solidFill>
                </a:uFill>
                <a:latin typeface="Calibri"/>
                <a:ea typeface="Calibri"/>
              </a:rPr>
              <a:t>3</a:t>
            </a:r>
            <a:r>
              <a:rPr lang="es-AR" sz="1400" b="0" strike="noStrike" spc="-1">
                <a:solidFill>
                  <a:srgbClr val="24292E"/>
                </a:solidFill>
                <a:uFill>
                  <a:solidFill>
                    <a:srgbClr val="FFFFFF"/>
                  </a:solidFill>
                </a:uFill>
                <a:latin typeface="Calibri"/>
                <a:ea typeface="Calibri"/>
              </a:rPr>
              <a:t>;
</a:t>
            </a:r>
            <a:r>
              <a:rPr lang="es-AR" sz="1400" b="1" strike="noStrike" spc="-1">
                <a:solidFill>
                  <a:srgbClr val="000080"/>
                </a:solidFill>
                <a:uFill>
                  <a:solidFill>
                    <a:srgbClr val="FFFFFF"/>
                  </a:solidFill>
                </a:uFill>
                <a:latin typeface="Calibri"/>
                <a:ea typeface="Calibri"/>
              </a:rPr>
              <a:t>let </a:t>
            </a:r>
            <a:r>
              <a:rPr lang="es-AR" sz="1400" b="0" strike="noStrike" spc="-1">
                <a:solidFill>
                  <a:srgbClr val="24292E"/>
                </a:solidFill>
                <a:uFill>
                  <a:solidFill>
                    <a:srgbClr val="FFFFFF"/>
                  </a:solidFill>
                </a:uFill>
                <a:latin typeface="Calibri"/>
                <a:ea typeface="Calibri"/>
              </a:rPr>
              <a:t>numero2 = </a:t>
            </a:r>
            <a:r>
              <a:rPr lang="es-AR" sz="1400" b="0" strike="noStrike" spc="-1">
                <a:solidFill>
                  <a:srgbClr val="009999"/>
                </a:solidFill>
                <a:uFill>
                  <a:solidFill>
                    <a:srgbClr val="FFFFFF"/>
                  </a:solidFill>
                </a:uFill>
                <a:latin typeface="Calibri"/>
                <a:ea typeface="Calibri"/>
              </a:rPr>
              <a:t>5</a:t>
            </a:r>
            <a:r>
              <a:rPr lang="es-AR" sz="1400" b="0" strike="noStrike" spc="-1">
                <a:solidFill>
                  <a:srgbClr val="24292E"/>
                </a:solidFill>
                <a:uFill>
                  <a:solidFill>
                    <a:srgbClr val="FFFFFF"/>
                  </a:solidFill>
                </a:uFill>
                <a:latin typeface="Calibri"/>
                <a:ea typeface="Calibri"/>
              </a:rPr>
              <a:t>;
resultado = numero1 &gt; numero2; </a:t>
            </a:r>
            <a:r>
              <a:rPr lang="es-AR" sz="1400" b="0" i="1" strike="noStrike" spc="-1">
                <a:solidFill>
                  <a:srgbClr val="999988"/>
                </a:solidFill>
                <a:uFill>
                  <a:solidFill>
                    <a:srgbClr val="FFFFFF"/>
                  </a:solidFill>
                </a:uFill>
                <a:latin typeface="Calibri"/>
                <a:ea typeface="Calibri"/>
              </a:rPr>
              <a:t>// resultado=false</a:t>
            </a:r>
            <a:r>
              <a:rPr lang="es-AR" sz="1400" b="0" strike="noStrike" spc="-1">
                <a:solidFill>
                  <a:srgbClr val="24292E"/>
                </a:solidFill>
                <a:uFill>
                  <a:solidFill>
                    <a:srgbClr val="FFFFFF"/>
                  </a:solidFill>
                </a:uFill>
                <a:latin typeface="Calibri"/>
                <a:ea typeface="Calibri"/>
              </a:rPr>
              <a:t>
resultado = numero1 &lt; numero2; </a:t>
            </a:r>
            <a:r>
              <a:rPr lang="es-AR" sz="1400" b="0" i="1" strike="noStrike" spc="-1">
                <a:solidFill>
                  <a:srgbClr val="999988"/>
                </a:solidFill>
                <a:uFill>
                  <a:solidFill>
                    <a:srgbClr val="FFFFFF"/>
                  </a:solidFill>
                </a:uFill>
                <a:latin typeface="Calibri"/>
                <a:ea typeface="Calibri"/>
              </a:rPr>
              <a:t>// resultado=true</a:t>
            </a:r>
            <a:r>
              <a:rPr lang="es-AR" sz="1400" b="0" strike="noStrike" spc="-1">
                <a:solidFill>
                  <a:srgbClr val="24292E"/>
                </a:solidFill>
                <a:uFill>
                  <a:solidFill>
                    <a:srgbClr val="FFFFFF"/>
                  </a:solidFill>
                </a:uFill>
                <a:latin typeface="Calibri"/>
                <a:ea typeface="Calibri"/>
              </a:rPr>
              <a:t>
numero1 = </a:t>
            </a:r>
            <a:r>
              <a:rPr lang="es-AR" sz="1400" b="0" strike="noStrike" spc="-1">
                <a:solidFill>
                  <a:srgbClr val="009999"/>
                </a:solidFill>
                <a:uFill>
                  <a:solidFill>
                    <a:srgbClr val="FFFFFF"/>
                  </a:solidFill>
                </a:uFill>
                <a:latin typeface="Calibri"/>
                <a:ea typeface="Calibri"/>
              </a:rPr>
              <a:t>5</a:t>
            </a:r>
            <a:r>
              <a:rPr lang="es-AR" sz="1400" b="0" strike="noStrike" spc="-1">
                <a:solidFill>
                  <a:srgbClr val="24292E"/>
                </a:solidFill>
                <a:uFill>
                  <a:solidFill>
                    <a:srgbClr val="FFFFFF"/>
                  </a:solidFill>
                </a:uFill>
                <a:latin typeface="Calibri"/>
                <a:ea typeface="Calibri"/>
              </a:rPr>
              <a:t>;
numero2 = </a:t>
            </a:r>
            <a:r>
              <a:rPr lang="es-AR" sz="1400" b="0" strike="noStrike" spc="-1">
                <a:solidFill>
                  <a:srgbClr val="009999"/>
                </a:solidFill>
                <a:uFill>
                  <a:solidFill>
                    <a:srgbClr val="FFFFFF"/>
                  </a:solidFill>
                </a:uFill>
                <a:latin typeface="Calibri"/>
                <a:ea typeface="Calibri"/>
              </a:rPr>
              <a:t>5</a:t>
            </a:r>
            <a:r>
              <a:rPr lang="es-AR" sz="1400" b="0" strike="noStrike" spc="-1">
                <a:solidFill>
                  <a:srgbClr val="24292E"/>
                </a:solidFill>
                <a:uFill>
                  <a:solidFill>
                    <a:srgbClr val="FFFFFF"/>
                  </a:solidFill>
                </a:uFill>
                <a:latin typeface="Calibri"/>
                <a:ea typeface="Calibri"/>
              </a:rPr>
              <a:t>;
resultado = numero1 &gt;= numero2; </a:t>
            </a:r>
            <a:r>
              <a:rPr lang="es-AR" sz="1400" b="0" i="1" strike="noStrike" spc="-1">
                <a:solidFill>
                  <a:srgbClr val="999988"/>
                </a:solidFill>
                <a:uFill>
                  <a:solidFill>
                    <a:srgbClr val="FFFFFF"/>
                  </a:solidFill>
                </a:uFill>
                <a:latin typeface="Calibri"/>
                <a:ea typeface="Calibri"/>
              </a:rPr>
              <a:t>// resultado=true</a:t>
            </a:r>
            <a:r>
              <a:rPr lang="es-AR" sz="1400" b="0" strike="noStrike" spc="-1">
                <a:solidFill>
                  <a:srgbClr val="24292E"/>
                </a:solidFill>
                <a:uFill>
                  <a:solidFill>
                    <a:srgbClr val="FFFFFF"/>
                  </a:solidFill>
                </a:uFill>
                <a:latin typeface="Calibri"/>
                <a:ea typeface="Calibri"/>
              </a:rPr>
              <a:t>
resultado = numero1 &lt;= numero2; </a:t>
            </a:r>
            <a:r>
              <a:rPr lang="es-AR" sz="1400" b="0" i="1" strike="noStrike" spc="-1">
                <a:solidFill>
                  <a:srgbClr val="999988"/>
                </a:solidFill>
                <a:uFill>
                  <a:solidFill>
                    <a:srgbClr val="FFFFFF"/>
                  </a:solidFill>
                </a:uFill>
                <a:latin typeface="Calibri"/>
                <a:ea typeface="Calibri"/>
              </a:rPr>
              <a:t>// resultado=true</a:t>
            </a:r>
            <a:r>
              <a:rPr lang="es-AR" sz="1400" b="0" strike="noStrike" spc="-1">
                <a:solidFill>
                  <a:srgbClr val="24292E"/>
                </a:solidFill>
                <a:uFill>
                  <a:solidFill>
                    <a:srgbClr val="FFFFFF"/>
                  </a:solidFill>
                </a:uFill>
                <a:latin typeface="Calibri"/>
                <a:ea typeface="Calibri"/>
              </a:rPr>
              <a:t>
resultado = numero1 == numero2; </a:t>
            </a:r>
            <a:r>
              <a:rPr lang="es-AR" sz="1400" b="0" i="1" strike="noStrike" spc="-1">
                <a:solidFill>
                  <a:srgbClr val="999988"/>
                </a:solidFill>
                <a:uFill>
                  <a:solidFill>
                    <a:srgbClr val="FFFFFF"/>
                  </a:solidFill>
                </a:uFill>
                <a:latin typeface="Calibri"/>
                <a:ea typeface="Calibri"/>
              </a:rPr>
              <a:t>// resultado=true</a:t>
            </a:r>
            <a:r>
              <a:rPr lang="es-AR" sz="1400" b="0" strike="noStrike" spc="-1">
                <a:solidFill>
                  <a:srgbClr val="24292E"/>
                </a:solidFill>
                <a:uFill>
                  <a:solidFill>
                    <a:srgbClr val="FFFFFF"/>
                  </a:solidFill>
                </a:uFill>
                <a:latin typeface="Calibri"/>
                <a:ea typeface="Calibri"/>
              </a:rPr>
              <a:t>
resultado = numero1 != numero2; </a:t>
            </a:r>
            <a:r>
              <a:rPr lang="es-AR" sz="1400" b="0" i="1" strike="noStrike" spc="-1">
                <a:solidFill>
                  <a:srgbClr val="999988"/>
                </a:solidFill>
                <a:uFill>
                  <a:solidFill>
                    <a:srgbClr val="FFFFFF"/>
                  </a:solidFill>
                </a:uFill>
                <a:latin typeface="Calibri"/>
                <a:ea typeface="Calibri"/>
              </a:rPr>
              <a:t>// resultado=false</a:t>
            </a:r>
            <a:endParaRPr lang="es-AR" sz="1400" b="0" strike="noStrike" spc="-1">
              <a:solidFill>
                <a:srgbClr val="000000"/>
              </a:solidFill>
              <a:uFill>
                <a:solidFill>
                  <a:srgbClr val="FFFFFF"/>
                </a:solidFill>
              </a:uFill>
              <a:latin typeface="Arial"/>
            </a:endParaRPr>
          </a:p>
          <a:p>
            <a:pPr marL="1828800">
              <a:lnSpc>
                <a:spcPct val="100000"/>
              </a:lnSpc>
            </a:pPr>
            <a:endParaRPr lang="es-AR" sz="1400" b="0" strike="noStrike" spc="-1">
              <a:solidFill>
                <a:srgbClr val="000000"/>
              </a:solidFill>
              <a:uFill>
                <a:solidFill>
                  <a:srgbClr val="FFFFFF"/>
                </a:solidFill>
              </a:uFill>
              <a:latin typeface="Arial"/>
            </a:endParaRPr>
          </a:p>
          <a:p>
            <a:pPr algn="ctr">
              <a:lnSpc>
                <a:spcPct val="100000"/>
              </a:lnSpc>
            </a:pPr>
            <a:r>
              <a:rPr lang="es-AR" sz="1800" b="1" strike="noStrike" spc="-1">
                <a:solidFill>
                  <a:srgbClr val="FF0000"/>
                </a:solidFill>
                <a:uFill>
                  <a:solidFill>
                    <a:srgbClr val="FFFFFF"/>
                  </a:solidFill>
                </a:uFill>
                <a:latin typeface="Roboto"/>
                <a:ea typeface="Roboto"/>
              </a:rPr>
              <a:t>El resultado de todos estos operadores siempre es un valor booleano</a:t>
            </a:r>
            <a:endParaRPr lang="es-AR"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TextShape 1"/>
          <p:cNvSpPr txBox="1"/>
          <p:nvPr/>
        </p:nvSpPr>
        <p:spPr>
          <a:xfrm>
            <a:off x="628560" y="275760"/>
            <a:ext cx="7886520" cy="1220040"/>
          </a:xfrm>
          <a:prstGeom prst="rect">
            <a:avLst/>
          </a:prstGeom>
          <a:noFill/>
          <a:ln>
            <a:noFill/>
          </a:ln>
        </p:spPr>
        <p:txBody>
          <a:bodyPr anchor="ctr"/>
          <a:lstStyle/>
          <a:p>
            <a:pPr algn="ctr">
              <a:lnSpc>
                <a:spcPct val="100000"/>
              </a:lnSpc>
            </a:pPr>
            <a:r>
              <a:rPr lang="es-AR" sz="4000" b="1" strike="noStrike" spc="-1">
                <a:solidFill>
                  <a:srgbClr val="000000"/>
                </a:solidFill>
                <a:uFill>
                  <a:solidFill>
                    <a:srgbClr val="FFFFFF"/>
                  </a:solidFill>
                </a:uFill>
                <a:latin typeface="Arial"/>
                <a:ea typeface="Arial"/>
              </a:rPr>
              <a:t>Operadores Relacionales</a:t>
            </a:r>
            <a:endParaRPr lang="es-AR" sz="1400" b="0" strike="noStrike" spc="-1">
              <a:solidFill>
                <a:srgbClr val="000000"/>
              </a:solidFill>
              <a:uFill>
                <a:solidFill>
                  <a:srgbClr val="FFFFFF"/>
                </a:solidFill>
              </a:uFill>
              <a:latin typeface="Arial"/>
            </a:endParaRPr>
          </a:p>
        </p:txBody>
      </p:sp>
      <p:sp>
        <p:nvSpPr>
          <p:cNvPr id="478" name="TextShape 2"/>
          <p:cNvSpPr txBox="1"/>
          <p:nvPr/>
        </p:nvSpPr>
        <p:spPr>
          <a:xfrm>
            <a:off x="408600" y="2120400"/>
            <a:ext cx="8363880" cy="4284360"/>
          </a:xfrm>
          <a:prstGeom prst="rect">
            <a:avLst/>
          </a:prstGeom>
          <a:noFill/>
          <a:ln>
            <a:noFill/>
          </a:ln>
        </p:spPr>
        <p:txBody>
          <a:bodyPr/>
          <a:lstStyle/>
          <a:p>
            <a:pPr>
              <a:lnSpc>
                <a:spcPct val="100000"/>
              </a:lnSpc>
            </a:pPr>
            <a:r>
              <a:rPr lang="es-AR" sz="1800" b="0" strike="noStrike" spc="-1">
                <a:solidFill>
                  <a:srgbClr val="212529"/>
                </a:solidFill>
                <a:uFill>
                  <a:solidFill>
                    <a:srgbClr val="FFFFFF"/>
                  </a:solidFill>
                </a:uFill>
                <a:latin typeface="Roboto"/>
                <a:ea typeface="Roboto"/>
              </a:rPr>
              <a:t>El operador == se utiliza para comparar el valor de dos variables, por lo que es muy diferente del operador =, que se utiliza para asignar un valor a una variable</a:t>
            </a:r>
            <a:endParaRPr lang="es-AR" sz="1400" b="0" strike="noStrike" spc="-1">
              <a:solidFill>
                <a:srgbClr val="000000"/>
              </a:solidFill>
              <a:uFill>
                <a:solidFill>
                  <a:srgbClr val="FFFFFF"/>
                </a:solidFill>
              </a:uFill>
              <a:latin typeface="Arial"/>
            </a:endParaRPr>
          </a:p>
          <a:p>
            <a:pPr>
              <a:lnSpc>
                <a:spcPct val="100000"/>
              </a:lnSpc>
            </a:pPr>
            <a:endParaRPr lang="es-AR" sz="1400" b="0" strike="noStrike" spc="-1">
              <a:solidFill>
                <a:srgbClr val="000000"/>
              </a:solidFill>
              <a:uFill>
                <a:solidFill>
                  <a:srgbClr val="FFFFFF"/>
                </a:solidFill>
              </a:uFill>
              <a:latin typeface="Arial"/>
            </a:endParaRPr>
          </a:p>
          <a:p>
            <a:pPr marL="1828800">
              <a:lnSpc>
                <a:spcPct val="100000"/>
              </a:lnSpc>
            </a:pPr>
            <a:r>
              <a:rPr lang="es-AR" sz="1400" b="0" i="1" strike="noStrike" spc="-1">
                <a:solidFill>
                  <a:srgbClr val="999988"/>
                </a:solidFill>
                <a:uFill>
                  <a:solidFill>
                    <a:srgbClr val="FFFFFF"/>
                  </a:solidFill>
                </a:uFill>
                <a:latin typeface="Calibri"/>
                <a:ea typeface="Calibri"/>
              </a:rPr>
              <a:t>// El operador "=" asigna valores</a:t>
            </a:r>
            <a:r>
              <a:rPr lang="es-AR" sz="1400" b="0" strike="noStrike" spc="-1">
                <a:solidFill>
                  <a:srgbClr val="24292E"/>
                </a:solidFill>
                <a:uFill>
                  <a:solidFill>
                    <a:srgbClr val="FFFFFF"/>
                  </a:solidFill>
                </a:uFill>
                <a:latin typeface="Calibri"/>
                <a:ea typeface="Calibri"/>
              </a:rPr>
              <a:t>
</a:t>
            </a:r>
            <a:r>
              <a:rPr lang="es-AR" sz="1400" b="1" strike="noStrike" spc="-1">
                <a:solidFill>
                  <a:srgbClr val="000080"/>
                </a:solidFill>
                <a:uFill>
                  <a:solidFill>
                    <a:srgbClr val="FFFFFF"/>
                  </a:solidFill>
                </a:uFill>
                <a:latin typeface="Calibri"/>
                <a:ea typeface="Calibri"/>
              </a:rPr>
              <a:t>let </a:t>
            </a:r>
            <a:r>
              <a:rPr lang="es-AR" sz="1400" b="0" strike="noStrike" spc="-1">
                <a:solidFill>
                  <a:srgbClr val="24292E"/>
                </a:solidFill>
                <a:uFill>
                  <a:solidFill>
                    <a:srgbClr val="FFFFFF"/>
                  </a:solidFill>
                </a:uFill>
                <a:latin typeface="Calibri"/>
                <a:ea typeface="Calibri"/>
              </a:rPr>
              <a:t>numero1 = </a:t>
            </a:r>
            <a:r>
              <a:rPr lang="es-AR" sz="1400" b="0" strike="noStrike" spc="-1">
                <a:solidFill>
                  <a:srgbClr val="009999"/>
                </a:solidFill>
                <a:uFill>
                  <a:solidFill>
                    <a:srgbClr val="FFFFFF"/>
                  </a:solidFill>
                </a:uFill>
                <a:latin typeface="Calibri"/>
                <a:ea typeface="Calibri"/>
              </a:rPr>
              <a:t>5</a:t>
            </a:r>
            <a:r>
              <a:rPr lang="es-AR" sz="1400" b="0" strike="noStrike" spc="-1">
                <a:solidFill>
                  <a:srgbClr val="24292E"/>
                </a:solidFill>
                <a:uFill>
                  <a:solidFill>
                    <a:srgbClr val="FFFFFF"/>
                  </a:solidFill>
                </a:uFill>
                <a:latin typeface="Calibri"/>
                <a:ea typeface="Calibri"/>
              </a:rPr>
              <a:t>;
resultado = numero1 = </a:t>
            </a:r>
            <a:r>
              <a:rPr lang="es-AR" sz="1400" b="0" strike="noStrike" spc="-1">
                <a:solidFill>
                  <a:srgbClr val="009999"/>
                </a:solidFill>
                <a:uFill>
                  <a:solidFill>
                    <a:srgbClr val="FFFFFF"/>
                  </a:solidFill>
                </a:uFill>
                <a:latin typeface="Calibri"/>
                <a:ea typeface="Calibri"/>
              </a:rPr>
              <a:t>3</a:t>
            </a:r>
            <a:r>
              <a:rPr lang="es-AR" sz="1400" b="0" strike="noStrike" spc="-1">
                <a:solidFill>
                  <a:srgbClr val="24292E"/>
                </a:solidFill>
                <a:uFill>
                  <a:solidFill>
                    <a:srgbClr val="FFFFFF"/>
                  </a:solidFill>
                </a:uFill>
                <a:latin typeface="Calibri"/>
                <a:ea typeface="Calibri"/>
              </a:rPr>
              <a:t>;  </a:t>
            </a:r>
            <a:r>
              <a:rPr lang="es-AR" sz="1400" b="0" i="1" strike="noStrike" spc="-1">
                <a:solidFill>
                  <a:srgbClr val="999988"/>
                </a:solidFill>
                <a:uFill>
                  <a:solidFill>
                    <a:srgbClr val="FFFFFF"/>
                  </a:solidFill>
                </a:uFill>
                <a:latin typeface="Calibri"/>
                <a:ea typeface="Calibri"/>
              </a:rPr>
              <a:t>// numero1=3 y resultado=3</a:t>
            </a:r>
            <a:r>
              <a:rPr lang="es-AR" sz="1400" b="0" strike="noStrike" spc="-1">
                <a:solidFill>
                  <a:srgbClr val="24292E"/>
                </a:solidFill>
                <a:uFill>
                  <a:solidFill>
                    <a:srgbClr val="FFFFFF"/>
                  </a:solidFill>
                </a:uFill>
                <a:latin typeface="Calibri"/>
                <a:ea typeface="Calibri"/>
              </a:rPr>
              <a:t>
</a:t>
            </a:r>
            <a:endParaRPr lang="es-AR" sz="1400" b="0" strike="noStrike" spc="-1">
              <a:solidFill>
                <a:srgbClr val="000000"/>
              </a:solidFill>
              <a:uFill>
                <a:solidFill>
                  <a:srgbClr val="FFFFFF"/>
                </a:solidFill>
              </a:uFill>
              <a:latin typeface="Arial"/>
            </a:endParaRPr>
          </a:p>
          <a:p>
            <a:pPr marL="1828800">
              <a:lnSpc>
                <a:spcPct val="100000"/>
              </a:lnSpc>
            </a:pPr>
            <a:r>
              <a:rPr lang="es-AR" sz="1400" b="0" strike="noStrike" spc="-1">
                <a:solidFill>
                  <a:srgbClr val="24292E"/>
                </a:solidFill>
                <a:uFill>
                  <a:solidFill>
                    <a:srgbClr val="FFFFFF"/>
                  </a:solidFill>
                </a:uFill>
                <a:latin typeface="Calibri"/>
                <a:ea typeface="Calibri"/>
              </a:rPr>
              <a:t>
</a:t>
            </a:r>
            <a:r>
              <a:rPr lang="es-AR" sz="1400" b="0" i="1" strike="noStrike" spc="-1">
                <a:solidFill>
                  <a:srgbClr val="999988"/>
                </a:solidFill>
                <a:uFill>
                  <a:solidFill>
                    <a:srgbClr val="FFFFFF"/>
                  </a:solidFill>
                </a:uFill>
                <a:latin typeface="Calibri"/>
                <a:ea typeface="Calibri"/>
              </a:rPr>
              <a:t>// El operador "==" compara variables</a:t>
            </a:r>
            <a:r>
              <a:rPr lang="es-AR" sz="1400" b="0" strike="noStrike" spc="-1">
                <a:solidFill>
                  <a:srgbClr val="24292E"/>
                </a:solidFill>
                <a:uFill>
                  <a:solidFill>
                    <a:srgbClr val="FFFFFF"/>
                  </a:solidFill>
                </a:uFill>
                <a:latin typeface="Calibri"/>
                <a:ea typeface="Calibri"/>
              </a:rPr>
              <a:t>
</a:t>
            </a:r>
            <a:r>
              <a:rPr lang="es-AR" sz="1400" b="1" strike="noStrike" spc="-1">
                <a:solidFill>
                  <a:srgbClr val="000080"/>
                </a:solidFill>
                <a:uFill>
                  <a:solidFill>
                    <a:srgbClr val="FFFFFF"/>
                  </a:solidFill>
                </a:uFill>
                <a:latin typeface="Calibri"/>
                <a:ea typeface="Calibri"/>
              </a:rPr>
              <a:t>let</a:t>
            </a:r>
            <a:r>
              <a:rPr lang="es-AR" sz="1400" b="0" strike="noStrike" spc="-1">
                <a:solidFill>
                  <a:srgbClr val="24292E"/>
                </a:solidFill>
                <a:uFill>
                  <a:solidFill>
                    <a:srgbClr val="FFFFFF"/>
                  </a:solidFill>
                </a:uFill>
                <a:latin typeface="Calibri"/>
                <a:ea typeface="Calibri"/>
              </a:rPr>
              <a:t> numero1 = </a:t>
            </a:r>
            <a:r>
              <a:rPr lang="es-AR" sz="1400" b="0" strike="noStrike" spc="-1">
                <a:solidFill>
                  <a:srgbClr val="009999"/>
                </a:solidFill>
                <a:uFill>
                  <a:solidFill>
                    <a:srgbClr val="FFFFFF"/>
                  </a:solidFill>
                </a:uFill>
                <a:latin typeface="Calibri"/>
                <a:ea typeface="Calibri"/>
              </a:rPr>
              <a:t>5</a:t>
            </a:r>
            <a:r>
              <a:rPr lang="es-AR" sz="1400" b="0" strike="noStrike" spc="-1">
                <a:solidFill>
                  <a:srgbClr val="24292E"/>
                </a:solidFill>
                <a:uFill>
                  <a:solidFill>
                    <a:srgbClr val="FFFFFF"/>
                  </a:solidFill>
                </a:uFill>
                <a:latin typeface="Calibri"/>
                <a:ea typeface="Calibri"/>
              </a:rPr>
              <a:t>;
resultado = numero1 == </a:t>
            </a:r>
            <a:r>
              <a:rPr lang="es-AR" sz="1400" b="0" strike="noStrike" spc="-1">
                <a:solidFill>
                  <a:srgbClr val="009999"/>
                </a:solidFill>
                <a:uFill>
                  <a:solidFill>
                    <a:srgbClr val="FFFFFF"/>
                  </a:solidFill>
                </a:uFill>
                <a:latin typeface="Calibri"/>
                <a:ea typeface="Calibri"/>
              </a:rPr>
              <a:t>3</a:t>
            </a:r>
            <a:r>
              <a:rPr lang="es-AR" sz="1400" b="0" strike="noStrike" spc="-1">
                <a:solidFill>
                  <a:srgbClr val="24292E"/>
                </a:solidFill>
                <a:uFill>
                  <a:solidFill>
                    <a:srgbClr val="FFFFFF"/>
                  </a:solidFill>
                </a:uFill>
                <a:latin typeface="Calibri"/>
                <a:ea typeface="Calibri"/>
              </a:rPr>
              <a:t>; </a:t>
            </a:r>
            <a:r>
              <a:rPr lang="es-AR" sz="1400" b="0" i="1" strike="noStrike" spc="-1">
                <a:solidFill>
                  <a:srgbClr val="999988"/>
                </a:solidFill>
                <a:uFill>
                  <a:solidFill>
                    <a:srgbClr val="FFFFFF"/>
                  </a:solidFill>
                </a:uFill>
                <a:latin typeface="Calibri"/>
                <a:ea typeface="Calibri"/>
              </a:rPr>
              <a:t>// numero1=5 y 
resultado=false</a:t>
            </a:r>
            <a:endParaRPr lang="es-AR" sz="1400" b="0" strike="noStrike" spc="-1">
              <a:solidFill>
                <a:srgbClr val="000000"/>
              </a:solidFill>
              <a:uFill>
                <a:solidFill>
                  <a:srgbClr val="FFFFFF"/>
                </a:solidFill>
              </a:uFill>
              <a:latin typeface="Arial"/>
            </a:endParaRPr>
          </a:p>
        </p:txBody>
      </p:sp>
      <p:sp>
        <p:nvSpPr>
          <p:cNvPr id="479" name="TextShape 3"/>
          <p:cNvSpPr txBox="1"/>
          <p:nvPr/>
        </p:nvSpPr>
        <p:spPr>
          <a:xfrm>
            <a:off x="8587800" y="6575400"/>
            <a:ext cx="556200" cy="364680"/>
          </a:xfrm>
          <a:prstGeom prst="rect">
            <a:avLst/>
          </a:prstGeom>
          <a:noFill/>
          <a:ln>
            <a:noFill/>
          </a:ln>
        </p:spPr>
        <p:txBody>
          <a:bodyPr anchor="ctr"/>
          <a:lstStyle/>
          <a:p>
            <a:pPr algn="r">
              <a:lnSpc>
                <a:spcPct val="100000"/>
              </a:lnSpc>
            </a:pPr>
            <a:fld id="{4C065AF7-4DD2-49CC-B4A7-722DFA0F7A5C}" type="slidenum">
              <a:rPr lang="es-AR" sz="1200" b="0" strike="noStrike" spc="-1">
                <a:solidFill>
                  <a:srgbClr val="FFFFFF"/>
                </a:solidFill>
                <a:uFill>
                  <a:solidFill>
                    <a:srgbClr val="FFFFFF"/>
                  </a:solidFill>
                </a:uFill>
                <a:latin typeface="Arial"/>
                <a:ea typeface="Arial"/>
              </a:rPr>
              <a:t>9</a:t>
            </a:fld>
            <a:endParaRPr lang="es-AR"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TotalTime>
  <Words>2005</Words>
  <Application>Microsoft Office PowerPoint</Application>
  <PresentationFormat>Presentación en pantalla (4:3)</PresentationFormat>
  <Paragraphs>334</Paragraphs>
  <Slides>33</Slides>
  <Notes>3</Notes>
  <HiddenSlides>0</HiddenSlides>
  <MMClips>0</MMClips>
  <ScaleCrop>false</ScaleCrop>
  <HeadingPairs>
    <vt:vector size="6" baseType="variant">
      <vt:variant>
        <vt:lpstr>Fuentes usadas</vt:lpstr>
      </vt:variant>
      <vt:variant>
        <vt:i4>8</vt:i4>
      </vt:variant>
      <vt:variant>
        <vt:lpstr>Tema</vt:lpstr>
      </vt:variant>
      <vt:variant>
        <vt:i4>4</vt:i4>
      </vt:variant>
      <vt:variant>
        <vt:lpstr>Títulos de diapositiva</vt:lpstr>
      </vt:variant>
      <vt:variant>
        <vt:i4>33</vt:i4>
      </vt:variant>
    </vt:vector>
  </HeadingPairs>
  <TitlesOfParts>
    <vt:vector size="45" baseType="lpstr">
      <vt:lpstr>Arial</vt:lpstr>
      <vt:lpstr>Calibri</vt:lpstr>
      <vt:lpstr>Consolas</vt:lpstr>
      <vt:lpstr>DejaVu Sans</vt:lpstr>
      <vt:lpstr>Roboto</vt:lpstr>
      <vt:lpstr>Symbol</vt:lpstr>
      <vt:lpstr>Times New Roman</vt:lpstr>
      <vt:lpstr>Wingdings</vt:lpstr>
      <vt:lpstr>Office Theme</vt:lpstr>
      <vt:lpstr>Office Theme</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
  <dc:description/>
  <cp:lastModifiedBy>Mariela Gonzalez</cp:lastModifiedBy>
  <cp:revision>2</cp:revision>
  <dcterms:modified xsi:type="dcterms:W3CDTF">2019-04-11T21:55:40Z</dcterms:modified>
  <dc:language>es-AR</dc:language>
</cp:coreProperties>
</file>