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0.xml" ContentType="application/vnd.openxmlformats-officedocument.presentationml.notesSlide+xml"/>
  <Override PartName="/ppt/notesSlides/notesSlide7.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_rels/notesSlide21.xml.rels" ContentType="application/vnd.openxmlformats-package.relationships+xml"/>
  <Override PartName="/ppt/notesSlides/_rels/notesSlide16.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2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20.xml.rels" ContentType="application/vnd.openxmlformats-package.relationships+xml"/>
  <Override PartName="/ppt/notesSlides/notesSlide23.xml" ContentType="application/vnd.openxmlformats-officedocument.presentationml.notesSlide+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media/image3.png" ContentType="image/png"/>
  <Override PartName="/ppt/media/image28.png" ContentType="image/png"/>
  <Override PartName="/ppt/media/image1.jpeg" ContentType="image/jpeg"/>
  <Override PartName="/ppt/media/image2.png" ContentType="image/png"/>
  <Override PartName="/ppt/media/image4.jpeg" ContentType="image/jpeg"/>
  <Override PartName="/ppt/media/image5.png" ContentType="image/png"/>
  <Override PartName="/ppt/media/image34.jpeg" ContentType="image/jpeg"/>
  <Override PartName="/ppt/media/image6.png" ContentType="image/png"/>
  <Override PartName="/ppt/media/image9.png" ContentType="image/png"/>
  <Override PartName="/ppt/media/image7.jpeg" ContentType="image/jpeg"/>
  <Override PartName="/ppt/media/image8.png" ContentType="image/png"/>
  <Override PartName="/ppt/media/image10.jpeg" ContentType="image/jpeg"/>
  <Override PartName="/ppt/media/image11.png" ContentType="image/png"/>
  <Override PartName="/ppt/media/image12.png" ContentType="image/png"/>
  <Override PartName="/ppt/media/image13.jpeg" ContentType="image/jpeg"/>
  <Override PartName="/ppt/media/image14.png" ContentType="image/png"/>
  <Override PartName="/ppt/media/image35.jpeg" ContentType="image/jpeg"/>
  <Override PartName="/ppt/media/image15.png" ContentType="image/png"/>
  <Override PartName="/ppt/media/image16.jpeg" ContentType="image/jpeg"/>
  <Override PartName="/ppt/media/image17.png" ContentType="image/png"/>
  <Override PartName="/ppt/media/image18.png" ContentType="image/png"/>
  <Override PartName="/ppt/media/image19.jpeg" ContentType="image/jpeg"/>
  <Override PartName="/ppt/media/image40.jpeg" ContentType="image/jpeg"/>
  <Override PartName="/ppt/media/image20.png" ContentType="image/png"/>
  <Override PartName="/ppt/media/image21.png" ContentType="image/png"/>
  <Override PartName="/ppt/media/image22.jpeg" ContentType="image/jpeg"/>
  <Override PartName="/ppt/media/image47.jpeg" ContentType="image/jpeg"/>
  <Override PartName="/ppt/media/image23.png" ContentType="image/png"/>
  <Override PartName="/ppt/media/image24.png" ContentType="image/png"/>
  <Override PartName="/ppt/media/image36.jpeg" ContentType="image/jpeg"/>
  <Override PartName="/ppt/media/image25.png" ContentType="image/png"/>
  <Override PartName="/ppt/media/image26.png" ContentType="image/png"/>
  <Override PartName="/ppt/media/image27.png" ContentType="image/png"/>
  <Override PartName="/ppt/media/image29.png" ContentType="image/png"/>
  <Override PartName="/ppt/media/image41.jpeg" ContentType="image/jpeg"/>
  <Override PartName="/ppt/media/image30.png" ContentType="image/png"/>
  <Override PartName="/ppt/media/image31.jpeg" ContentType="image/jpeg"/>
  <Override PartName="/ppt/media/image32.jpeg" ContentType="image/jpeg"/>
  <Override PartName="/ppt/media/image33.jpeg" ContentType="image/jpeg"/>
  <Override PartName="/ppt/media/image37.jpeg" ContentType="image/jpeg"/>
  <Override PartName="/ppt/media/image38.jpeg" ContentType="image/jpeg"/>
  <Override PartName="/ppt/media/image39.jpeg" ContentType="image/jpeg"/>
  <Override PartName="/ppt/media/image42.jpeg" ContentType="image/jpeg"/>
  <Override PartName="/ppt/media/image43.jpeg" ContentType="image/jpeg"/>
  <Override PartName="/ppt/media/image44.jpeg" ContentType="image/jpeg"/>
  <Override PartName="/ppt/media/image45.jpeg" ContentType="image/jpeg"/>
  <Override PartName="/ppt/media/image46.jpeg" ContentType="image/jpeg"/>
  <Override PartName="/ppt/media/image48.jpeg" ContentType="image/jpeg"/>
  <Override PartName="/ppt/media/image49.jpeg" ContentType="image/jpeg"/>
  <Override PartName="/ppt/media/image50.jpeg" ContentType="image/jpeg"/>
  <Override PartName="/ppt/comments/comment22.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44.xml" ContentType="application/vnd.openxmlformats-officedocument.presentationml.comments+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commentAuthors.xml" ContentType="application/vnd.openxmlformats-officedocument.presentationml.commentAuthor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Lst>
  <p:sldSz cx="9144000" cy="6858000"/>
  <p:notesSz cx="6858000" cy="9144000"/>
</p:presentation>
</file>

<file path=ppt/commentAuthors.xml><?xml version="1.0" encoding="utf-8"?>
<p:cmAuthorLst xmlns:p="http://schemas.openxmlformats.org/presentationml/2006/main">
  <p:cmAuthor id="0" name="Javier Dottori" initials="JD" lastIdx="5"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commentAuthors" Target="commentAuthors.xml"/>
</Relationships>
</file>

<file path=ppt/comments/comment22.xml><?xml version="1.0" encoding="utf-8"?>
<p:cmLst xmlns:p="http://schemas.openxmlformats.org/presentationml/2006/main">
  <p:cm authorId="0" dt="2019-03-21T20:39:07.301000000" idx="1">
    <p:pos x="6118" y="0"/>
    <p:text>reordené esta slide, primero los comparadores, despues los and</p:text>
  </p:cm>
</p:cmLst>
</file>

<file path=ppt/comments/comment24.xml><?xml version="1.0" encoding="utf-8"?>
<p:cmLst xmlns:p="http://schemas.openxmlformats.org/presentationml/2006/main">
  <p:cm authorId="0" dt="2019-03-21T20:37:25.418000000" idx="2">
    <p:pos x="6118" y="0"/>
    <p:text>todo esto está duplicado con el set anterior porque guille lo agrego alla. Para mi queda mejor aca, pero discutanlo uds</p:text>
  </p:cm>
  <p:cm authorId="0" dt="2019-03-21T20:36:36.571000000" idx="3">
    <p:pos x="3239" y="2159"/>
    <p:text>esta horrible esta tabla</p:text>
  </p:cm>
</p:cmLst>
</file>

<file path=ppt/comments/comment25.xml><?xml version="1.0" encoding="utf-8"?>
<p:cmLst xmlns:p="http://schemas.openxmlformats.org/presentationml/2006/main">
  <p:cm authorId="0" dt="2019-03-21T20:36:43.450000000" idx="4">
    <p:pos x="2879" y="2159"/>
    <p:text>idem</p:text>
  </p:cm>
</p:cmLst>
</file>

<file path=ppt/comments/comment44.xml><?xml version="1.0" encoding="utf-8"?>
<p:cmLst xmlns:p="http://schemas.openxmlformats.org/presentationml/2006/main">
  <p:cm authorId="0" dt="2019-01-27T13:51:20.181000000" idx="5">
    <p:pos x="6118" y="0"/>
    <p:text>traducir a JS</p:text>
  </p:cm>
</p:cmLst>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body"/>
          </p:nvPr>
        </p:nvSpPr>
        <p:spPr>
          <a:xfrm>
            <a:off x="756000" y="5078520"/>
            <a:ext cx="6047640" cy="4811040"/>
          </a:xfrm>
          <a:prstGeom prst="rect">
            <a:avLst/>
          </a:prstGeom>
        </p:spPr>
        <p:txBody>
          <a:bodyPr lIns="0" rIns="0" tIns="0" bIns="0"/>
          <a:p>
            <a:r>
              <a:rPr b="0" lang="es-AR" sz="2000" spc="-1" strike="noStrike">
                <a:solidFill>
                  <a:srgbClr val="000000"/>
                </a:solidFill>
                <a:uFill>
                  <a:solidFill>
                    <a:srgbClr val="ffffff"/>
                  </a:solidFill>
                </a:uFill>
                <a:latin typeface="Arial"/>
              </a:rPr>
              <a:t>Click to edit the notes format</a:t>
            </a:r>
            <a:endParaRPr b="0" lang="es-AR" sz="2000" spc="-1" strike="noStrike">
              <a:solidFill>
                <a:srgbClr val="000000"/>
              </a:solidFill>
              <a:uFill>
                <a:solidFill>
                  <a:srgbClr val="ffffff"/>
                </a:solidFill>
              </a:uFill>
              <a:latin typeface="Arial"/>
            </a:endParaRPr>
          </a:p>
        </p:txBody>
      </p:sp>
      <p:sp>
        <p:nvSpPr>
          <p:cNvPr id="367" name="PlaceHolder 2"/>
          <p:cNvSpPr>
            <a:spLocks noGrp="1"/>
          </p:cNvSpPr>
          <p:nvPr>
            <p:ph type="hdr"/>
          </p:nvPr>
        </p:nvSpPr>
        <p:spPr>
          <a:xfrm>
            <a:off x="0" y="0"/>
            <a:ext cx="3280680" cy="534240"/>
          </a:xfrm>
          <a:prstGeom prst="rect">
            <a:avLst/>
          </a:prstGeom>
        </p:spPr>
        <p:txBody>
          <a:bodyPr lIns="0" rIns="0" tIns="0" bIns="0"/>
          <a:p>
            <a:r>
              <a:rPr b="0" lang="es-AR" sz="1400" spc="-1" strike="noStrike">
                <a:solidFill>
                  <a:srgbClr val="000000"/>
                </a:solidFill>
                <a:uFill>
                  <a:solidFill>
                    <a:srgbClr val="ffffff"/>
                  </a:solidFill>
                </a:uFill>
                <a:latin typeface="Times New Roman"/>
              </a:rPr>
              <a:t>&lt;header&gt;</a:t>
            </a:r>
            <a:endParaRPr b="0" lang="es-AR" sz="1400" spc="-1" strike="noStrike">
              <a:solidFill>
                <a:srgbClr val="000000"/>
              </a:solidFill>
              <a:uFill>
                <a:solidFill>
                  <a:srgbClr val="ffffff"/>
                </a:solidFill>
              </a:uFill>
              <a:latin typeface="Times New Roman"/>
            </a:endParaRPr>
          </a:p>
        </p:txBody>
      </p:sp>
      <p:sp>
        <p:nvSpPr>
          <p:cNvPr id="368" name="PlaceHolder 3"/>
          <p:cNvSpPr>
            <a:spLocks noGrp="1"/>
          </p:cNvSpPr>
          <p:nvPr>
            <p:ph type="dt"/>
          </p:nvPr>
        </p:nvSpPr>
        <p:spPr>
          <a:xfrm>
            <a:off x="4278960" y="0"/>
            <a:ext cx="3280680" cy="534240"/>
          </a:xfrm>
          <a:prstGeom prst="rect">
            <a:avLst/>
          </a:prstGeom>
        </p:spPr>
        <p:txBody>
          <a:bodyPr lIns="0" rIns="0" tIns="0" bIns="0"/>
          <a:p>
            <a:pPr algn="r"/>
            <a:r>
              <a:rPr b="0" lang="es-AR" sz="1400" spc="-1" strike="noStrike">
                <a:solidFill>
                  <a:srgbClr val="000000"/>
                </a:solidFill>
                <a:uFill>
                  <a:solidFill>
                    <a:srgbClr val="ffffff"/>
                  </a:solidFill>
                </a:uFill>
                <a:latin typeface="Times New Roman"/>
              </a:rPr>
              <a:t>&lt;date/time&gt;</a:t>
            </a:r>
            <a:endParaRPr b="0" lang="es-AR" sz="1400" spc="-1" strike="noStrike">
              <a:solidFill>
                <a:srgbClr val="000000"/>
              </a:solidFill>
              <a:uFill>
                <a:solidFill>
                  <a:srgbClr val="ffffff"/>
                </a:solidFill>
              </a:uFill>
              <a:latin typeface="Times New Roman"/>
            </a:endParaRPr>
          </a:p>
        </p:txBody>
      </p:sp>
      <p:sp>
        <p:nvSpPr>
          <p:cNvPr id="369" name="PlaceHolder 4"/>
          <p:cNvSpPr>
            <a:spLocks noGrp="1"/>
          </p:cNvSpPr>
          <p:nvPr>
            <p:ph type="ftr"/>
          </p:nvPr>
        </p:nvSpPr>
        <p:spPr>
          <a:xfrm>
            <a:off x="0" y="10157400"/>
            <a:ext cx="3280680" cy="534240"/>
          </a:xfrm>
          <a:prstGeom prst="rect">
            <a:avLst/>
          </a:prstGeom>
        </p:spPr>
        <p:txBody>
          <a:bodyPr lIns="0" rIns="0" tIns="0" bIns="0" anchor="b"/>
          <a:p>
            <a:r>
              <a:rPr b="0" lang="es-AR" sz="1400" spc="-1" strike="noStrike">
                <a:solidFill>
                  <a:srgbClr val="000000"/>
                </a:solidFill>
                <a:uFill>
                  <a:solidFill>
                    <a:srgbClr val="ffffff"/>
                  </a:solidFill>
                </a:uFill>
                <a:latin typeface="Times New Roman"/>
              </a:rPr>
              <a:t>&lt;footer&gt;</a:t>
            </a:r>
            <a:endParaRPr b="0" lang="es-AR" sz="1400" spc="-1" strike="noStrike">
              <a:solidFill>
                <a:srgbClr val="000000"/>
              </a:solidFill>
              <a:uFill>
                <a:solidFill>
                  <a:srgbClr val="ffffff"/>
                </a:solidFill>
              </a:uFill>
              <a:latin typeface="Times New Roman"/>
            </a:endParaRPr>
          </a:p>
        </p:txBody>
      </p:sp>
      <p:sp>
        <p:nvSpPr>
          <p:cNvPr id="370" name="PlaceHolder 5"/>
          <p:cNvSpPr>
            <a:spLocks noGrp="1"/>
          </p:cNvSpPr>
          <p:nvPr>
            <p:ph type="sldNum"/>
          </p:nvPr>
        </p:nvSpPr>
        <p:spPr>
          <a:xfrm>
            <a:off x="4278960" y="10157400"/>
            <a:ext cx="3280680" cy="534240"/>
          </a:xfrm>
          <a:prstGeom prst="rect">
            <a:avLst/>
          </a:prstGeom>
        </p:spPr>
        <p:txBody>
          <a:bodyPr lIns="0" rIns="0" tIns="0" bIns="0" anchor="b"/>
          <a:p>
            <a:pPr algn="r"/>
            <a:fld id="{9C03478A-3A11-446B-9C83-70C73E862D92}"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PlaceHolder 1"/>
          <p:cNvSpPr>
            <a:spLocks noGrp="1"/>
          </p:cNvSpPr>
          <p:nvPr>
            <p:ph type="body"/>
          </p:nvPr>
        </p:nvSpPr>
        <p:spPr>
          <a:xfrm>
            <a:off x="685800" y="4400640"/>
            <a:ext cx="5486040" cy="360036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676" name="TextShape 2"/>
          <p:cNvSpPr txBox="1"/>
          <p:nvPr/>
        </p:nvSpPr>
        <p:spPr>
          <a:xfrm>
            <a:off x="3884760" y="8685360"/>
            <a:ext cx="2971440" cy="458280"/>
          </a:xfrm>
          <a:prstGeom prst="rect">
            <a:avLst/>
          </a:prstGeom>
          <a:noFill/>
          <a:ln>
            <a:noFill/>
          </a:ln>
        </p:spPr>
        <p:txBody>
          <a:bodyPr anchor="b"/>
          <a:p>
            <a:pPr algn="r">
              <a:lnSpc>
                <a:spcPct val="100000"/>
              </a:lnSpc>
            </a:pPr>
            <a:fld id="{0A9C6BA4-AD5D-4D08-9FD2-AF5ADE21D4C4}"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type="body"/>
          </p:nvPr>
        </p:nvSpPr>
        <p:spPr>
          <a:xfrm>
            <a:off x="685800" y="4400640"/>
            <a:ext cx="5486040" cy="360036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678" name="TextShape 2"/>
          <p:cNvSpPr txBox="1"/>
          <p:nvPr/>
        </p:nvSpPr>
        <p:spPr>
          <a:xfrm>
            <a:off x="3884760" y="8685360"/>
            <a:ext cx="2971440" cy="458280"/>
          </a:xfrm>
          <a:prstGeom prst="rect">
            <a:avLst/>
          </a:prstGeom>
          <a:noFill/>
          <a:ln>
            <a:noFill/>
          </a:ln>
        </p:spPr>
        <p:txBody>
          <a:bodyPr anchor="b"/>
          <a:p>
            <a:pPr algn="r">
              <a:lnSpc>
                <a:spcPct val="100000"/>
              </a:lnSpc>
            </a:pPr>
            <a:fld id="{6E30CAC4-B492-4262-9702-0585F54F2A9A}"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PlaceHolder 1"/>
          <p:cNvSpPr>
            <a:spLocks noGrp="1"/>
          </p:cNvSpPr>
          <p:nvPr>
            <p:ph type="body"/>
          </p:nvPr>
        </p:nvSpPr>
        <p:spPr>
          <a:xfrm>
            <a:off x="685800" y="4400640"/>
            <a:ext cx="5486040" cy="360036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680" name="TextShape 2"/>
          <p:cNvSpPr txBox="1"/>
          <p:nvPr/>
        </p:nvSpPr>
        <p:spPr>
          <a:xfrm>
            <a:off x="3884760" y="8685360"/>
            <a:ext cx="2971440" cy="458280"/>
          </a:xfrm>
          <a:prstGeom prst="rect">
            <a:avLst/>
          </a:prstGeom>
          <a:noFill/>
          <a:ln>
            <a:noFill/>
          </a:ln>
        </p:spPr>
        <p:txBody>
          <a:bodyPr anchor="b"/>
          <a:p>
            <a:pPr algn="r">
              <a:lnSpc>
                <a:spcPct val="100000"/>
              </a:lnSpc>
            </a:pPr>
            <a:fld id="{12685C28-F98E-4CC4-9AF0-FE608D90B740}"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PlaceHolder 1"/>
          <p:cNvSpPr>
            <a:spLocks noGrp="1"/>
          </p:cNvSpPr>
          <p:nvPr>
            <p:ph type="body"/>
          </p:nvPr>
        </p:nvSpPr>
        <p:spPr>
          <a:xfrm>
            <a:off x="685800" y="4400640"/>
            <a:ext cx="5486040" cy="360036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682" name="TextShape 2"/>
          <p:cNvSpPr txBox="1"/>
          <p:nvPr/>
        </p:nvSpPr>
        <p:spPr>
          <a:xfrm>
            <a:off x="3884760" y="8685360"/>
            <a:ext cx="2971440" cy="458280"/>
          </a:xfrm>
          <a:prstGeom prst="rect">
            <a:avLst/>
          </a:prstGeom>
          <a:noFill/>
          <a:ln>
            <a:noFill/>
          </a:ln>
        </p:spPr>
        <p:txBody>
          <a:bodyPr anchor="b"/>
          <a:p>
            <a:pPr algn="r">
              <a:lnSpc>
                <a:spcPct val="100000"/>
              </a:lnSpc>
            </a:pPr>
            <a:fld id="{531E618A-61DA-4A20-8DC7-002450C3A975}"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PlaceHolder 1"/>
          <p:cNvSpPr>
            <a:spLocks noGrp="1"/>
          </p:cNvSpPr>
          <p:nvPr>
            <p:ph type="body"/>
          </p:nvPr>
        </p:nvSpPr>
        <p:spPr>
          <a:xfrm>
            <a:off x="685800" y="4400640"/>
            <a:ext cx="5486040" cy="360000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668" name="TextShape 2"/>
          <p:cNvSpPr txBox="1"/>
          <p:nvPr/>
        </p:nvSpPr>
        <p:spPr>
          <a:xfrm>
            <a:off x="3884760" y="8685360"/>
            <a:ext cx="2971440" cy="458280"/>
          </a:xfrm>
          <a:prstGeom prst="rect">
            <a:avLst/>
          </a:prstGeom>
          <a:noFill/>
          <a:ln>
            <a:noFill/>
          </a:ln>
        </p:spPr>
        <p:txBody>
          <a:bodyPr anchor="b"/>
          <a:p>
            <a:pPr algn="r">
              <a:lnSpc>
                <a:spcPct val="100000"/>
              </a:lnSpc>
            </a:pPr>
            <a:fld id="{818B0FA8-27BA-4324-A392-FD112BBF2D50}"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PlaceHolder 1"/>
          <p:cNvSpPr>
            <a:spLocks noGrp="1"/>
          </p:cNvSpPr>
          <p:nvPr>
            <p:ph type="body"/>
          </p:nvPr>
        </p:nvSpPr>
        <p:spPr>
          <a:xfrm>
            <a:off x="685800" y="4400640"/>
            <a:ext cx="5486040" cy="360000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670" name="TextShape 2"/>
          <p:cNvSpPr txBox="1"/>
          <p:nvPr/>
        </p:nvSpPr>
        <p:spPr>
          <a:xfrm>
            <a:off x="3884760" y="8685360"/>
            <a:ext cx="2971440" cy="458280"/>
          </a:xfrm>
          <a:prstGeom prst="rect">
            <a:avLst/>
          </a:prstGeom>
          <a:noFill/>
          <a:ln>
            <a:noFill/>
          </a:ln>
        </p:spPr>
        <p:txBody>
          <a:bodyPr anchor="b"/>
          <a:p>
            <a:pPr algn="r">
              <a:lnSpc>
                <a:spcPct val="100000"/>
              </a:lnSpc>
            </a:pPr>
            <a:fld id="{8D9F5B27-2F6F-44D0-BAB3-92B0D25626AA}"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PlaceHolder 1"/>
          <p:cNvSpPr>
            <a:spLocks noGrp="1"/>
          </p:cNvSpPr>
          <p:nvPr>
            <p:ph type="body"/>
          </p:nvPr>
        </p:nvSpPr>
        <p:spPr>
          <a:xfrm>
            <a:off x="685800" y="4400640"/>
            <a:ext cx="5486040" cy="360000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672" name="TextShape 2"/>
          <p:cNvSpPr txBox="1"/>
          <p:nvPr/>
        </p:nvSpPr>
        <p:spPr>
          <a:xfrm>
            <a:off x="3884760" y="8685360"/>
            <a:ext cx="2971440" cy="458280"/>
          </a:xfrm>
          <a:prstGeom prst="rect">
            <a:avLst/>
          </a:prstGeom>
          <a:noFill/>
          <a:ln>
            <a:noFill/>
          </a:ln>
        </p:spPr>
        <p:txBody>
          <a:bodyPr anchor="b"/>
          <a:p>
            <a:pPr algn="r">
              <a:lnSpc>
                <a:spcPct val="100000"/>
              </a:lnSpc>
            </a:pPr>
            <a:fld id="{2CC81962-9D9B-4C5E-9AA2-B4FACDC43831}"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body"/>
          </p:nvPr>
        </p:nvSpPr>
        <p:spPr>
          <a:xfrm>
            <a:off x="685800" y="4400640"/>
            <a:ext cx="5486040" cy="3600000"/>
          </a:xfrm>
          <a:prstGeom prst="rect">
            <a:avLst/>
          </a:prstGeom>
        </p:spPr>
        <p:txBody>
          <a:bodyPr/>
          <a:p>
            <a:endParaRPr b="0" lang="es-AR" sz="2000" spc="-1" strike="noStrike">
              <a:solidFill>
                <a:srgbClr val="000000"/>
              </a:solidFill>
              <a:uFill>
                <a:solidFill>
                  <a:srgbClr val="ffffff"/>
                </a:solidFill>
              </a:uFill>
              <a:latin typeface="Arial"/>
            </a:endParaRPr>
          </a:p>
        </p:txBody>
      </p:sp>
      <p:sp>
        <p:nvSpPr>
          <p:cNvPr id="674" name="TextShape 2"/>
          <p:cNvSpPr txBox="1"/>
          <p:nvPr/>
        </p:nvSpPr>
        <p:spPr>
          <a:xfrm>
            <a:off x="3884760" y="8685360"/>
            <a:ext cx="2971440" cy="458280"/>
          </a:xfrm>
          <a:prstGeom prst="rect">
            <a:avLst/>
          </a:prstGeom>
          <a:noFill/>
          <a:ln>
            <a:noFill/>
          </a:ln>
        </p:spPr>
        <p:txBody>
          <a:bodyPr anchor="b"/>
          <a:p>
            <a:pPr algn="r">
              <a:lnSpc>
                <a:spcPct val="100000"/>
              </a:lnSpc>
            </a:pPr>
            <a:fld id="{9DB55189-B047-4FA8-9492-7ED52BDD6B40}" type="slidenum">
              <a:rPr b="0" lang="es-AR" sz="1400" spc="-1" strike="noStrike">
                <a:solidFill>
                  <a:srgbClr val="000000"/>
                </a:solidFill>
                <a:uFill>
                  <a:solidFill>
                    <a:srgbClr val="ffffff"/>
                  </a:solidFill>
                </a:uFill>
                <a:latin typeface="Times New Roman"/>
              </a:rPr>
              <a:t>&lt;number&gt;</a:t>
            </a:fld>
            <a:endParaRPr b="0" lang="es-AR"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0.png"/><Relationship Id="rId3" Type="http://schemas.openxmlformats.org/officeDocument/2006/relationships/image" Target="../media/image21.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3.png"/><Relationship Id="rId3" Type="http://schemas.openxmlformats.org/officeDocument/2006/relationships/image" Target="../media/image24.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628560" y="153072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40"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41" name="PlaceHolder 5"/>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pic>
        <p:nvPicPr>
          <p:cNvPr id="45" name="" descr=""/>
          <p:cNvPicPr/>
          <p:nvPr/>
        </p:nvPicPr>
        <p:blipFill>
          <a:blip r:embed="rId2"/>
          <a:stretch/>
        </p:blipFill>
        <p:spPr>
          <a:xfrm>
            <a:off x="1450800" y="1530720"/>
            <a:ext cx="6241680" cy="4980240"/>
          </a:xfrm>
          <a:prstGeom prst="rect">
            <a:avLst/>
          </a:prstGeom>
          <a:ln>
            <a:noFill/>
          </a:ln>
        </p:spPr>
      </p:pic>
      <p:pic>
        <p:nvPicPr>
          <p:cNvPr id="46" name="" descr=""/>
          <p:cNvPicPr/>
          <p:nvPr/>
        </p:nvPicPr>
        <p:blipFill>
          <a:blip r:embed="rId3"/>
          <a:stretch/>
        </p:blipFill>
        <p:spPr>
          <a:xfrm>
            <a:off x="1450800" y="1530720"/>
            <a:ext cx="6241680" cy="49802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60" name="PlaceHolder 2"/>
          <p:cNvSpPr>
            <a:spLocks noGrp="1"/>
          </p:cNvSpPr>
          <p:nvPr>
            <p:ph type="subTitle"/>
          </p:nvPr>
        </p:nvSpPr>
        <p:spPr>
          <a:xfrm>
            <a:off x="628560" y="1530720"/>
            <a:ext cx="7886520" cy="498024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628560" y="275760"/>
            <a:ext cx="7886520" cy="565668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4" name="PlaceHolder 2"/>
          <p:cNvSpPr>
            <a:spLocks noGrp="1"/>
          </p:cNvSpPr>
          <p:nvPr>
            <p:ph type="subTitle"/>
          </p:nvPr>
        </p:nvSpPr>
        <p:spPr>
          <a:xfrm>
            <a:off x="628560" y="1530720"/>
            <a:ext cx="7886520" cy="498024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75"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79" name="PlaceHolder 4"/>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81" name="PlaceHolder 2"/>
          <p:cNvSpPr>
            <a:spLocks noGrp="1"/>
          </p:cNvSpPr>
          <p:nvPr>
            <p:ph type="body"/>
          </p:nvPr>
        </p:nvSpPr>
        <p:spPr>
          <a:xfrm>
            <a:off x="628560" y="153072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82" name="PlaceHolder 3"/>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87" name="PlaceHolder 5"/>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89"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90" name="PlaceHolder 3"/>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pic>
        <p:nvPicPr>
          <p:cNvPr id="91" name="" descr=""/>
          <p:cNvPicPr/>
          <p:nvPr/>
        </p:nvPicPr>
        <p:blipFill>
          <a:blip r:embed="rId2"/>
          <a:stretch/>
        </p:blipFill>
        <p:spPr>
          <a:xfrm>
            <a:off x="1450800" y="1530720"/>
            <a:ext cx="6241680" cy="4980240"/>
          </a:xfrm>
          <a:prstGeom prst="rect">
            <a:avLst/>
          </a:prstGeom>
          <a:ln>
            <a:noFill/>
          </a:ln>
        </p:spPr>
      </p:pic>
      <p:pic>
        <p:nvPicPr>
          <p:cNvPr id="92" name="" descr=""/>
          <p:cNvPicPr/>
          <p:nvPr/>
        </p:nvPicPr>
        <p:blipFill>
          <a:blip r:embed="rId3"/>
          <a:stretch/>
        </p:blipFill>
        <p:spPr>
          <a:xfrm>
            <a:off x="1450800" y="1530720"/>
            <a:ext cx="6241680" cy="49802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05" name="PlaceHolder 2"/>
          <p:cNvSpPr>
            <a:spLocks noGrp="1"/>
          </p:cNvSpPr>
          <p:nvPr>
            <p:ph type="subTitle"/>
          </p:nvPr>
        </p:nvSpPr>
        <p:spPr>
          <a:xfrm>
            <a:off x="628560" y="1530720"/>
            <a:ext cx="7886520" cy="498024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628560" y="275760"/>
            <a:ext cx="7886520" cy="565668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14"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15" name="PlaceHolder 3"/>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16" name="PlaceHolder 4"/>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18"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19"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20"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22"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23"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24" name="PlaceHolder 4"/>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26" name="PlaceHolder 2"/>
          <p:cNvSpPr>
            <a:spLocks noGrp="1"/>
          </p:cNvSpPr>
          <p:nvPr>
            <p:ph type="body"/>
          </p:nvPr>
        </p:nvSpPr>
        <p:spPr>
          <a:xfrm>
            <a:off x="628560" y="153072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27" name="PlaceHolder 3"/>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29"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30"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31"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32" name="PlaceHolder 5"/>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34"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35" name="PlaceHolder 3"/>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pic>
        <p:nvPicPr>
          <p:cNvPr id="136" name="" descr=""/>
          <p:cNvPicPr/>
          <p:nvPr/>
        </p:nvPicPr>
        <p:blipFill>
          <a:blip r:embed="rId2"/>
          <a:stretch/>
        </p:blipFill>
        <p:spPr>
          <a:xfrm>
            <a:off x="1450800" y="1530720"/>
            <a:ext cx="6241680" cy="4980240"/>
          </a:xfrm>
          <a:prstGeom prst="rect">
            <a:avLst/>
          </a:prstGeom>
          <a:ln>
            <a:noFill/>
          </a:ln>
        </p:spPr>
      </p:pic>
      <p:pic>
        <p:nvPicPr>
          <p:cNvPr id="137" name="" descr=""/>
          <p:cNvPicPr/>
          <p:nvPr/>
        </p:nvPicPr>
        <p:blipFill>
          <a:blip r:embed="rId3"/>
          <a:stretch/>
        </p:blipFill>
        <p:spPr>
          <a:xfrm>
            <a:off x="1450800" y="1530720"/>
            <a:ext cx="6241680" cy="49802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51" name="PlaceHolder 2"/>
          <p:cNvSpPr>
            <a:spLocks noGrp="1"/>
          </p:cNvSpPr>
          <p:nvPr>
            <p:ph type="subTitle"/>
          </p:nvPr>
        </p:nvSpPr>
        <p:spPr>
          <a:xfrm>
            <a:off x="628560" y="1530720"/>
            <a:ext cx="7886520" cy="498024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53"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55"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56" name="PlaceHolder 3"/>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628560" y="275760"/>
            <a:ext cx="7886520" cy="565668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60"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61" name="PlaceHolder 3"/>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62" name="PlaceHolder 4"/>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64"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65"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66"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68"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69"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70" name="PlaceHolder 4"/>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72" name="PlaceHolder 2"/>
          <p:cNvSpPr>
            <a:spLocks noGrp="1"/>
          </p:cNvSpPr>
          <p:nvPr>
            <p:ph type="body"/>
          </p:nvPr>
        </p:nvSpPr>
        <p:spPr>
          <a:xfrm>
            <a:off x="628560" y="153072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73" name="PlaceHolder 3"/>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75"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76"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77"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78" name="PlaceHolder 5"/>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80"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181" name="PlaceHolder 3"/>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pic>
        <p:nvPicPr>
          <p:cNvPr id="182" name="" descr=""/>
          <p:cNvPicPr/>
          <p:nvPr/>
        </p:nvPicPr>
        <p:blipFill>
          <a:blip r:embed="rId2"/>
          <a:stretch/>
        </p:blipFill>
        <p:spPr>
          <a:xfrm>
            <a:off x="1450800" y="1530720"/>
            <a:ext cx="6241680" cy="4980240"/>
          </a:xfrm>
          <a:prstGeom prst="rect">
            <a:avLst/>
          </a:prstGeom>
          <a:ln>
            <a:noFill/>
          </a:ln>
        </p:spPr>
      </p:pic>
      <p:pic>
        <p:nvPicPr>
          <p:cNvPr id="183" name="" descr=""/>
          <p:cNvPicPr/>
          <p:nvPr/>
        </p:nvPicPr>
        <p:blipFill>
          <a:blip r:embed="rId3"/>
          <a:stretch/>
        </p:blipFill>
        <p:spPr>
          <a:xfrm>
            <a:off x="1450800" y="1530720"/>
            <a:ext cx="6241680" cy="498024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96" name="PlaceHolder 2"/>
          <p:cNvSpPr>
            <a:spLocks noGrp="1"/>
          </p:cNvSpPr>
          <p:nvPr>
            <p:ph type="subTitle"/>
          </p:nvPr>
        </p:nvSpPr>
        <p:spPr>
          <a:xfrm>
            <a:off x="628560" y="1530720"/>
            <a:ext cx="7886520" cy="498024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198"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00"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01" name="PlaceHolder 3"/>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628560" y="275760"/>
            <a:ext cx="7886520" cy="565668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05"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06" name="PlaceHolder 3"/>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07" name="PlaceHolder 4"/>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09"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10"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11"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13"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14"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15" name="PlaceHolder 4"/>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17" name="PlaceHolder 2"/>
          <p:cNvSpPr>
            <a:spLocks noGrp="1"/>
          </p:cNvSpPr>
          <p:nvPr>
            <p:ph type="body"/>
          </p:nvPr>
        </p:nvSpPr>
        <p:spPr>
          <a:xfrm>
            <a:off x="628560" y="153072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18" name="PlaceHolder 3"/>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20"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21"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22"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23" name="PlaceHolder 5"/>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628560" y="275760"/>
            <a:ext cx="7886520" cy="565668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25"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26" name="PlaceHolder 3"/>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pic>
        <p:nvPicPr>
          <p:cNvPr id="227" name="" descr=""/>
          <p:cNvPicPr/>
          <p:nvPr/>
        </p:nvPicPr>
        <p:blipFill>
          <a:blip r:embed="rId2"/>
          <a:stretch/>
        </p:blipFill>
        <p:spPr>
          <a:xfrm>
            <a:off x="1450800" y="1530720"/>
            <a:ext cx="6241680" cy="4980240"/>
          </a:xfrm>
          <a:prstGeom prst="rect">
            <a:avLst/>
          </a:prstGeom>
          <a:ln>
            <a:noFill/>
          </a:ln>
        </p:spPr>
      </p:pic>
      <p:pic>
        <p:nvPicPr>
          <p:cNvPr id="228" name="" descr=""/>
          <p:cNvPicPr/>
          <p:nvPr/>
        </p:nvPicPr>
        <p:blipFill>
          <a:blip r:embed="rId3"/>
          <a:stretch/>
        </p:blipFill>
        <p:spPr>
          <a:xfrm>
            <a:off x="1450800" y="1530720"/>
            <a:ext cx="6241680" cy="498024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1"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42" name="PlaceHolder 2"/>
          <p:cNvSpPr>
            <a:spLocks noGrp="1"/>
          </p:cNvSpPr>
          <p:nvPr>
            <p:ph type="subTitle"/>
          </p:nvPr>
        </p:nvSpPr>
        <p:spPr>
          <a:xfrm>
            <a:off x="628560" y="1530720"/>
            <a:ext cx="7886520" cy="498024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44"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46"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47" name="PlaceHolder 3"/>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8"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9" name="PlaceHolder 1"/>
          <p:cNvSpPr>
            <a:spLocks noGrp="1"/>
          </p:cNvSpPr>
          <p:nvPr>
            <p:ph type="subTitle"/>
          </p:nvPr>
        </p:nvSpPr>
        <p:spPr>
          <a:xfrm>
            <a:off x="628560" y="275760"/>
            <a:ext cx="7886520" cy="565668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51"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52" name="PlaceHolder 3"/>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53" name="PlaceHolder 4"/>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55"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56"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57"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59"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60"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61" name="PlaceHolder 4"/>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63" name="PlaceHolder 2"/>
          <p:cNvSpPr>
            <a:spLocks noGrp="1"/>
          </p:cNvSpPr>
          <p:nvPr>
            <p:ph type="body"/>
          </p:nvPr>
        </p:nvSpPr>
        <p:spPr>
          <a:xfrm>
            <a:off x="628560" y="153072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64" name="PlaceHolder 3"/>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66"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67"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68"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69" name="PlaceHolder 5"/>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71"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72" name="PlaceHolder 3"/>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pic>
        <p:nvPicPr>
          <p:cNvPr id="273" name="" descr=""/>
          <p:cNvPicPr/>
          <p:nvPr/>
        </p:nvPicPr>
        <p:blipFill>
          <a:blip r:embed="rId2"/>
          <a:stretch/>
        </p:blipFill>
        <p:spPr>
          <a:xfrm>
            <a:off x="1450800" y="1530720"/>
            <a:ext cx="6241680" cy="4980240"/>
          </a:xfrm>
          <a:prstGeom prst="rect">
            <a:avLst/>
          </a:prstGeom>
          <a:ln>
            <a:noFill/>
          </a:ln>
        </p:spPr>
      </p:pic>
      <p:pic>
        <p:nvPicPr>
          <p:cNvPr id="274" name="" descr=""/>
          <p:cNvPicPr/>
          <p:nvPr/>
        </p:nvPicPr>
        <p:blipFill>
          <a:blip r:embed="rId3"/>
          <a:stretch/>
        </p:blipFill>
        <p:spPr>
          <a:xfrm>
            <a:off x="1450800" y="1530720"/>
            <a:ext cx="6241680" cy="498024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6"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87" name="PlaceHolder 2"/>
          <p:cNvSpPr>
            <a:spLocks noGrp="1"/>
          </p:cNvSpPr>
          <p:nvPr>
            <p:ph type="subTitle"/>
          </p:nvPr>
        </p:nvSpPr>
        <p:spPr>
          <a:xfrm>
            <a:off x="628560" y="1530720"/>
            <a:ext cx="7886520" cy="498024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89"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91"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92" name="PlaceHolder 3"/>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3"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4" name="PlaceHolder 1"/>
          <p:cNvSpPr>
            <a:spLocks noGrp="1"/>
          </p:cNvSpPr>
          <p:nvPr>
            <p:ph type="subTitle"/>
          </p:nvPr>
        </p:nvSpPr>
        <p:spPr>
          <a:xfrm>
            <a:off x="628560" y="275760"/>
            <a:ext cx="7886520" cy="565668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96"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97" name="PlaceHolder 3"/>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98" name="PlaceHolder 4"/>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00"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01"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02"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04"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05"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06" name="PlaceHolder 4"/>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08" name="PlaceHolder 2"/>
          <p:cNvSpPr>
            <a:spLocks noGrp="1"/>
          </p:cNvSpPr>
          <p:nvPr>
            <p:ph type="body"/>
          </p:nvPr>
        </p:nvSpPr>
        <p:spPr>
          <a:xfrm>
            <a:off x="628560" y="153072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09" name="PlaceHolder 3"/>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11"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12"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13"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14" name="PlaceHolder 5"/>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16"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17" name="PlaceHolder 3"/>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pic>
        <p:nvPicPr>
          <p:cNvPr id="318" name="" descr=""/>
          <p:cNvPicPr/>
          <p:nvPr/>
        </p:nvPicPr>
        <p:blipFill>
          <a:blip r:embed="rId2"/>
          <a:stretch/>
        </p:blipFill>
        <p:spPr>
          <a:xfrm>
            <a:off x="1450800" y="1530720"/>
            <a:ext cx="6241680" cy="4980240"/>
          </a:xfrm>
          <a:prstGeom prst="rect">
            <a:avLst/>
          </a:prstGeom>
          <a:ln>
            <a:noFill/>
          </a:ln>
        </p:spPr>
      </p:pic>
      <p:pic>
        <p:nvPicPr>
          <p:cNvPr id="319" name="" descr=""/>
          <p:cNvPicPr/>
          <p:nvPr/>
        </p:nvPicPr>
        <p:blipFill>
          <a:blip r:embed="rId3"/>
          <a:stretch/>
        </p:blipFill>
        <p:spPr>
          <a:xfrm>
            <a:off x="1450800" y="1530720"/>
            <a:ext cx="6241680" cy="498024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2"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33" name="PlaceHolder 2"/>
          <p:cNvSpPr>
            <a:spLocks noGrp="1"/>
          </p:cNvSpPr>
          <p:nvPr>
            <p:ph type="subTitle"/>
          </p:nvPr>
        </p:nvSpPr>
        <p:spPr>
          <a:xfrm>
            <a:off x="628560" y="1530720"/>
            <a:ext cx="7886520" cy="498024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35"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37"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38" name="PlaceHolder 3"/>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9"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0" name="PlaceHolder 1"/>
          <p:cNvSpPr>
            <a:spLocks noGrp="1"/>
          </p:cNvSpPr>
          <p:nvPr>
            <p:ph type="subTitle"/>
          </p:nvPr>
        </p:nvSpPr>
        <p:spPr>
          <a:xfrm>
            <a:off x="628560" y="275760"/>
            <a:ext cx="7886520" cy="5656680"/>
          </a:xfrm>
          <a:prstGeom prst="rect">
            <a:avLst/>
          </a:prstGeom>
        </p:spPr>
        <p:txBody>
          <a:bodyPr lIns="0" rIns="0" tIns="0" bIns="0" anchor="ctr"/>
          <a:p>
            <a:pPr algn="ctr"/>
            <a:endParaRPr b="0" lang="es-AR" sz="3200" spc="-1" strike="noStrike">
              <a:solidFill>
                <a:srgbClr val="000000"/>
              </a:solidFill>
              <a:uFill>
                <a:solidFill>
                  <a:srgbClr val="ffffff"/>
                </a:solidFill>
              </a:u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42"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43" name="PlaceHolder 3"/>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44" name="PlaceHolder 4"/>
          <p:cNvSpPr>
            <a:spLocks noGrp="1"/>
          </p:cNvSpPr>
          <p:nvPr>
            <p:ph type="body"/>
          </p:nvPr>
        </p:nvSpPr>
        <p:spPr>
          <a:xfrm>
            <a:off x="466992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46" name="PlaceHolder 2"/>
          <p:cNvSpPr>
            <a:spLocks noGrp="1"/>
          </p:cNvSpPr>
          <p:nvPr>
            <p:ph type="body"/>
          </p:nvPr>
        </p:nvSpPr>
        <p:spPr>
          <a:xfrm>
            <a:off x="628560" y="1530720"/>
            <a:ext cx="384840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47"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48"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50"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51"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52" name="PlaceHolder 4"/>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54" name="PlaceHolder 2"/>
          <p:cNvSpPr>
            <a:spLocks noGrp="1"/>
          </p:cNvSpPr>
          <p:nvPr>
            <p:ph type="body"/>
          </p:nvPr>
        </p:nvSpPr>
        <p:spPr>
          <a:xfrm>
            <a:off x="628560" y="153072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55" name="PlaceHolder 3"/>
          <p:cNvSpPr>
            <a:spLocks noGrp="1"/>
          </p:cNvSpPr>
          <p:nvPr>
            <p:ph type="body"/>
          </p:nvPr>
        </p:nvSpPr>
        <p:spPr>
          <a:xfrm>
            <a:off x="628560" y="4132080"/>
            <a:ext cx="788652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57" name="PlaceHolder 2"/>
          <p:cNvSpPr>
            <a:spLocks noGrp="1"/>
          </p:cNvSpPr>
          <p:nvPr>
            <p:ph type="body"/>
          </p:nvPr>
        </p:nvSpPr>
        <p:spPr>
          <a:xfrm>
            <a:off x="62856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58" name="PlaceHolder 3"/>
          <p:cNvSpPr>
            <a:spLocks noGrp="1"/>
          </p:cNvSpPr>
          <p:nvPr>
            <p:ph type="body"/>
          </p:nvPr>
        </p:nvSpPr>
        <p:spPr>
          <a:xfrm>
            <a:off x="4669920" y="153072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59" name="PlaceHolder 4"/>
          <p:cNvSpPr>
            <a:spLocks noGrp="1"/>
          </p:cNvSpPr>
          <p:nvPr>
            <p:ph type="body"/>
          </p:nvPr>
        </p:nvSpPr>
        <p:spPr>
          <a:xfrm>
            <a:off x="466992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60" name="PlaceHolder 5"/>
          <p:cNvSpPr>
            <a:spLocks noGrp="1"/>
          </p:cNvSpPr>
          <p:nvPr>
            <p:ph type="body"/>
          </p:nvPr>
        </p:nvSpPr>
        <p:spPr>
          <a:xfrm>
            <a:off x="628560" y="4132080"/>
            <a:ext cx="3848400" cy="237528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28560" y="275760"/>
            <a:ext cx="7886520" cy="1220040"/>
          </a:xfrm>
          <a:prstGeom prst="rect">
            <a:avLst/>
          </a:prstGeom>
        </p:spPr>
        <p:txBody>
          <a:bodyPr lIns="0" rIns="0" tIns="0" bIns="0" anchor="ctr"/>
          <a:p>
            <a:endParaRPr b="0" lang="es-AR" sz="1400" spc="-1" strike="noStrike">
              <a:solidFill>
                <a:srgbClr val="000000"/>
              </a:solidFill>
              <a:uFill>
                <a:solidFill>
                  <a:srgbClr val="ffffff"/>
                </a:solidFill>
              </a:uFill>
              <a:latin typeface="Arial"/>
            </a:endParaRPr>
          </a:p>
        </p:txBody>
      </p:sp>
      <p:sp>
        <p:nvSpPr>
          <p:cNvPr id="362" name="PlaceHolder 2"/>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sp>
        <p:nvSpPr>
          <p:cNvPr id="363" name="PlaceHolder 3"/>
          <p:cNvSpPr>
            <a:spLocks noGrp="1"/>
          </p:cNvSpPr>
          <p:nvPr>
            <p:ph type="body"/>
          </p:nvPr>
        </p:nvSpPr>
        <p:spPr>
          <a:xfrm>
            <a:off x="628560" y="1530720"/>
            <a:ext cx="7886520" cy="4980240"/>
          </a:xfrm>
          <a:prstGeom prst="rect">
            <a:avLst/>
          </a:prstGeom>
        </p:spPr>
        <p:txBody>
          <a:bodyPr lIns="0" rIns="0" tIns="0" bIns="0"/>
          <a:p>
            <a:endParaRPr b="0" lang="es-AR" sz="1400" spc="-1" strike="noStrike">
              <a:solidFill>
                <a:srgbClr val="000000"/>
              </a:solidFill>
              <a:uFill>
                <a:solidFill>
                  <a:srgbClr val="ffffff"/>
                </a:solidFill>
              </a:uFill>
              <a:latin typeface="Arial"/>
            </a:endParaRPr>
          </a:p>
        </p:txBody>
      </p:sp>
      <p:pic>
        <p:nvPicPr>
          <p:cNvPr id="364" name="" descr=""/>
          <p:cNvPicPr/>
          <p:nvPr/>
        </p:nvPicPr>
        <p:blipFill>
          <a:blip r:embed="rId2"/>
          <a:stretch/>
        </p:blipFill>
        <p:spPr>
          <a:xfrm>
            <a:off x="1450800" y="1530720"/>
            <a:ext cx="6241680" cy="4980240"/>
          </a:xfrm>
          <a:prstGeom prst="rect">
            <a:avLst/>
          </a:prstGeom>
          <a:ln>
            <a:noFill/>
          </a:ln>
        </p:spPr>
      </p:pic>
      <p:pic>
        <p:nvPicPr>
          <p:cNvPr id="365" name="" descr=""/>
          <p:cNvPicPr/>
          <p:nvPr/>
        </p:nvPicPr>
        <p:blipFill>
          <a:blip r:embed="rId3"/>
          <a:stretch/>
        </p:blipFill>
        <p:spPr>
          <a:xfrm>
            <a:off x="1450800" y="1530720"/>
            <a:ext cx="6241680" cy="4980240"/>
          </a:xfrm>
          <a:prstGeom prst="rect">
            <a:avLst/>
          </a:prstGeom>
          <a:ln>
            <a:noFill/>
          </a:ln>
        </p:spPr>
      </p:pic>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6.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9.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2.jpe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H="1">
            <a:off x="8439840" y="6615000"/>
            <a:ext cx="703080" cy="285480"/>
          </a:xfrm>
          <a:prstGeom prst="snip1Rect">
            <a:avLst>
              <a:gd name="adj" fmla="val 50000"/>
            </a:avLst>
          </a:prstGeom>
          <a:solidFill>
            <a:srgbClr val="0195d6"/>
          </a:solidFill>
          <a:ln>
            <a:noFill/>
          </a:ln>
        </p:spPr>
        <p:style>
          <a:lnRef idx="0"/>
          <a:fillRef idx="0"/>
          <a:effectRef idx="0"/>
          <a:fontRef idx="minor"/>
        </p:style>
      </p:sp>
      <p:pic>
        <p:nvPicPr>
          <p:cNvPr id="1" name="Google Shape;13;p1" descr=""/>
          <p:cNvPicPr/>
          <p:nvPr/>
        </p:nvPicPr>
        <p:blipFill>
          <a:blip r:embed="rId2"/>
          <a:srcRect l="86161" t="0" r="0" b="0"/>
          <a:stretch/>
        </p:blipFill>
        <p:spPr>
          <a:xfrm>
            <a:off x="0" y="6754320"/>
            <a:ext cx="9143640" cy="146520"/>
          </a:xfrm>
          <a:prstGeom prst="rect">
            <a:avLst/>
          </a:prstGeom>
          <a:ln>
            <a:noFill/>
          </a:ln>
        </p:spPr>
      </p:pic>
      <p:sp>
        <p:nvSpPr>
          <p:cNvPr id="2" name="CustomShape 2"/>
          <p:cNvSpPr/>
          <p:nvPr/>
        </p:nvSpPr>
        <p:spPr>
          <a:xfrm>
            <a:off x="1026720" y="360"/>
            <a:ext cx="8116920" cy="24228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3" name="CustomShape 3"/>
          <p:cNvSpPr/>
          <p:nvPr/>
        </p:nvSpPr>
        <p:spPr>
          <a:xfrm flipH="1" rot="10800000">
            <a:off x="1097280" y="480600"/>
            <a:ext cx="1097640" cy="479880"/>
          </a:xfrm>
          <a:prstGeom prst="snip1Rect">
            <a:avLst>
              <a:gd name="adj" fmla="val 50000"/>
            </a:avLst>
          </a:prstGeom>
          <a:solidFill>
            <a:srgbClr val="0195d6"/>
          </a:solidFill>
          <a:ln>
            <a:noFill/>
          </a:ln>
        </p:spPr>
        <p:style>
          <a:lnRef idx="0"/>
          <a:fillRef idx="0"/>
          <a:effectRef idx="0"/>
          <a:fontRef idx="minor"/>
        </p:style>
      </p:sp>
      <p:sp>
        <p:nvSpPr>
          <p:cNvPr id="4" name="CustomShape 4"/>
          <p:cNvSpPr/>
          <p:nvPr/>
        </p:nvSpPr>
        <p:spPr>
          <a:xfrm>
            <a:off x="4650480" y="1114560"/>
            <a:ext cx="4318920" cy="2129760"/>
          </a:xfrm>
          <a:prstGeom prst="rect">
            <a:avLst/>
          </a:prstGeom>
          <a:noFill/>
          <a:ln>
            <a:noFill/>
          </a:ln>
        </p:spPr>
        <p:style>
          <a:lnRef idx="0"/>
          <a:fillRef idx="0"/>
          <a:effectRef idx="0"/>
          <a:fontRef idx="minor"/>
        </p:style>
        <p:txBody>
          <a:bodyPr tIns="91440" bIns="91440"/>
          <a:p>
            <a:pPr>
              <a:lnSpc>
                <a:spcPct val="100000"/>
              </a:lnSpc>
            </a:pPr>
            <a:r>
              <a:rPr b="1" lang="es-AR" sz="4800" spc="-1" strike="noStrike">
                <a:solidFill>
                  <a:srgbClr val="ffffff"/>
                </a:solidFill>
                <a:uFill>
                  <a:solidFill>
                    <a:srgbClr val="ffffff"/>
                  </a:solidFill>
                </a:uFill>
                <a:latin typeface="Arial"/>
                <a:ea typeface="Arial"/>
              </a:rPr>
              <a:t>CFP</a:t>
            </a:r>
            <a:endParaRPr b="0" lang="es-AR" sz="1800" spc="-1" strike="noStrike">
              <a:solidFill>
                <a:srgbClr val="000000"/>
              </a:solidFill>
              <a:uFill>
                <a:solidFill>
                  <a:srgbClr val="ffffff"/>
                </a:solidFill>
              </a:uFill>
              <a:latin typeface="Arial"/>
            </a:endParaRPr>
          </a:p>
          <a:p>
            <a:pPr>
              <a:lnSpc>
                <a:spcPct val="100000"/>
              </a:lnSpc>
            </a:pPr>
            <a:r>
              <a:rPr b="1" lang="es-AR" sz="3600" spc="-1" strike="noStrike">
                <a:solidFill>
                  <a:srgbClr val="ffffff"/>
                </a:solidFill>
                <a:uFill>
                  <a:solidFill>
                    <a:srgbClr val="ffffff"/>
                  </a:solidFill>
                </a:uFill>
                <a:latin typeface="Arial"/>
                <a:ea typeface="Arial"/>
              </a:rPr>
              <a:t>Programador </a:t>
            </a:r>
            <a:endParaRPr b="0" lang="es-AR" sz="1800" spc="-1" strike="noStrike">
              <a:solidFill>
                <a:srgbClr val="000000"/>
              </a:solidFill>
              <a:uFill>
                <a:solidFill>
                  <a:srgbClr val="ffffff"/>
                </a:solidFill>
              </a:uFill>
              <a:latin typeface="Arial"/>
            </a:endParaRPr>
          </a:p>
          <a:p>
            <a:pPr>
              <a:lnSpc>
                <a:spcPct val="100000"/>
              </a:lnSpc>
            </a:pPr>
            <a:r>
              <a:rPr b="1" lang="es-AR" sz="3600" spc="-1" strike="noStrike">
                <a:solidFill>
                  <a:srgbClr val="ffffff"/>
                </a:solidFill>
                <a:uFill>
                  <a:solidFill>
                    <a:srgbClr val="ffffff"/>
                  </a:solidFill>
                </a:uFill>
                <a:latin typeface="Arial"/>
                <a:ea typeface="Arial"/>
              </a:rPr>
              <a:t>full-stack</a:t>
            </a:r>
            <a:endParaRPr b="0" lang="es-AR" sz="1800" spc="-1" strike="noStrike">
              <a:solidFill>
                <a:srgbClr val="000000"/>
              </a:solidFill>
              <a:uFill>
                <a:solidFill>
                  <a:srgbClr val="ffffff"/>
                </a:solidFill>
              </a:uFill>
              <a:latin typeface="Arial"/>
            </a:endParaRPr>
          </a:p>
        </p:txBody>
      </p:sp>
      <p:sp>
        <p:nvSpPr>
          <p:cNvPr id="5" name="CustomShape 5"/>
          <p:cNvSpPr/>
          <p:nvPr/>
        </p:nvSpPr>
        <p:spPr>
          <a:xfrm>
            <a:off x="-2880" y="0"/>
            <a:ext cx="9146520" cy="736200"/>
          </a:xfrm>
          <a:prstGeom prst="rect">
            <a:avLst/>
          </a:prstGeom>
          <a:solidFill>
            <a:srgbClr val="0195d6"/>
          </a:solidFill>
          <a:ln>
            <a:noFill/>
          </a:ln>
        </p:spPr>
        <p:style>
          <a:lnRef idx="0"/>
          <a:fillRef idx="0"/>
          <a:effectRef idx="0"/>
          <a:fontRef idx="minor"/>
        </p:style>
      </p:sp>
      <p:sp>
        <p:nvSpPr>
          <p:cNvPr id="6" name="CustomShape 6"/>
          <p:cNvSpPr/>
          <p:nvPr/>
        </p:nvSpPr>
        <p:spPr>
          <a:xfrm>
            <a:off x="1028160" y="0"/>
            <a:ext cx="8116920" cy="1247040"/>
          </a:xfrm>
          <a:prstGeom prst="rect">
            <a:avLst/>
          </a:prstGeom>
          <a:solidFill>
            <a:srgbClr val="5a3a92"/>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7" name="CustomShape 7"/>
          <p:cNvSpPr/>
          <p:nvPr/>
        </p:nvSpPr>
        <p:spPr>
          <a:xfrm flipH="1" rot="10800000">
            <a:off x="2222280" y="2301840"/>
            <a:ext cx="2220480" cy="2301120"/>
          </a:xfrm>
          <a:prstGeom prst="snip1Rect">
            <a:avLst>
              <a:gd name="adj" fmla="val 50000"/>
            </a:avLst>
          </a:prstGeom>
          <a:solidFill>
            <a:srgbClr val="5a3a92"/>
          </a:solidFill>
          <a:ln>
            <a:noFill/>
          </a:ln>
        </p:spPr>
        <p:style>
          <a:lnRef idx="0"/>
          <a:fillRef idx="0"/>
          <a:effectRef idx="0"/>
          <a:fontRef idx="minor"/>
        </p:style>
      </p:sp>
      <p:sp>
        <p:nvSpPr>
          <p:cNvPr id="8" name="CustomShape 8"/>
          <p:cNvSpPr/>
          <p:nvPr/>
        </p:nvSpPr>
        <p:spPr>
          <a:xfrm rot="10800000">
            <a:off x="8116200" y="6858000"/>
            <a:ext cx="8116920" cy="1783440"/>
          </a:xfrm>
          <a:prstGeom prst="rect">
            <a:avLst/>
          </a:prstGeom>
          <a:solidFill>
            <a:srgbClr val="5a3a92"/>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9" name="CustomShape 9"/>
          <p:cNvSpPr/>
          <p:nvPr/>
        </p:nvSpPr>
        <p:spPr>
          <a:xfrm flipH="1">
            <a:off x="6794640" y="4051440"/>
            <a:ext cx="2347920" cy="2804400"/>
          </a:xfrm>
          <a:prstGeom prst="snip1Rect">
            <a:avLst>
              <a:gd name="adj" fmla="val 50000"/>
            </a:avLst>
          </a:prstGeom>
          <a:solidFill>
            <a:srgbClr val="5a3a92"/>
          </a:solidFill>
          <a:ln>
            <a:noFill/>
          </a:ln>
        </p:spPr>
        <p:style>
          <a:lnRef idx="0"/>
          <a:fillRef idx="0"/>
          <a:effectRef idx="0"/>
          <a:fontRef idx="minor"/>
        </p:style>
      </p:sp>
      <p:sp>
        <p:nvSpPr>
          <p:cNvPr id="10" name="CustomShape 10"/>
          <p:cNvSpPr/>
          <p:nvPr/>
        </p:nvSpPr>
        <p:spPr>
          <a:xfrm>
            <a:off x="1986120" y="1997640"/>
            <a:ext cx="4983840" cy="2129760"/>
          </a:xfrm>
          <a:prstGeom prst="rect">
            <a:avLst/>
          </a:prstGeom>
          <a:noFill/>
          <a:ln>
            <a:noFill/>
          </a:ln>
        </p:spPr>
        <p:style>
          <a:lnRef idx="0"/>
          <a:fillRef idx="0"/>
          <a:effectRef idx="0"/>
          <a:fontRef idx="minor"/>
        </p:style>
        <p:txBody>
          <a:bodyPr tIns="91440" bIns="91440" anchor="ctr"/>
          <a:p>
            <a:pPr algn="ctr">
              <a:lnSpc>
                <a:spcPct val="100000"/>
              </a:lnSpc>
            </a:pPr>
            <a:r>
              <a:rPr b="1" lang="es-AR" sz="6000" spc="-1" strike="noStrike">
                <a:solidFill>
                  <a:srgbClr val="4472c4"/>
                </a:solidFill>
                <a:uFill>
                  <a:solidFill>
                    <a:srgbClr val="ffffff"/>
                  </a:solidFill>
                </a:uFill>
                <a:latin typeface="Arial"/>
                <a:ea typeface="Arial"/>
              </a:rPr>
              <a:t>CFP</a:t>
            </a:r>
            <a:endParaRPr b="0" lang="es-AR" sz="1800" spc="-1" strike="noStrike">
              <a:solidFill>
                <a:srgbClr val="000000"/>
              </a:solidFill>
              <a:uFill>
                <a:solidFill>
                  <a:srgbClr val="ffffff"/>
                </a:solidFill>
              </a:uFill>
              <a:latin typeface="Arial"/>
            </a:endParaRPr>
          </a:p>
          <a:p>
            <a:pPr algn="ctr">
              <a:lnSpc>
                <a:spcPct val="100000"/>
              </a:lnSpc>
            </a:pPr>
            <a:r>
              <a:rPr b="1" lang="es-AR" sz="6000" spc="-1" strike="noStrike">
                <a:solidFill>
                  <a:srgbClr val="4472c4"/>
                </a:solidFill>
                <a:uFill>
                  <a:solidFill>
                    <a:srgbClr val="ffffff"/>
                  </a:solidFill>
                </a:uFill>
                <a:latin typeface="Arial"/>
                <a:ea typeface="Arial"/>
              </a:rPr>
              <a:t>Programador </a:t>
            </a:r>
            <a:endParaRPr b="0" lang="es-AR" sz="1800" spc="-1" strike="noStrike">
              <a:solidFill>
                <a:srgbClr val="000000"/>
              </a:solidFill>
              <a:uFill>
                <a:solidFill>
                  <a:srgbClr val="ffffff"/>
                </a:solidFill>
              </a:uFill>
              <a:latin typeface="Arial"/>
            </a:endParaRPr>
          </a:p>
          <a:p>
            <a:pPr algn="ctr">
              <a:lnSpc>
                <a:spcPct val="100000"/>
              </a:lnSpc>
            </a:pPr>
            <a:r>
              <a:rPr b="1" lang="es-AR" sz="6000" spc="-1" strike="noStrike">
                <a:solidFill>
                  <a:srgbClr val="4472c4"/>
                </a:solidFill>
                <a:uFill>
                  <a:solidFill>
                    <a:srgbClr val="ffffff"/>
                  </a:solidFill>
                </a:uFill>
                <a:latin typeface="Arial"/>
                <a:ea typeface="Arial"/>
              </a:rPr>
              <a:t>full-stack</a:t>
            </a:r>
            <a:endParaRPr b="0" lang="es-AR" sz="1800" spc="-1" strike="noStrike">
              <a:solidFill>
                <a:srgbClr val="000000"/>
              </a:solidFill>
              <a:uFill>
                <a:solidFill>
                  <a:srgbClr val="ffffff"/>
                </a:solidFill>
              </a:uFill>
              <a:latin typeface="Arial"/>
            </a:endParaRPr>
          </a:p>
        </p:txBody>
      </p:sp>
      <p:sp>
        <p:nvSpPr>
          <p:cNvPr id="11" name="PlaceHolder 11"/>
          <p:cNvSpPr>
            <a:spLocks noGrp="1"/>
          </p:cNvSpPr>
          <p:nvPr>
            <p:ph type="title"/>
          </p:nvPr>
        </p:nvSpPr>
        <p:spPr>
          <a:xfrm>
            <a:off x="92520" y="0"/>
            <a:ext cx="8961840" cy="807120"/>
          </a:xfrm>
          <a:prstGeom prst="rect">
            <a:avLst/>
          </a:prstGeom>
        </p:spPr>
        <p:txBody>
          <a:bodyPr anchor="b"/>
          <a:p>
            <a:pPr algn="ctr">
              <a:lnSpc>
                <a:spcPct val="90000"/>
              </a:lnSpc>
            </a:pPr>
            <a:r>
              <a:rPr b="1" lang="es-AR" sz="4800" spc="-1" strike="noStrike">
                <a:solidFill>
                  <a:srgbClr val="ffffff"/>
                </a:solidFill>
                <a:uFill>
                  <a:solidFill>
                    <a:srgbClr val="ffffff"/>
                  </a:solidFill>
                </a:uFill>
                <a:latin typeface="Arial"/>
              </a:rPr>
              <a:t>Click to edit the title text format</a:t>
            </a:r>
            <a:endParaRPr b="1" lang="es-AR" sz="4800" spc="-1" strike="noStrike">
              <a:solidFill>
                <a:srgbClr val="ffffff"/>
              </a:solidFill>
              <a:uFill>
                <a:solidFill>
                  <a:srgbClr val="ffffff"/>
                </a:solidFill>
              </a:uFill>
              <a:latin typeface="Arial"/>
              <a:ea typeface="Arial"/>
            </a:endParaRPr>
          </a:p>
        </p:txBody>
      </p:sp>
      <p:sp>
        <p:nvSpPr>
          <p:cNvPr id="12" name="PlaceHolder 1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s-AR" sz="1400" spc="-1" strike="noStrike">
                <a:solidFill>
                  <a:srgbClr val="000000"/>
                </a:solidFill>
                <a:uFill>
                  <a:solidFill>
                    <a:srgbClr val="ffffff"/>
                  </a:solidFill>
                </a:uFill>
                <a:latin typeface="Arial"/>
              </a:rPr>
              <a:t>Click to edit the outline text format</a:t>
            </a:r>
            <a:endParaRPr b="0" lang="es-AR"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AR" sz="1400" spc="-1" strike="noStrike">
                <a:solidFill>
                  <a:srgbClr val="000000"/>
                </a:solidFill>
                <a:uFill>
                  <a:solidFill>
                    <a:srgbClr val="ffffff"/>
                  </a:solidFill>
                </a:uFill>
                <a:latin typeface="Arial"/>
              </a:rPr>
              <a:t>Second Outline Level</a:t>
            </a:r>
            <a:endParaRPr b="0" lang="es-AR"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AR" sz="1400" spc="-1" strike="noStrike">
                <a:solidFill>
                  <a:srgbClr val="000000"/>
                </a:solidFill>
                <a:uFill>
                  <a:solidFill>
                    <a:srgbClr val="ffffff"/>
                  </a:solidFill>
                </a:uFill>
                <a:latin typeface="Arial"/>
              </a:rPr>
              <a:t>Third Outline Level</a:t>
            </a:r>
            <a:endParaRPr b="0" lang="es-AR"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AR" sz="1400" spc="-1" strike="noStrike">
                <a:solidFill>
                  <a:srgbClr val="000000"/>
                </a:solidFill>
                <a:uFill>
                  <a:solidFill>
                    <a:srgbClr val="ffffff"/>
                  </a:solidFill>
                </a:uFill>
                <a:latin typeface="Arial"/>
              </a:rPr>
              <a:t>Fourth Outline Level</a:t>
            </a:r>
            <a:endParaRPr b="0" lang="es-AR"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Fifth Outline Level</a:t>
            </a:r>
            <a:endParaRPr b="0" lang="es-AR"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Sixth Outline Level</a:t>
            </a:r>
            <a:endParaRPr b="0" lang="es-AR"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Seventh Outline Level</a:t>
            </a:r>
            <a:endParaRPr b="0" lang="es-AR"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flipH="1">
            <a:off x="8439840" y="6615000"/>
            <a:ext cx="703080" cy="285480"/>
          </a:xfrm>
          <a:prstGeom prst="snip1Rect">
            <a:avLst>
              <a:gd name="adj" fmla="val 50000"/>
            </a:avLst>
          </a:prstGeom>
          <a:solidFill>
            <a:srgbClr val="0195d6"/>
          </a:solidFill>
          <a:ln>
            <a:noFill/>
          </a:ln>
        </p:spPr>
        <p:style>
          <a:lnRef idx="0"/>
          <a:fillRef idx="0"/>
          <a:effectRef idx="0"/>
          <a:fontRef idx="minor"/>
        </p:style>
      </p:sp>
      <p:pic>
        <p:nvPicPr>
          <p:cNvPr id="48" name="Google Shape;13;p1" descr=""/>
          <p:cNvPicPr/>
          <p:nvPr/>
        </p:nvPicPr>
        <p:blipFill>
          <a:blip r:embed="rId2"/>
          <a:srcRect l="86161" t="0" r="0" b="0"/>
          <a:stretch/>
        </p:blipFill>
        <p:spPr>
          <a:xfrm>
            <a:off x="0" y="6754320"/>
            <a:ext cx="9143640" cy="146520"/>
          </a:xfrm>
          <a:prstGeom prst="rect">
            <a:avLst/>
          </a:prstGeom>
          <a:ln>
            <a:noFill/>
          </a:ln>
        </p:spPr>
      </p:pic>
      <p:sp>
        <p:nvSpPr>
          <p:cNvPr id="49" name="CustomShape 2"/>
          <p:cNvSpPr/>
          <p:nvPr/>
        </p:nvSpPr>
        <p:spPr>
          <a:xfrm>
            <a:off x="1026720" y="360"/>
            <a:ext cx="8116920" cy="24228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50" name="CustomShape 3"/>
          <p:cNvSpPr/>
          <p:nvPr/>
        </p:nvSpPr>
        <p:spPr>
          <a:xfrm flipH="1" rot="10800000">
            <a:off x="1097280" y="480600"/>
            <a:ext cx="1097640" cy="479880"/>
          </a:xfrm>
          <a:prstGeom prst="snip1Rect">
            <a:avLst>
              <a:gd name="adj" fmla="val 50000"/>
            </a:avLst>
          </a:prstGeom>
          <a:solidFill>
            <a:srgbClr val="0195d6"/>
          </a:solidFill>
          <a:ln>
            <a:noFill/>
          </a:ln>
        </p:spPr>
        <p:style>
          <a:lnRef idx="0"/>
          <a:fillRef idx="0"/>
          <a:effectRef idx="0"/>
          <a:fontRef idx="minor"/>
        </p:style>
      </p:sp>
      <p:sp>
        <p:nvSpPr>
          <p:cNvPr id="51" name="CustomShape 4"/>
          <p:cNvSpPr/>
          <p:nvPr/>
        </p:nvSpPr>
        <p:spPr>
          <a:xfrm>
            <a:off x="0" y="6755040"/>
            <a:ext cx="9143640" cy="145800"/>
          </a:xfrm>
          <a:prstGeom prst="rect">
            <a:avLst/>
          </a:prstGeom>
          <a:solidFill>
            <a:srgbClr val="5a3a92"/>
          </a:solidFill>
          <a:ln>
            <a:noFill/>
          </a:ln>
        </p:spPr>
        <p:style>
          <a:lnRef idx="0"/>
          <a:fillRef idx="0"/>
          <a:effectRef idx="0"/>
          <a:fontRef idx="minor"/>
        </p:style>
      </p:sp>
      <p:sp>
        <p:nvSpPr>
          <p:cNvPr id="52" name="CustomShape 5"/>
          <p:cNvSpPr/>
          <p:nvPr/>
        </p:nvSpPr>
        <p:spPr>
          <a:xfrm flipH="1">
            <a:off x="8439840" y="6615000"/>
            <a:ext cx="703080" cy="285480"/>
          </a:xfrm>
          <a:prstGeom prst="snip1Rect">
            <a:avLst>
              <a:gd name="adj" fmla="val 50000"/>
            </a:avLst>
          </a:prstGeom>
          <a:solidFill>
            <a:srgbClr val="5a3a92"/>
          </a:solidFill>
          <a:ln>
            <a:noFill/>
          </a:ln>
        </p:spPr>
        <p:style>
          <a:lnRef idx="0"/>
          <a:fillRef idx="0"/>
          <a:effectRef idx="0"/>
          <a:fontRef idx="minor"/>
        </p:style>
      </p:sp>
      <p:sp>
        <p:nvSpPr>
          <p:cNvPr id="53" name="PlaceHolder 6"/>
          <p:cNvSpPr>
            <a:spLocks noGrp="1"/>
          </p:cNvSpPr>
          <p:nvPr>
            <p:ph type="sldNum"/>
          </p:nvPr>
        </p:nvSpPr>
        <p:spPr>
          <a:xfrm>
            <a:off x="8587800" y="6575400"/>
            <a:ext cx="556200" cy="364680"/>
          </a:xfrm>
          <a:prstGeom prst="rect">
            <a:avLst/>
          </a:prstGeom>
        </p:spPr>
        <p:txBody>
          <a:bodyPr anchor="ctr"/>
          <a:p>
            <a:pPr algn="r">
              <a:lnSpc>
                <a:spcPct val="100000"/>
              </a:lnSpc>
            </a:pPr>
            <a:fld id="{828C1EB0-3EEF-4BA8-A704-8973EEBBF1CA}"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54" name="PlaceHolder 7"/>
          <p:cNvSpPr>
            <a:spLocks noGrp="1"/>
          </p:cNvSpPr>
          <p:nvPr>
            <p:ph type="title"/>
          </p:nvPr>
        </p:nvSpPr>
        <p:spPr>
          <a:xfrm>
            <a:off x="628560" y="275760"/>
            <a:ext cx="7886520" cy="1220040"/>
          </a:xfrm>
          <a:prstGeom prst="rect">
            <a:avLst/>
          </a:prstGeom>
        </p:spPr>
        <p:txBody>
          <a:bodyPr anchor="ctr"/>
          <a:p>
            <a:pPr algn="ctr">
              <a:lnSpc>
                <a:spcPct val="90000"/>
              </a:lnSpc>
            </a:pPr>
            <a:r>
              <a:rPr b="0" lang="es-AR" sz="4000" spc="-1" strike="noStrike">
                <a:solidFill>
                  <a:srgbClr val="000000"/>
                </a:solidFill>
                <a:uFill>
                  <a:solidFill>
                    <a:srgbClr val="ffffff"/>
                  </a:solidFill>
                </a:uFill>
                <a:latin typeface="Arial"/>
              </a:rPr>
              <a:t>Click to edit the title text format</a:t>
            </a:r>
            <a:endParaRPr b="0" lang="es-AR" sz="4000" spc="-1" strike="noStrike">
              <a:solidFill>
                <a:srgbClr val="000000"/>
              </a:solidFill>
              <a:uFill>
                <a:solidFill>
                  <a:srgbClr val="ffffff"/>
                </a:solidFill>
              </a:uFill>
              <a:latin typeface="Arial"/>
              <a:ea typeface="Arial"/>
            </a:endParaRPr>
          </a:p>
        </p:txBody>
      </p:sp>
      <p:sp>
        <p:nvSpPr>
          <p:cNvPr id="55" name="CustomShape 8"/>
          <p:cNvSpPr/>
          <p:nvPr/>
        </p:nvSpPr>
        <p:spPr>
          <a:xfrm>
            <a:off x="1026720" y="360"/>
            <a:ext cx="8116920" cy="242280"/>
          </a:xfrm>
          <a:prstGeom prst="rect">
            <a:avLst/>
          </a:prstGeom>
          <a:solidFill>
            <a:srgbClr val="5a3a92"/>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56" name="CustomShape 9"/>
          <p:cNvSpPr/>
          <p:nvPr/>
        </p:nvSpPr>
        <p:spPr>
          <a:xfrm flipH="1" rot="10800000">
            <a:off x="1097280" y="480600"/>
            <a:ext cx="1097640" cy="479880"/>
          </a:xfrm>
          <a:prstGeom prst="snip1Rect">
            <a:avLst>
              <a:gd name="adj" fmla="val 50000"/>
            </a:avLst>
          </a:prstGeom>
          <a:solidFill>
            <a:srgbClr val="5a3a92"/>
          </a:solidFill>
          <a:ln>
            <a:noFill/>
          </a:ln>
        </p:spPr>
        <p:style>
          <a:lnRef idx="0"/>
          <a:fillRef idx="0"/>
          <a:effectRef idx="0"/>
          <a:fontRef idx="minor"/>
        </p:style>
      </p:sp>
      <p:sp>
        <p:nvSpPr>
          <p:cNvPr id="57" name="CustomShape 10"/>
          <p:cNvSpPr/>
          <p:nvPr/>
        </p:nvSpPr>
        <p:spPr>
          <a:xfrm>
            <a:off x="60480" y="34560"/>
            <a:ext cx="916200" cy="432000"/>
          </a:xfrm>
          <a:prstGeom prst="rect">
            <a:avLst/>
          </a:prstGeom>
          <a:noFill/>
          <a:ln>
            <a:noFill/>
          </a:ln>
        </p:spPr>
        <p:style>
          <a:lnRef idx="0"/>
          <a:fillRef idx="0"/>
          <a:effectRef idx="0"/>
          <a:fontRef idx="minor"/>
        </p:style>
        <p:txBody>
          <a:bodyPr tIns="91440" bIns="91440" anchor="ctr"/>
          <a:p>
            <a:pPr algn="ctr">
              <a:lnSpc>
                <a:spcPct val="100000"/>
              </a:lnSpc>
            </a:pPr>
            <a:r>
              <a:rPr b="1" lang="es-AR" sz="2400" spc="-1" strike="noStrike">
                <a:solidFill>
                  <a:srgbClr val="ffffff"/>
                </a:solidFill>
                <a:uFill>
                  <a:solidFill>
                    <a:srgbClr val="ffffff"/>
                  </a:solidFill>
                </a:uFill>
                <a:latin typeface="Arial"/>
                <a:ea typeface="Arial"/>
              </a:rPr>
              <a:t>CFP</a:t>
            </a:r>
            <a:endParaRPr b="0" lang="es-AR" sz="1800" spc="-1" strike="noStrike">
              <a:solidFill>
                <a:srgbClr val="000000"/>
              </a:solidFill>
              <a:uFill>
                <a:solidFill>
                  <a:srgbClr val="ffffff"/>
                </a:solidFill>
              </a:uFill>
              <a:latin typeface="Arial"/>
            </a:endParaRPr>
          </a:p>
        </p:txBody>
      </p:sp>
      <p:sp>
        <p:nvSpPr>
          <p:cNvPr id="58" name="PlaceHolder 11"/>
          <p:cNvSpPr>
            <a:spLocks noGrp="1"/>
          </p:cNvSpPr>
          <p:nvPr>
            <p:ph type="body"/>
          </p:nvPr>
        </p:nvSpPr>
        <p:spPr>
          <a:xfrm>
            <a:off x="628560" y="1530720"/>
            <a:ext cx="7886520" cy="4980240"/>
          </a:xfrm>
          <a:prstGeom prst="rect">
            <a:avLst/>
          </a:prstGeom>
        </p:spPr>
        <p:txBody>
          <a:bodyPr/>
          <a:p>
            <a:pPr marL="432000" indent="-324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Click to edit the outline text format</a:t>
            </a:r>
            <a:endParaRPr b="0" lang="es-AR" sz="2800" spc="-1" strike="noStrike">
              <a:solidFill>
                <a:srgbClr val="000000"/>
              </a:solidFill>
              <a:uFill>
                <a:solidFill>
                  <a:srgbClr val="ffffff"/>
                </a:solidFill>
              </a:uFill>
              <a:latin typeface="Arial"/>
              <a:ea typeface="Arial"/>
            </a:endParaRPr>
          </a:p>
          <a:p>
            <a:pPr lvl="1" marL="864000" indent="-324000">
              <a:lnSpc>
                <a:spcPct val="90000"/>
              </a:lnSpc>
              <a:buClr>
                <a:srgbClr val="000000"/>
              </a:buClr>
              <a:buSzPct val="75000"/>
              <a:buFont typeface="Symbol" charset="2"/>
              <a:buChar char=""/>
            </a:pPr>
            <a:r>
              <a:rPr b="0" lang="es-AR" sz="2800" spc="-1" strike="noStrike">
                <a:solidFill>
                  <a:srgbClr val="000000"/>
                </a:solidFill>
                <a:uFill>
                  <a:solidFill>
                    <a:srgbClr val="ffffff"/>
                  </a:solidFill>
                </a:uFill>
                <a:latin typeface="Arial"/>
              </a:rPr>
              <a:t>Second Outline Level</a:t>
            </a:r>
            <a:endParaRPr b="0" lang="es-AR" sz="2800" spc="-1" strike="noStrike">
              <a:solidFill>
                <a:srgbClr val="000000"/>
              </a:solidFill>
              <a:uFill>
                <a:solidFill>
                  <a:srgbClr val="ffffff"/>
                </a:solidFill>
              </a:uFill>
              <a:latin typeface="Arial"/>
              <a:ea typeface="Arial"/>
            </a:endParaRPr>
          </a:p>
          <a:p>
            <a:pPr lvl="2" marL="1296000" indent="-288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Third Outline Level</a:t>
            </a:r>
            <a:endParaRPr b="0" lang="es-AR" sz="2800" spc="-1" strike="noStrike">
              <a:solidFill>
                <a:srgbClr val="000000"/>
              </a:solidFill>
              <a:uFill>
                <a:solidFill>
                  <a:srgbClr val="ffffff"/>
                </a:solidFill>
              </a:uFill>
              <a:latin typeface="Arial"/>
              <a:ea typeface="Arial"/>
            </a:endParaRPr>
          </a:p>
          <a:p>
            <a:pPr lvl="3" marL="1728000" indent="-216000">
              <a:lnSpc>
                <a:spcPct val="90000"/>
              </a:lnSpc>
              <a:buClr>
                <a:srgbClr val="000000"/>
              </a:buClr>
              <a:buSzPct val="75000"/>
              <a:buFont typeface="Symbol" charset="2"/>
              <a:buChar char=""/>
            </a:pPr>
            <a:r>
              <a:rPr b="0" lang="es-AR" sz="2800" spc="-1" strike="noStrike">
                <a:solidFill>
                  <a:srgbClr val="000000"/>
                </a:solidFill>
                <a:uFill>
                  <a:solidFill>
                    <a:srgbClr val="ffffff"/>
                  </a:solidFill>
                </a:uFill>
                <a:latin typeface="Arial"/>
              </a:rPr>
              <a:t>Fourth Outline Level</a:t>
            </a:r>
            <a:endParaRPr b="0" lang="es-AR" sz="2800" spc="-1" strike="noStrike">
              <a:solidFill>
                <a:srgbClr val="000000"/>
              </a:solidFill>
              <a:uFill>
                <a:solidFill>
                  <a:srgbClr val="ffffff"/>
                </a:solidFill>
              </a:uFill>
              <a:latin typeface="Arial"/>
              <a:ea typeface="Arial"/>
            </a:endParaRPr>
          </a:p>
          <a:p>
            <a:pPr lvl="4" marL="2160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Fifth Outline Level</a:t>
            </a:r>
            <a:endParaRPr b="0" lang="es-AR" sz="2800" spc="-1" strike="noStrike">
              <a:solidFill>
                <a:srgbClr val="000000"/>
              </a:solidFill>
              <a:uFill>
                <a:solidFill>
                  <a:srgbClr val="ffffff"/>
                </a:solidFill>
              </a:uFill>
              <a:latin typeface="Arial"/>
              <a:ea typeface="Arial"/>
            </a:endParaRPr>
          </a:p>
          <a:p>
            <a:pPr lvl="5" marL="2592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Sixth Outline Level</a:t>
            </a:r>
            <a:endParaRPr b="0" lang="es-AR" sz="2800" spc="-1" strike="noStrike">
              <a:solidFill>
                <a:srgbClr val="000000"/>
              </a:solidFill>
              <a:uFill>
                <a:solidFill>
                  <a:srgbClr val="ffffff"/>
                </a:solidFill>
              </a:uFill>
              <a:latin typeface="Arial"/>
              <a:ea typeface="Arial"/>
            </a:endParaRPr>
          </a:p>
          <a:p>
            <a:pPr lvl="6" marL="3024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Seventh Outline Level</a:t>
            </a:r>
            <a:endParaRPr b="0" lang="es-AR" sz="2800" spc="-1" strike="noStrike">
              <a:solidFill>
                <a:srgbClr val="000000"/>
              </a:solidFill>
              <a:uFill>
                <a:solidFill>
                  <a:srgbClr val="ffffff"/>
                </a:solidFill>
              </a:uFill>
              <a:latin typeface="Arial"/>
              <a:ea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CustomShape 1"/>
          <p:cNvSpPr/>
          <p:nvPr/>
        </p:nvSpPr>
        <p:spPr>
          <a:xfrm flipH="1">
            <a:off x="8439840" y="6615000"/>
            <a:ext cx="703080" cy="285480"/>
          </a:xfrm>
          <a:prstGeom prst="snip1Rect">
            <a:avLst>
              <a:gd name="adj" fmla="val 50000"/>
            </a:avLst>
          </a:prstGeom>
          <a:solidFill>
            <a:srgbClr val="0195d6"/>
          </a:solidFill>
          <a:ln>
            <a:noFill/>
          </a:ln>
        </p:spPr>
        <p:style>
          <a:lnRef idx="0"/>
          <a:fillRef idx="0"/>
          <a:effectRef idx="0"/>
          <a:fontRef idx="minor"/>
        </p:style>
      </p:sp>
      <p:pic>
        <p:nvPicPr>
          <p:cNvPr id="94" name="Google Shape;13;p1" descr=""/>
          <p:cNvPicPr/>
          <p:nvPr/>
        </p:nvPicPr>
        <p:blipFill>
          <a:blip r:embed="rId2"/>
          <a:srcRect l="86161" t="0" r="0" b="0"/>
          <a:stretch/>
        </p:blipFill>
        <p:spPr>
          <a:xfrm>
            <a:off x="0" y="6754320"/>
            <a:ext cx="9143640" cy="146520"/>
          </a:xfrm>
          <a:prstGeom prst="rect">
            <a:avLst/>
          </a:prstGeom>
          <a:ln>
            <a:noFill/>
          </a:ln>
        </p:spPr>
      </p:pic>
      <p:sp>
        <p:nvSpPr>
          <p:cNvPr id="95" name="CustomShape 2"/>
          <p:cNvSpPr/>
          <p:nvPr/>
        </p:nvSpPr>
        <p:spPr>
          <a:xfrm>
            <a:off x="1026720" y="360"/>
            <a:ext cx="8116920" cy="24228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96" name="CustomShape 3"/>
          <p:cNvSpPr/>
          <p:nvPr/>
        </p:nvSpPr>
        <p:spPr>
          <a:xfrm flipH="1" rot="10800000">
            <a:off x="1097280" y="480600"/>
            <a:ext cx="1097640" cy="479880"/>
          </a:xfrm>
          <a:prstGeom prst="snip1Rect">
            <a:avLst>
              <a:gd name="adj" fmla="val 50000"/>
            </a:avLst>
          </a:prstGeom>
          <a:solidFill>
            <a:srgbClr val="0195d6"/>
          </a:solidFill>
          <a:ln>
            <a:noFill/>
          </a:ln>
        </p:spPr>
        <p:style>
          <a:lnRef idx="0"/>
          <a:fillRef idx="0"/>
          <a:effectRef idx="0"/>
          <a:fontRef idx="minor"/>
        </p:style>
      </p:sp>
      <p:sp>
        <p:nvSpPr>
          <p:cNvPr id="97" name="CustomShape 4"/>
          <p:cNvSpPr/>
          <p:nvPr/>
        </p:nvSpPr>
        <p:spPr>
          <a:xfrm flipH="1" rot="10800000">
            <a:off x="2222280" y="2301840"/>
            <a:ext cx="2220480" cy="2301120"/>
          </a:xfrm>
          <a:prstGeom prst="snip1Rect">
            <a:avLst>
              <a:gd name="adj" fmla="val 50000"/>
            </a:avLst>
          </a:prstGeom>
          <a:solidFill>
            <a:srgbClr val="1dc1dc"/>
          </a:solidFill>
          <a:ln>
            <a:noFill/>
          </a:ln>
        </p:spPr>
        <p:style>
          <a:lnRef idx="0"/>
          <a:fillRef idx="0"/>
          <a:effectRef idx="0"/>
          <a:fontRef idx="minor"/>
        </p:style>
      </p:sp>
      <p:sp>
        <p:nvSpPr>
          <p:cNvPr id="98" name="CustomShape 5"/>
          <p:cNvSpPr/>
          <p:nvPr/>
        </p:nvSpPr>
        <p:spPr>
          <a:xfrm>
            <a:off x="1028160" y="0"/>
            <a:ext cx="8116920" cy="1247040"/>
          </a:xfrm>
          <a:prstGeom prst="rect">
            <a:avLst/>
          </a:prstGeom>
          <a:solidFill>
            <a:srgbClr val="1dc1dc"/>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99" name="CustomShape 6"/>
          <p:cNvSpPr/>
          <p:nvPr/>
        </p:nvSpPr>
        <p:spPr>
          <a:xfrm rot="10800000">
            <a:off x="8116200" y="6858000"/>
            <a:ext cx="8116920" cy="1783440"/>
          </a:xfrm>
          <a:prstGeom prst="rect">
            <a:avLst/>
          </a:prstGeom>
          <a:solidFill>
            <a:srgbClr val="1dc1dc"/>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100" name="CustomShape 7"/>
          <p:cNvSpPr/>
          <p:nvPr/>
        </p:nvSpPr>
        <p:spPr>
          <a:xfrm flipH="1">
            <a:off x="6794640" y="4051440"/>
            <a:ext cx="2347920" cy="2804400"/>
          </a:xfrm>
          <a:prstGeom prst="snip1Rect">
            <a:avLst>
              <a:gd name="adj" fmla="val 50000"/>
            </a:avLst>
          </a:prstGeom>
          <a:solidFill>
            <a:srgbClr val="1dc1dc"/>
          </a:solidFill>
          <a:ln>
            <a:noFill/>
          </a:ln>
        </p:spPr>
        <p:style>
          <a:lnRef idx="0"/>
          <a:fillRef idx="0"/>
          <a:effectRef idx="0"/>
          <a:fontRef idx="minor"/>
        </p:style>
      </p:sp>
      <p:sp>
        <p:nvSpPr>
          <p:cNvPr id="101" name="CustomShape 8"/>
          <p:cNvSpPr/>
          <p:nvPr/>
        </p:nvSpPr>
        <p:spPr>
          <a:xfrm>
            <a:off x="1986120" y="1997640"/>
            <a:ext cx="4983840" cy="2129760"/>
          </a:xfrm>
          <a:prstGeom prst="rect">
            <a:avLst/>
          </a:prstGeom>
          <a:noFill/>
          <a:ln>
            <a:noFill/>
          </a:ln>
        </p:spPr>
        <p:style>
          <a:lnRef idx="0"/>
          <a:fillRef idx="0"/>
          <a:effectRef idx="0"/>
          <a:fontRef idx="minor"/>
        </p:style>
        <p:txBody>
          <a:bodyPr tIns="91440" bIns="91440" anchor="ctr"/>
          <a:p>
            <a:pPr algn="ctr">
              <a:lnSpc>
                <a:spcPct val="100000"/>
              </a:lnSpc>
            </a:pPr>
            <a:r>
              <a:rPr b="1" lang="es-AR" sz="6000" spc="-1" strike="noStrike">
                <a:solidFill>
                  <a:srgbClr val="4472c4"/>
                </a:solidFill>
                <a:uFill>
                  <a:solidFill>
                    <a:srgbClr val="ffffff"/>
                  </a:solidFill>
                </a:uFill>
                <a:latin typeface="Arial"/>
                <a:ea typeface="Arial"/>
              </a:rPr>
              <a:t>CFP</a:t>
            </a:r>
            <a:endParaRPr b="0" lang="es-AR" sz="1800" spc="-1" strike="noStrike">
              <a:solidFill>
                <a:srgbClr val="000000"/>
              </a:solidFill>
              <a:uFill>
                <a:solidFill>
                  <a:srgbClr val="ffffff"/>
                </a:solidFill>
              </a:uFill>
              <a:latin typeface="Arial"/>
            </a:endParaRPr>
          </a:p>
          <a:p>
            <a:pPr algn="ctr">
              <a:lnSpc>
                <a:spcPct val="100000"/>
              </a:lnSpc>
            </a:pPr>
            <a:r>
              <a:rPr b="1" lang="es-AR" sz="6000" spc="-1" strike="noStrike">
                <a:solidFill>
                  <a:srgbClr val="4472c4"/>
                </a:solidFill>
                <a:uFill>
                  <a:solidFill>
                    <a:srgbClr val="ffffff"/>
                  </a:solidFill>
                </a:uFill>
                <a:latin typeface="Arial"/>
                <a:ea typeface="Arial"/>
              </a:rPr>
              <a:t>Programador </a:t>
            </a:r>
            <a:endParaRPr b="0" lang="es-AR" sz="1800" spc="-1" strike="noStrike">
              <a:solidFill>
                <a:srgbClr val="000000"/>
              </a:solidFill>
              <a:uFill>
                <a:solidFill>
                  <a:srgbClr val="ffffff"/>
                </a:solidFill>
              </a:uFill>
              <a:latin typeface="Arial"/>
            </a:endParaRPr>
          </a:p>
          <a:p>
            <a:pPr algn="ctr">
              <a:lnSpc>
                <a:spcPct val="100000"/>
              </a:lnSpc>
            </a:pPr>
            <a:r>
              <a:rPr b="1" lang="es-AR" sz="6000" spc="-1" strike="noStrike">
                <a:solidFill>
                  <a:srgbClr val="4472c4"/>
                </a:solidFill>
                <a:uFill>
                  <a:solidFill>
                    <a:srgbClr val="ffffff"/>
                  </a:solidFill>
                </a:uFill>
                <a:latin typeface="Arial"/>
                <a:ea typeface="Arial"/>
              </a:rPr>
              <a:t>full-stack</a:t>
            </a:r>
            <a:endParaRPr b="0" lang="es-AR" sz="1800" spc="-1" strike="noStrike">
              <a:solidFill>
                <a:srgbClr val="000000"/>
              </a:solidFill>
              <a:uFill>
                <a:solidFill>
                  <a:srgbClr val="ffffff"/>
                </a:solidFill>
              </a:uFill>
              <a:latin typeface="Arial"/>
            </a:endParaRPr>
          </a:p>
        </p:txBody>
      </p:sp>
      <p:sp>
        <p:nvSpPr>
          <p:cNvPr id="102" name="PlaceHolder 9"/>
          <p:cNvSpPr>
            <a:spLocks noGrp="1"/>
          </p:cNvSpPr>
          <p:nvPr>
            <p:ph type="title"/>
          </p:nvPr>
        </p:nvSpPr>
        <p:spPr>
          <a:xfrm>
            <a:off x="0" y="0"/>
            <a:ext cx="9143640" cy="807120"/>
          </a:xfrm>
          <a:prstGeom prst="rect">
            <a:avLst/>
          </a:prstGeom>
        </p:spPr>
        <p:txBody>
          <a:bodyPr anchor="b"/>
          <a:p>
            <a:pPr algn="ctr">
              <a:lnSpc>
                <a:spcPct val="90000"/>
              </a:lnSpc>
            </a:pPr>
            <a:r>
              <a:rPr b="1" lang="es-AR" sz="4800" spc="-1" strike="noStrike">
                <a:solidFill>
                  <a:srgbClr val="ffffff"/>
                </a:solidFill>
                <a:uFill>
                  <a:solidFill>
                    <a:srgbClr val="ffffff"/>
                  </a:solidFill>
                </a:uFill>
                <a:latin typeface="Arial"/>
              </a:rPr>
              <a:t>Click to edit the title text format</a:t>
            </a:r>
            <a:endParaRPr b="1" lang="es-AR" sz="4800" spc="-1" strike="noStrike">
              <a:solidFill>
                <a:srgbClr val="ffffff"/>
              </a:solidFill>
              <a:uFill>
                <a:solidFill>
                  <a:srgbClr val="ffffff"/>
                </a:solidFill>
              </a:uFill>
              <a:latin typeface="Arial"/>
              <a:ea typeface="Arial"/>
            </a:endParaRPr>
          </a:p>
        </p:txBody>
      </p:sp>
      <p:sp>
        <p:nvSpPr>
          <p:cNvPr id="103" name="PlaceHolder 10"/>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s-AR" sz="1400" spc="-1" strike="noStrike">
                <a:solidFill>
                  <a:srgbClr val="000000"/>
                </a:solidFill>
                <a:uFill>
                  <a:solidFill>
                    <a:srgbClr val="ffffff"/>
                  </a:solidFill>
                </a:uFill>
                <a:latin typeface="Arial"/>
              </a:rPr>
              <a:t>Click to edit the outline text format</a:t>
            </a:r>
            <a:endParaRPr b="0" lang="es-AR"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AR" sz="1400" spc="-1" strike="noStrike">
                <a:solidFill>
                  <a:srgbClr val="000000"/>
                </a:solidFill>
                <a:uFill>
                  <a:solidFill>
                    <a:srgbClr val="ffffff"/>
                  </a:solidFill>
                </a:uFill>
                <a:latin typeface="Arial"/>
              </a:rPr>
              <a:t>Second Outline Level</a:t>
            </a:r>
            <a:endParaRPr b="0" lang="es-AR"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AR" sz="1400" spc="-1" strike="noStrike">
                <a:solidFill>
                  <a:srgbClr val="000000"/>
                </a:solidFill>
                <a:uFill>
                  <a:solidFill>
                    <a:srgbClr val="ffffff"/>
                  </a:solidFill>
                </a:uFill>
                <a:latin typeface="Arial"/>
              </a:rPr>
              <a:t>Third Outline Level</a:t>
            </a:r>
            <a:endParaRPr b="0" lang="es-AR"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AR" sz="1400" spc="-1" strike="noStrike">
                <a:solidFill>
                  <a:srgbClr val="000000"/>
                </a:solidFill>
                <a:uFill>
                  <a:solidFill>
                    <a:srgbClr val="ffffff"/>
                  </a:solidFill>
                </a:uFill>
                <a:latin typeface="Arial"/>
              </a:rPr>
              <a:t>Fourth Outline Level</a:t>
            </a:r>
            <a:endParaRPr b="0" lang="es-AR"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Fifth Outline Level</a:t>
            </a:r>
            <a:endParaRPr b="0" lang="es-AR"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Sixth Outline Level</a:t>
            </a:r>
            <a:endParaRPr b="0" lang="es-AR"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Seventh Outline Level</a:t>
            </a:r>
            <a:endParaRPr b="0" lang="es-AR"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flipH="1">
            <a:off x="8439840" y="6615000"/>
            <a:ext cx="703080" cy="285480"/>
          </a:xfrm>
          <a:prstGeom prst="snip1Rect">
            <a:avLst>
              <a:gd name="adj" fmla="val 50000"/>
            </a:avLst>
          </a:prstGeom>
          <a:solidFill>
            <a:srgbClr val="0195d6"/>
          </a:solidFill>
          <a:ln>
            <a:noFill/>
          </a:ln>
        </p:spPr>
        <p:style>
          <a:lnRef idx="0"/>
          <a:fillRef idx="0"/>
          <a:effectRef idx="0"/>
          <a:fontRef idx="minor"/>
        </p:style>
      </p:sp>
      <p:pic>
        <p:nvPicPr>
          <p:cNvPr id="139" name="Google Shape;13;p1" descr=""/>
          <p:cNvPicPr/>
          <p:nvPr/>
        </p:nvPicPr>
        <p:blipFill>
          <a:blip r:embed="rId2"/>
          <a:srcRect l="86161" t="0" r="0" b="0"/>
          <a:stretch/>
        </p:blipFill>
        <p:spPr>
          <a:xfrm>
            <a:off x="0" y="6754320"/>
            <a:ext cx="9143640" cy="146520"/>
          </a:xfrm>
          <a:prstGeom prst="rect">
            <a:avLst/>
          </a:prstGeom>
          <a:ln>
            <a:noFill/>
          </a:ln>
        </p:spPr>
      </p:pic>
      <p:sp>
        <p:nvSpPr>
          <p:cNvPr id="140" name="CustomShape 2"/>
          <p:cNvSpPr/>
          <p:nvPr/>
        </p:nvSpPr>
        <p:spPr>
          <a:xfrm>
            <a:off x="1026720" y="360"/>
            <a:ext cx="8116920" cy="24228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141" name="CustomShape 3"/>
          <p:cNvSpPr/>
          <p:nvPr/>
        </p:nvSpPr>
        <p:spPr>
          <a:xfrm flipH="1" rot="10800000">
            <a:off x="1097280" y="480600"/>
            <a:ext cx="1097640" cy="479880"/>
          </a:xfrm>
          <a:prstGeom prst="snip1Rect">
            <a:avLst>
              <a:gd name="adj" fmla="val 50000"/>
            </a:avLst>
          </a:prstGeom>
          <a:solidFill>
            <a:srgbClr val="0195d6"/>
          </a:solidFill>
          <a:ln>
            <a:noFill/>
          </a:ln>
        </p:spPr>
        <p:style>
          <a:lnRef idx="0"/>
          <a:fillRef idx="0"/>
          <a:effectRef idx="0"/>
          <a:fontRef idx="minor"/>
        </p:style>
      </p:sp>
      <p:sp>
        <p:nvSpPr>
          <p:cNvPr id="142" name="CustomShape 4"/>
          <p:cNvSpPr/>
          <p:nvPr/>
        </p:nvSpPr>
        <p:spPr>
          <a:xfrm>
            <a:off x="0" y="6755040"/>
            <a:ext cx="9143640" cy="145800"/>
          </a:xfrm>
          <a:prstGeom prst="rect">
            <a:avLst/>
          </a:prstGeom>
          <a:solidFill>
            <a:srgbClr val="1dc1dc"/>
          </a:solidFill>
          <a:ln>
            <a:noFill/>
          </a:ln>
        </p:spPr>
        <p:style>
          <a:lnRef idx="0"/>
          <a:fillRef idx="0"/>
          <a:effectRef idx="0"/>
          <a:fontRef idx="minor"/>
        </p:style>
      </p:sp>
      <p:sp>
        <p:nvSpPr>
          <p:cNvPr id="143" name="CustomShape 5"/>
          <p:cNvSpPr/>
          <p:nvPr/>
        </p:nvSpPr>
        <p:spPr>
          <a:xfrm flipH="1">
            <a:off x="8439840" y="6615000"/>
            <a:ext cx="703080" cy="285480"/>
          </a:xfrm>
          <a:prstGeom prst="snip1Rect">
            <a:avLst>
              <a:gd name="adj" fmla="val 50000"/>
            </a:avLst>
          </a:prstGeom>
          <a:solidFill>
            <a:srgbClr val="1dc1dc"/>
          </a:solidFill>
          <a:ln>
            <a:noFill/>
          </a:ln>
        </p:spPr>
        <p:style>
          <a:lnRef idx="0"/>
          <a:fillRef idx="0"/>
          <a:effectRef idx="0"/>
          <a:fontRef idx="minor"/>
        </p:style>
      </p:sp>
      <p:sp>
        <p:nvSpPr>
          <p:cNvPr id="144" name="PlaceHolder 6"/>
          <p:cNvSpPr>
            <a:spLocks noGrp="1"/>
          </p:cNvSpPr>
          <p:nvPr>
            <p:ph type="title"/>
          </p:nvPr>
        </p:nvSpPr>
        <p:spPr>
          <a:xfrm>
            <a:off x="628560" y="275760"/>
            <a:ext cx="7886520" cy="1220040"/>
          </a:xfrm>
          <a:prstGeom prst="rect">
            <a:avLst/>
          </a:prstGeom>
        </p:spPr>
        <p:txBody>
          <a:bodyPr anchor="ctr"/>
          <a:p>
            <a:pPr algn="ctr">
              <a:lnSpc>
                <a:spcPct val="90000"/>
              </a:lnSpc>
            </a:pPr>
            <a:r>
              <a:rPr b="0" lang="es-AR" sz="4000" spc="-1" strike="noStrike">
                <a:solidFill>
                  <a:srgbClr val="000000"/>
                </a:solidFill>
                <a:uFill>
                  <a:solidFill>
                    <a:srgbClr val="ffffff"/>
                  </a:solidFill>
                </a:uFill>
                <a:latin typeface="Arial"/>
              </a:rPr>
              <a:t>Click to edit the title text format</a:t>
            </a:r>
            <a:endParaRPr b="0" lang="es-AR" sz="4000" spc="-1" strike="noStrike">
              <a:solidFill>
                <a:srgbClr val="000000"/>
              </a:solidFill>
              <a:uFill>
                <a:solidFill>
                  <a:srgbClr val="ffffff"/>
                </a:solidFill>
              </a:uFill>
              <a:latin typeface="Arial"/>
              <a:ea typeface="Arial"/>
            </a:endParaRPr>
          </a:p>
        </p:txBody>
      </p:sp>
      <p:sp>
        <p:nvSpPr>
          <p:cNvPr id="145" name="PlaceHolder 7"/>
          <p:cNvSpPr>
            <a:spLocks noGrp="1"/>
          </p:cNvSpPr>
          <p:nvPr>
            <p:ph type="sldNum"/>
          </p:nvPr>
        </p:nvSpPr>
        <p:spPr>
          <a:xfrm>
            <a:off x="8587800" y="6575400"/>
            <a:ext cx="556200" cy="364680"/>
          </a:xfrm>
          <a:prstGeom prst="rect">
            <a:avLst/>
          </a:prstGeom>
        </p:spPr>
        <p:txBody>
          <a:bodyPr anchor="ctr"/>
          <a:p>
            <a:pPr algn="r">
              <a:lnSpc>
                <a:spcPct val="100000"/>
              </a:lnSpc>
            </a:pPr>
            <a:fld id="{8FF80EC0-0EFB-4258-A5EB-548C25C22624}"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146" name="CustomShape 8"/>
          <p:cNvSpPr/>
          <p:nvPr/>
        </p:nvSpPr>
        <p:spPr>
          <a:xfrm>
            <a:off x="1026720" y="360"/>
            <a:ext cx="8116920" cy="242280"/>
          </a:xfrm>
          <a:prstGeom prst="rect">
            <a:avLst/>
          </a:prstGeom>
          <a:solidFill>
            <a:srgbClr val="1dc1dc"/>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147" name="CustomShape 9"/>
          <p:cNvSpPr/>
          <p:nvPr/>
        </p:nvSpPr>
        <p:spPr>
          <a:xfrm flipH="1" rot="10800000">
            <a:off x="1097280" y="480600"/>
            <a:ext cx="1097640" cy="479880"/>
          </a:xfrm>
          <a:prstGeom prst="snip1Rect">
            <a:avLst>
              <a:gd name="adj" fmla="val 50000"/>
            </a:avLst>
          </a:prstGeom>
          <a:solidFill>
            <a:srgbClr val="1dc1dc"/>
          </a:solidFill>
          <a:ln>
            <a:noFill/>
          </a:ln>
        </p:spPr>
        <p:style>
          <a:lnRef idx="0"/>
          <a:fillRef idx="0"/>
          <a:effectRef idx="0"/>
          <a:fontRef idx="minor"/>
        </p:style>
      </p:sp>
      <p:sp>
        <p:nvSpPr>
          <p:cNvPr id="148" name="CustomShape 10"/>
          <p:cNvSpPr/>
          <p:nvPr/>
        </p:nvSpPr>
        <p:spPr>
          <a:xfrm>
            <a:off x="60480" y="34560"/>
            <a:ext cx="916200" cy="432000"/>
          </a:xfrm>
          <a:prstGeom prst="rect">
            <a:avLst/>
          </a:prstGeom>
          <a:noFill/>
          <a:ln>
            <a:noFill/>
          </a:ln>
        </p:spPr>
        <p:style>
          <a:lnRef idx="0"/>
          <a:fillRef idx="0"/>
          <a:effectRef idx="0"/>
          <a:fontRef idx="minor"/>
        </p:style>
        <p:txBody>
          <a:bodyPr tIns="91440" bIns="91440" anchor="ctr"/>
          <a:p>
            <a:pPr algn="ctr">
              <a:lnSpc>
                <a:spcPct val="100000"/>
              </a:lnSpc>
            </a:pPr>
            <a:r>
              <a:rPr b="1" lang="es-AR" sz="2400" spc="-1" strike="noStrike">
                <a:solidFill>
                  <a:srgbClr val="ffffff"/>
                </a:solidFill>
                <a:uFill>
                  <a:solidFill>
                    <a:srgbClr val="ffffff"/>
                  </a:solidFill>
                </a:uFill>
                <a:latin typeface="Arial"/>
                <a:ea typeface="Arial"/>
              </a:rPr>
              <a:t>CFP</a:t>
            </a:r>
            <a:endParaRPr b="0" lang="es-AR" sz="1800" spc="-1" strike="noStrike">
              <a:solidFill>
                <a:srgbClr val="000000"/>
              </a:solidFill>
              <a:uFill>
                <a:solidFill>
                  <a:srgbClr val="ffffff"/>
                </a:solidFill>
              </a:uFill>
              <a:latin typeface="Arial"/>
            </a:endParaRPr>
          </a:p>
        </p:txBody>
      </p:sp>
      <p:sp>
        <p:nvSpPr>
          <p:cNvPr id="149" name="PlaceHolder 11"/>
          <p:cNvSpPr>
            <a:spLocks noGrp="1"/>
          </p:cNvSpPr>
          <p:nvPr>
            <p:ph type="body"/>
          </p:nvPr>
        </p:nvSpPr>
        <p:spPr>
          <a:xfrm>
            <a:off x="628560" y="1530720"/>
            <a:ext cx="7886520" cy="4980240"/>
          </a:xfrm>
          <a:prstGeom prst="rect">
            <a:avLst/>
          </a:prstGeom>
        </p:spPr>
        <p:txBody>
          <a:bodyPr/>
          <a:p>
            <a:pPr marL="432000" indent="-324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Click to edit the outline text format</a:t>
            </a:r>
            <a:endParaRPr b="0" lang="es-AR" sz="2800" spc="-1" strike="noStrike">
              <a:solidFill>
                <a:srgbClr val="000000"/>
              </a:solidFill>
              <a:uFill>
                <a:solidFill>
                  <a:srgbClr val="ffffff"/>
                </a:solidFill>
              </a:uFill>
              <a:latin typeface="Arial"/>
              <a:ea typeface="Arial"/>
            </a:endParaRPr>
          </a:p>
          <a:p>
            <a:pPr lvl="1" marL="864000" indent="-324000">
              <a:lnSpc>
                <a:spcPct val="90000"/>
              </a:lnSpc>
              <a:buClr>
                <a:srgbClr val="000000"/>
              </a:buClr>
              <a:buSzPct val="75000"/>
              <a:buFont typeface="Symbol" charset="2"/>
              <a:buChar char=""/>
            </a:pPr>
            <a:r>
              <a:rPr b="0" lang="es-AR" sz="2800" spc="-1" strike="noStrike">
                <a:solidFill>
                  <a:srgbClr val="000000"/>
                </a:solidFill>
                <a:uFill>
                  <a:solidFill>
                    <a:srgbClr val="ffffff"/>
                  </a:solidFill>
                </a:uFill>
                <a:latin typeface="Arial"/>
              </a:rPr>
              <a:t>Second Outline Level</a:t>
            </a:r>
            <a:endParaRPr b="0" lang="es-AR" sz="2800" spc="-1" strike="noStrike">
              <a:solidFill>
                <a:srgbClr val="000000"/>
              </a:solidFill>
              <a:uFill>
                <a:solidFill>
                  <a:srgbClr val="ffffff"/>
                </a:solidFill>
              </a:uFill>
              <a:latin typeface="Arial"/>
              <a:ea typeface="Arial"/>
            </a:endParaRPr>
          </a:p>
          <a:p>
            <a:pPr lvl="2" marL="1296000" indent="-288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Third Outline Level</a:t>
            </a:r>
            <a:endParaRPr b="0" lang="es-AR" sz="2800" spc="-1" strike="noStrike">
              <a:solidFill>
                <a:srgbClr val="000000"/>
              </a:solidFill>
              <a:uFill>
                <a:solidFill>
                  <a:srgbClr val="ffffff"/>
                </a:solidFill>
              </a:uFill>
              <a:latin typeface="Arial"/>
              <a:ea typeface="Arial"/>
            </a:endParaRPr>
          </a:p>
          <a:p>
            <a:pPr lvl="3" marL="1728000" indent="-216000">
              <a:lnSpc>
                <a:spcPct val="90000"/>
              </a:lnSpc>
              <a:buClr>
                <a:srgbClr val="000000"/>
              </a:buClr>
              <a:buSzPct val="75000"/>
              <a:buFont typeface="Symbol" charset="2"/>
              <a:buChar char=""/>
            </a:pPr>
            <a:r>
              <a:rPr b="0" lang="es-AR" sz="2800" spc="-1" strike="noStrike">
                <a:solidFill>
                  <a:srgbClr val="000000"/>
                </a:solidFill>
                <a:uFill>
                  <a:solidFill>
                    <a:srgbClr val="ffffff"/>
                  </a:solidFill>
                </a:uFill>
                <a:latin typeface="Arial"/>
              </a:rPr>
              <a:t>Fourth Outline Level</a:t>
            </a:r>
            <a:endParaRPr b="0" lang="es-AR" sz="2800" spc="-1" strike="noStrike">
              <a:solidFill>
                <a:srgbClr val="000000"/>
              </a:solidFill>
              <a:uFill>
                <a:solidFill>
                  <a:srgbClr val="ffffff"/>
                </a:solidFill>
              </a:uFill>
              <a:latin typeface="Arial"/>
              <a:ea typeface="Arial"/>
            </a:endParaRPr>
          </a:p>
          <a:p>
            <a:pPr lvl="4" marL="2160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Fifth Outline Level</a:t>
            </a:r>
            <a:endParaRPr b="0" lang="es-AR" sz="2800" spc="-1" strike="noStrike">
              <a:solidFill>
                <a:srgbClr val="000000"/>
              </a:solidFill>
              <a:uFill>
                <a:solidFill>
                  <a:srgbClr val="ffffff"/>
                </a:solidFill>
              </a:uFill>
              <a:latin typeface="Arial"/>
              <a:ea typeface="Arial"/>
            </a:endParaRPr>
          </a:p>
          <a:p>
            <a:pPr lvl="5" marL="2592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Sixth Outline Level</a:t>
            </a:r>
            <a:endParaRPr b="0" lang="es-AR" sz="2800" spc="-1" strike="noStrike">
              <a:solidFill>
                <a:srgbClr val="000000"/>
              </a:solidFill>
              <a:uFill>
                <a:solidFill>
                  <a:srgbClr val="ffffff"/>
                </a:solidFill>
              </a:uFill>
              <a:latin typeface="Arial"/>
              <a:ea typeface="Arial"/>
            </a:endParaRPr>
          </a:p>
          <a:p>
            <a:pPr lvl="6" marL="3024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Seventh Outline Level</a:t>
            </a:r>
            <a:endParaRPr b="0" lang="es-AR" sz="2800" spc="-1" strike="noStrike">
              <a:solidFill>
                <a:srgbClr val="000000"/>
              </a:solidFill>
              <a:uFill>
                <a:solidFill>
                  <a:srgbClr val="ffffff"/>
                </a:solidFill>
              </a:uFill>
              <a:latin typeface="Arial"/>
              <a:ea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CustomShape 1"/>
          <p:cNvSpPr/>
          <p:nvPr/>
        </p:nvSpPr>
        <p:spPr>
          <a:xfrm flipH="1">
            <a:off x="8439840" y="6615000"/>
            <a:ext cx="703080" cy="285480"/>
          </a:xfrm>
          <a:prstGeom prst="snip1Rect">
            <a:avLst>
              <a:gd name="adj" fmla="val 50000"/>
            </a:avLst>
          </a:prstGeom>
          <a:solidFill>
            <a:srgbClr val="0195d6"/>
          </a:solidFill>
          <a:ln>
            <a:noFill/>
          </a:ln>
        </p:spPr>
        <p:style>
          <a:lnRef idx="0"/>
          <a:fillRef idx="0"/>
          <a:effectRef idx="0"/>
          <a:fontRef idx="minor"/>
        </p:style>
      </p:sp>
      <p:pic>
        <p:nvPicPr>
          <p:cNvPr id="185" name="Google Shape;13;p1" descr=""/>
          <p:cNvPicPr/>
          <p:nvPr/>
        </p:nvPicPr>
        <p:blipFill>
          <a:blip r:embed="rId2"/>
          <a:srcRect l="86161" t="0" r="0" b="0"/>
          <a:stretch/>
        </p:blipFill>
        <p:spPr>
          <a:xfrm>
            <a:off x="0" y="6754320"/>
            <a:ext cx="9143640" cy="146520"/>
          </a:xfrm>
          <a:prstGeom prst="rect">
            <a:avLst/>
          </a:prstGeom>
          <a:ln>
            <a:noFill/>
          </a:ln>
        </p:spPr>
      </p:pic>
      <p:sp>
        <p:nvSpPr>
          <p:cNvPr id="186" name="CustomShape 2"/>
          <p:cNvSpPr/>
          <p:nvPr/>
        </p:nvSpPr>
        <p:spPr>
          <a:xfrm>
            <a:off x="1026720" y="360"/>
            <a:ext cx="8116920" cy="24228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187" name="CustomShape 3"/>
          <p:cNvSpPr/>
          <p:nvPr/>
        </p:nvSpPr>
        <p:spPr>
          <a:xfrm flipH="1" rot="10800000">
            <a:off x="1097280" y="480600"/>
            <a:ext cx="1097640" cy="479880"/>
          </a:xfrm>
          <a:prstGeom prst="snip1Rect">
            <a:avLst>
              <a:gd name="adj" fmla="val 50000"/>
            </a:avLst>
          </a:prstGeom>
          <a:solidFill>
            <a:srgbClr val="0195d6"/>
          </a:solidFill>
          <a:ln>
            <a:noFill/>
          </a:ln>
        </p:spPr>
        <p:style>
          <a:lnRef idx="0"/>
          <a:fillRef idx="0"/>
          <a:effectRef idx="0"/>
          <a:fontRef idx="minor"/>
        </p:style>
      </p:sp>
      <p:sp>
        <p:nvSpPr>
          <p:cNvPr id="188" name="CustomShape 4"/>
          <p:cNvSpPr/>
          <p:nvPr/>
        </p:nvSpPr>
        <p:spPr>
          <a:xfrm flipH="1" rot="10800000">
            <a:off x="2222280" y="2301840"/>
            <a:ext cx="2220480" cy="2301120"/>
          </a:xfrm>
          <a:prstGeom prst="snip1Rect">
            <a:avLst>
              <a:gd name="adj" fmla="val 50000"/>
            </a:avLst>
          </a:prstGeom>
          <a:solidFill>
            <a:srgbClr val="f25b2c"/>
          </a:solidFill>
          <a:ln>
            <a:noFill/>
          </a:ln>
        </p:spPr>
        <p:style>
          <a:lnRef idx="0"/>
          <a:fillRef idx="0"/>
          <a:effectRef idx="0"/>
          <a:fontRef idx="minor"/>
        </p:style>
      </p:sp>
      <p:sp>
        <p:nvSpPr>
          <p:cNvPr id="189" name="CustomShape 5"/>
          <p:cNvSpPr/>
          <p:nvPr/>
        </p:nvSpPr>
        <p:spPr>
          <a:xfrm>
            <a:off x="1028160" y="0"/>
            <a:ext cx="8116920" cy="1247040"/>
          </a:xfrm>
          <a:prstGeom prst="rect">
            <a:avLst/>
          </a:prstGeom>
          <a:solidFill>
            <a:srgbClr val="f25b2c"/>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190" name="CustomShape 6"/>
          <p:cNvSpPr/>
          <p:nvPr/>
        </p:nvSpPr>
        <p:spPr>
          <a:xfrm rot="10800000">
            <a:off x="8116200" y="6858000"/>
            <a:ext cx="8116920" cy="1783440"/>
          </a:xfrm>
          <a:prstGeom prst="rect">
            <a:avLst/>
          </a:prstGeom>
          <a:solidFill>
            <a:srgbClr val="f25b2c"/>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191" name="CustomShape 7"/>
          <p:cNvSpPr/>
          <p:nvPr/>
        </p:nvSpPr>
        <p:spPr>
          <a:xfrm flipH="1">
            <a:off x="6794640" y="4051440"/>
            <a:ext cx="2347920" cy="2804400"/>
          </a:xfrm>
          <a:prstGeom prst="snip1Rect">
            <a:avLst>
              <a:gd name="adj" fmla="val 50000"/>
            </a:avLst>
          </a:prstGeom>
          <a:solidFill>
            <a:srgbClr val="f25b2c"/>
          </a:solidFill>
          <a:ln>
            <a:noFill/>
          </a:ln>
        </p:spPr>
        <p:style>
          <a:lnRef idx="0"/>
          <a:fillRef idx="0"/>
          <a:effectRef idx="0"/>
          <a:fontRef idx="minor"/>
        </p:style>
      </p:sp>
      <p:sp>
        <p:nvSpPr>
          <p:cNvPr id="192" name="CustomShape 8"/>
          <p:cNvSpPr/>
          <p:nvPr/>
        </p:nvSpPr>
        <p:spPr>
          <a:xfrm>
            <a:off x="1986120" y="1997640"/>
            <a:ext cx="4983840" cy="2129760"/>
          </a:xfrm>
          <a:prstGeom prst="rect">
            <a:avLst/>
          </a:prstGeom>
          <a:noFill/>
          <a:ln>
            <a:noFill/>
          </a:ln>
        </p:spPr>
        <p:style>
          <a:lnRef idx="0"/>
          <a:fillRef idx="0"/>
          <a:effectRef idx="0"/>
          <a:fontRef idx="minor"/>
        </p:style>
        <p:txBody>
          <a:bodyPr tIns="91440" bIns="91440" anchor="ctr"/>
          <a:p>
            <a:pPr algn="ctr">
              <a:lnSpc>
                <a:spcPct val="100000"/>
              </a:lnSpc>
            </a:pPr>
            <a:r>
              <a:rPr b="1" lang="es-AR" sz="6000" spc="-1" strike="noStrike">
                <a:solidFill>
                  <a:srgbClr val="4472c4"/>
                </a:solidFill>
                <a:uFill>
                  <a:solidFill>
                    <a:srgbClr val="ffffff"/>
                  </a:solidFill>
                </a:uFill>
                <a:latin typeface="Arial"/>
                <a:ea typeface="Arial"/>
              </a:rPr>
              <a:t>CFP</a:t>
            </a:r>
            <a:endParaRPr b="0" lang="es-AR" sz="1800" spc="-1" strike="noStrike">
              <a:solidFill>
                <a:srgbClr val="000000"/>
              </a:solidFill>
              <a:uFill>
                <a:solidFill>
                  <a:srgbClr val="ffffff"/>
                </a:solidFill>
              </a:uFill>
              <a:latin typeface="Arial"/>
            </a:endParaRPr>
          </a:p>
          <a:p>
            <a:pPr algn="ctr">
              <a:lnSpc>
                <a:spcPct val="100000"/>
              </a:lnSpc>
            </a:pPr>
            <a:r>
              <a:rPr b="1" lang="es-AR" sz="6000" spc="-1" strike="noStrike">
                <a:solidFill>
                  <a:srgbClr val="4472c4"/>
                </a:solidFill>
                <a:uFill>
                  <a:solidFill>
                    <a:srgbClr val="ffffff"/>
                  </a:solidFill>
                </a:uFill>
                <a:latin typeface="Arial"/>
                <a:ea typeface="Arial"/>
              </a:rPr>
              <a:t>Programador </a:t>
            </a:r>
            <a:endParaRPr b="0" lang="es-AR" sz="1800" spc="-1" strike="noStrike">
              <a:solidFill>
                <a:srgbClr val="000000"/>
              </a:solidFill>
              <a:uFill>
                <a:solidFill>
                  <a:srgbClr val="ffffff"/>
                </a:solidFill>
              </a:uFill>
              <a:latin typeface="Arial"/>
            </a:endParaRPr>
          </a:p>
          <a:p>
            <a:pPr algn="ctr">
              <a:lnSpc>
                <a:spcPct val="100000"/>
              </a:lnSpc>
            </a:pPr>
            <a:r>
              <a:rPr b="1" lang="es-AR" sz="6000" spc="-1" strike="noStrike">
                <a:solidFill>
                  <a:srgbClr val="4472c4"/>
                </a:solidFill>
                <a:uFill>
                  <a:solidFill>
                    <a:srgbClr val="ffffff"/>
                  </a:solidFill>
                </a:uFill>
                <a:latin typeface="Arial"/>
                <a:ea typeface="Arial"/>
              </a:rPr>
              <a:t>full-stack</a:t>
            </a:r>
            <a:endParaRPr b="0" lang="es-AR" sz="1800" spc="-1" strike="noStrike">
              <a:solidFill>
                <a:srgbClr val="000000"/>
              </a:solidFill>
              <a:uFill>
                <a:solidFill>
                  <a:srgbClr val="ffffff"/>
                </a:solidFill>
              </a:uFill>
              <a:latin typeface="Arial"/>
            </a:endParaRPr>
          </a:p>
        </p:txBody>
      </p:sp>
      <p:sp>
        <p:nvSpPr>
          <p:cNvPr id="193" name="PlaceHolder 9"/>
          <p:cNvSpPr>
            <a:spLocks noGrp="1"/>
          </p:cNvSpPr>
          <p:nvPr>
            <p:ph type="title"/>
          </p:nvPr>
        </p:nvSpPr>
        <p:spPr>
          <a:xfrm>
            <a:off x="0" y="0"/>
            <a:ext cx="9143640" cy="807120"/>
          </a:xfrm>
          <a:prstGeom prst="rect">
            <a:avLst/>
          </a:prstGeom>
        </p:spPr>
        <p:txBody>
          <a:bodyPr anchor="b"/>
          <a:p>
            <a:pPr algn="ctr">
              <a:lnSpc>
                <a:spcPct val="90000"/>
              </a:lnSpc>
            </a:pPr>
            <a:r>
              <a:rPr b="1" lang="es-AR" sz="4800" spc="-1" strike="noStrike">
                <a:solidFill>
                  <a:srgbClr val="ffffff"/>
                </a:solidFill>
                <a:uFill>
                  <a:solidFill>
                    <a:srgbClr val="ffffff"/>
                  </a:solidFill>
                </a:uFill>
                <a:latin typeface="Arial"/>
              </a:rPr>
              <a:t>Click to edit the title text format</a:t>
            </a:r>
            <a:endParaRPr b="1" lang="es-AR" sz="4800" spc="-1" strike="noStrike">
              <a:solidFill>
                <a:srgbClr val="ffffff"/>
              </a:solidFill>
              <a:uFill>
                <a:solidFill>
                  <a:srgbClr val="ffffff"/>
                </a:solidFill>
              </a:uFill>
              <a:latin typeface="Arial"/>
              <a:ea typeface="Arial"/>
            </a:endParaRPr>
          </a:p>
        </p:txBody>
      </p:sp>
      <p:sp>
        <p:nvSpPr>
          <p:cNvPr id="194" name="PlaceHolder 10"/>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s-AR" sz="1400" spc="-1" strike="noStrike">
                <a:solidFill>
                  <a:srgbClr val="000000"/>
                </a:solidFill>
                <a:uFill>
                  <a:solidFill>
                    <a:srgbClr val="ffffff"/>
                  </a:solidFill>
                </a:uFill>
                <a:latin typeface="Arial"/>
              </a:rPr>
              <a:t>Click to edit the outline text format</a:t>
            </a:r>
            <a:endParaRPr b="0" lang="es-AR"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AR" sz="1400" spc="-1" strike="noStrike">
                <a:solidFill>
                  <a:srgbClr val="000000"/>
                </a:solidFill>
                <a:uFill>
                  <a:solidFill>
                    <a:srgbClr val="ffffff"/>
                  </a:solidFill>
                </a:uFill>
                <a:latin typeface="Arial"/>
              </a:rPr>
              <a:t>Second Outline Level</a:t>
            </a:r>
            <a:endParaRPr b="0" lang="es-AR"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AR" sz="1400" spc="-1" strike="noStrike">
                <a:solidFill>
                  <a:srgbClr val="000000"/>
                </a:solidFill>
                <a:uFill>
                  <a:solidFill>
                    <a:srgbClr val="ffffff"/>
                  </a:solidFill>
                </a:uFill>
                <a:latin typeface="Arial"/>
              </a:rPr>
              <a:t>Third Outline Level</a:t>
            </a:r>
            <a:endParaRPr b="0" lang="es-AR"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AR" sz="1400" spc="-1" strike="noStrike">
                <a:solidFill>
                  <a:srgbClr val="000000"/>
                </a:solidFill>
                <a:uFill>
                  <a:solidFill>
                    <a:srgbClr val="ffffff"/>
                  </a:solidFill>
                </a:uFill>
                <a:latin typeface="Arial"/>
              </a:rPr>
              <a:t>Fourth Outline Level</a:t>
            </a:r>
            <a:endParaRPr b="0" lang="es-AR"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Fifth Outline Level</a:t>
            </a:r>
            <a:endParaRPr b="0" lang="es-AR"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Sixth Outline Level</a:t>
            </a:r>
            <a:endParaRPr b="0" lang="es-AR"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Seventh Outline Level</a:t>
            </a:r>
            <a:endParaRPr b="0" lang="es-AR"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CustomShape 1"/>
          <p:cNvSpPr/>
          <p:nvPr/>
        </p:nvSpPr>
        <p:spPr>
          <a:xfrm flipH="1">
            <a:off x="8439840" y="6615000"/>
            <a:ext cx="703080" cy="285480"/>
          </a:xfrm>
          <a:prstGeom prst="snip1Rect">
            <a:avLst>
              <a:gd name="adj" fmla="val 50000"/>
            </a:avLst>
          </a:prstGeom>
          <a:solidFill>
            <a:srgbClr val="0195d6"/>
          </a:solidFill>
          <a:ln>
            <a:noFill/>
          </a:ln>
        </p:spPr>
        <p:style>
          <a:lnRef idx="0"/>
          <a:fillRef idx="0"/>
          <a:effectRef idx="0"/>
          <a:fontRef idx="minor"/>
        </p:style>
      </p:sp>
      <p:pic>
        <p:nvPicPr>
          <p:cNvPr id="230" name="Google Shape;13;p1" descr=""/>
          <p:cNvPicPr/>
          <p:nvPr/>
        </p:nvPicPr>
        <p:blipFill>
          <a:blip r:embed="rId2"/>
          <a:srcRect l="86161" t="0" r="0" b="0"/>
          <a:stretch/>
        </p:blipFill>
        <p:spPr>
          <a:xfrm>
            <a:off x="0" y="6754320"/>
            <a:ext cx="9143640" cy="146520"/>
          </a:xfrm>
          <a:prstGeom prst="rect">
            <a:avLst/>
          </a:prstGeom>
          <a:ln>
            <a:noFill/>
          </a:ln>
        </p:spPr>
      </p:pic>
      <p:sp>
        <p:nvSpPr>
          <p:cNvPr id="231" name="CustomShape 2"/>
          <p:cNvSpPr/>
          <p:nvPr/>
        </p:nvSpPr>
        <p:spPr>
          <a:xfrm>
            <a:off x="1026720" y="360"/>
            <a:ext cx="8116920" cy="24228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232" name="CustomShape 3"/>
          <p:cNvSpPr/>
          <p:nvPr/>
        </p:nvSpPr>
        <p:spPr>
          <a:xfrm flipH="1" rot="10800000">
            <a:off x="1097280" y="480600"/>
            <a:ext cx="1097640" cy="479880"/>
          </a:xfrm>
          <a:prstGeom prst="snip1Rect">
            <a:avLst>
              <a:gd name="adj" fmla="val 50000"/>
            </a:avLst>
          </a:prstGeom>
          <a:solidFill>
            <a:srgbClr val="0195d6"/>
          </a:solidFill>
          <a:ln>
            <a:noFill/>
          </a:ln>
        </p:spPr>
        <p:style>
          <a:lnRef idx="0"/>
          <a:fillRef idx="0"/>
          <a:effectRef idx="0"/>
          <a:fontRef idx="minor"/>
        </p:style>
      </p:sp>
      <p:sp>
        <p:nvSpPr>
          <p:cNvPr id="233" name="CustomShape 4"/>
          <p:cNvSpPr/>
          <p:nvPr/>
        </p:nvSpPr>
        <p:spPr>
          <a:xfrm>
            <a:off x="0" y="6755040"/>
            <a:ext cx="9143640" cy="145800"/>
          </a:xfrm>
          <a:prstGeom prst="rect">
            <a:avLst/>
          </a:prstGeom>
          <a:solidFill>
            <a:srgbClr val="f25b2c"/>
          </a:solidFill>
          <a:ln>
            <a:noFill/>
          </a:ln>
        </p:spPr>
        <p:style>
          <a:lnRef idx="0"/>
          <a:fillRef idx="0"/>
          <a:effectRef idx="0"/>
          <a:fontRef idx="minor"/>
        </p:style>
      </p:sp>
      <p:sp>
        <p:nvSpPr>
          <p:cNvPr id="234" name="CustomShape 5"/>
          <p:cNvSpPr/>
          <p:nvPr/>
        </p:nvSpPr>
        <p:spPr>
          <a:xfrm flipH="1">
            <a:off x="8439840" y="6615000"/>
            <a:ext cx="703080" cy="285480"/>
          </a:xfrm>
          <a:prstGeom prst="snip1Rect">
            <a:avLst>
              <a:gd name="adj" fmla="val 50000"/>
            </a:avLst>
          </a:prstGeom>
          <a:solidFill>
            <a:srgbClr val="f25b2c"/>
          </a:solidFill>
          <a:ln>
            <a:noFill/>
          </a:ln>
        </p:spPr>
        <p:style>
          <a:lnRef idx="0"/>
          <a:fillRef idx="0"/>
          <a:effectRef idx="0"/>
          <a:fontRef idx="minor"/>
        </p:style>
      </p:sp>
      <p:sp>
        <p:nvSpPr>
          <p:cNvPr id="235" name="PlaceHolder 6"/>
          <p:cNvSpPr>
            <a:spLocks noGrp="1"/>
          </p:cNvSpPr>
          <p:nvPr>
            <p:ph type="sldNum"/>
          </p:nvPr>
        </p:nvSpPr>
        <p:spPr>
          <a:xfrm>
            <a:off x="8587800" y="6575400"/>
            <a:ext cx="556200" cy="364680"/>
          </a:xfrm>
          <a:prstGeom prst="rect">
            <a:avLst/>
          </a:prstGeom>
        </p:spPr>
        <p:txBody>
          <a:bodyPr anchor="ctr"/>
          <a:p>
            <a:pPr algn="r">
              <a:lnSpc>
                <a:spcPct val="100000"/>
              </a:lnSpc>
            </a:pPr>
            <a:fld id="{C02C867E-D214-4BD4-8765-6EB82D49F7EE}"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236" name="PlaceHolder 7"/>
          <p:cNvSpPr>
            <a:spLocks noGrp="1"/>
          </p:cNvSpPr>
          <p:nvPr>
            <p:ph type="title"/>
          </p:nvPr>
        </p:nvSpPr>
        <p:spPr>
          <a:xfrm>
            <a:off x="628560" y="275760"/>
            <a:ext cx="7886520" cy="1220040"/>
          </a:xfrm>
          <a:prstGeom prst="rect">
            <a:avLst/>
          </a:prstGeom>
        </p:spPr>
        <p:txBody>
          <a:bodyPr anchor="ctr"/>
          <a:p>
            <a:pPr algn="ctr">
              <a:lnSpc>
                <a:spcPct val="90000"/>
              </a:lnSpc>
            </a:pPr>
            <a:r>
              <a:rPr b="0" lang="es-AR" sz="4000" spc="-1" strike="noStrike">
                <a:solidFill>
                  <a:srgbClr val="000000"/>
                </a:solidFill>
                <a:uFill>
                  <a:solidFill>
                    <a:srgbClr val="ffffff"/>
                  </a:solidFill>
                </a:uFill>
                <a:latin typeface="Arial"/>
              </a:rPr>
              <a:t>Click to edit the title text format</a:t>
            </a:r>
            <a:endParaRPr b="0" lang="es-AR" sz="4000" spc="-1" strike="noStrike">
              <a:solidFill>
                <a:srgbClr val="000000"/>
              </a:solidFill>
              <a:uFill>
                <a:solidFill>
                  <a:srgbClr val="ffffff"/>
                </a:solidFill>
              </a:uFill>
              <a:latin typeface="Arial"/>
              <a:ea typeface="Arial"/>
            </a:endParaRPr>
          </a:p>
        </p:txBody>
      </p:sp>
      <p:sp>
        <p:nvSpPr>
          <p:cNvPr id="237" name="CustomShape 8"/>
          <p:cNvSpPr/>
          <p:nvPr/>
        </p:nvSpPr>
        <p:spPr>
          <a:xfrm>
            <a:off x="1026720" y="360"/>
            <a:ext cx="8116920" cy="242280"/>
          </a:xfrm>
          <a:prstGeom prst="rect">
            <a:avLst/>
          </a:prstGeom>
          <a:solidFill>
            <a:srgbClr val="f25b2c"/>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nSpc>
                <a:spcPct val="100000"/>
              </a:lnSpc>
            </a:pPr>
            <a:endParaRPr b="0" lang="es-AR" sz="1800" spc="-1" strike="noStrike">
              <a:solidFill>
                <a:srgbClr val="000000"/>
              </a:solidFill>
              <a:uFill>
                <a:solidFill>
                  <a:srgbClr val="ffffff"/>
                </a:solidFill>
              </a:uFill>
              <a:latin typeface="Arial"/>
            </a:endParaRPr>
          </a:p>
        </p:txBody>
      </p:sp>
      <p:sp>
        <p:nvSpPr>
          <p:cNvPr id="238" name="CustomShape 9"/>
          <p:cNvSpPr/>
          <p:nvPr/>
        </p:nvSpPr>
        <p:spPr>
          <a:xfrm flipH="1" rot="10800000">
            <a:off x="1097280" y="480600"/>
            <a:ext cx="1097640" cy="479880"/>
          </a:xfrm>
          <a:prstGeom prst="snip1Rect">
            <a:avLst>
              <a:gd name="adj" fmla="val 50000"/>
            </a:avLst>
          </a:prstGeom>
          <a:solidFill>
            <a:srgbClr val="f25b2c"/>
          </a:solidFill>
          <a:ln>
            <a:noFill/>
          </a:ln>
        </p:spPr>
        <p:style>
          <a:lnRef idx="0"/>
          <a:fillRef idx="0"/>
          <a:effectRef idx="0"/>
          <a:fontRef idx="minor"/>
        </p:style>
      </p:sp>
      <p:sp>
        <p:nvSpPr>
          <p:cNvPr id="239" name="CustomShape 10"/>
          <p:cNvSpPr/>
          <p:nvPr/>
        </p:nvSpPr>
        <p:spPr>
          <a:xfrm>
            <a:off x="60480" y="34560"/>
            <a:ext cx="916200" cy="432000"/>
          </a:xfrm>
          <a:prstGeom prst="rect">
            <a:avLst/>
          </a:prstGeom>
          <a:noFill/>
          <a:ln>
            <a:noFill/>
          </a:ln>
        </p:spPr>
        <p:style>
          <a:lnRef idx="0"/>
          <a:fillRef idx="0"/>
          <a:effectRef idx="0"/>
          <a:fontRef idx="minor"/>
        </p:style>
        <p:txBody>
          <a:bodyPr tIns="91440" bIns="91440" anchor="ctr"/>
          <a:p>
            <a:pPr algn="ctr">
              <a:lnSpc>
                <a:spcPct val="100000"/>
              </a:lnSpc>
            </a:pPr>
            <a:r>
              <a:rPr b="1" lang="es-AR" sz="2400" spc="-1" strike="noStrike">
                <a:solidFill>
                  <a:srgbClr val="ffffff"/>
                </a:solidFill>
                <a:uFill>
                  <a:solidFill>
                    <a:srgbClr val="ffffff"/>
                  </a:solidFill>
                </a:uFill>
                <a:latin typeface="Arial"/>
                <a:ea typeface="Arial"/>
              </a:rPr>
              <a:t>CFP</a:t>
            </a:r>
            <a:endParaRPr b="0" lang="es-AR" sz="1800" spc="-1" strike="noStrike">
              <a:solidFill>
                <a:srgbClr val="000000"/>
              </a:solidFill>
              <a:uFill>
                <a:solidFill>
                  <a:srgbClr val="ffffff"/>
                </a:solidFill>
              </a:uFill>
              <a:latin typeface="Arial"/>
            </a:endParaRPr>
          </a:p>
        </p:txBody>
      </p:sp>
      <p:sp>
        <p:nvSpPr>
          <p:cNvPr id="240" name="PlaceHolder 11"/>
          <p:cNvSpPr>
            <a:spLocks noGrp="1"/>
          </p:cNvSpPr>
          <p:nvPr>
            <p:ph type="body"/>
          </p:nvPr>
        </p:nvSpPr>
        <p:spPr>
          <a:xfrm>
            <a:off x="628560" y="1530720"/>
            <a:ext cx="7886520" cy="4980240"/>
          </a:xfrm>
          <a:prstGeom prst="rect">
            <a:avLst/>
          </a:prstGeom>
        </p:spPr>
        <p:txBody>
          <a:bodyPr/>
          <a:p>
            <a:pPr marL="432000" indent="-324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Click to edit the outline text format</a:t>
            </a:r>
            <a:endParaRPr b="0" lang="es-AR" sz="2800" spc="-1" strike="noStrike">
              <a:solidFill>
                <a:srgbClr val="000000"/>
              </a:solidFill>
              <a:uFill>
                <a:solidFill>
                  <a:srgbClr val="ffffff"/>
                </a:solidFill>
              </a:uFill>
              <a:latin typeface="Arial"/>
              <a:ea typeface="Arial"/>
            </a:endParaRPr>
          </a:p>
          <a:p>
            <a:pPr lvl="1" marL="864000" indent="-324000">
              <a:lnSpc>
                <a:spcPct val="90000"/>
              </a:lnSpc>
              <a:buClr>
                <a:srgbClr val="000000"/>
              </a:buClr>
              <a:buSzPct val="75000"/>
              <a:buFont typeface="Symbol" charset="2"/>
              <a:buChar char=""/>
            </a:pPr>
            <a:r>
              <a:rPr b="0" lang="es-AR" sz="2800" spc="-1" strike="noStrike">
                <a:solidFill>
                  <a:srgbClr val="000000"/>
                </a:solidFill>
                <a:uFill>
                  <a:solidFill>
                    <a:srgbClr val="ffffff"/>
                  </a:solidFill>
                </a:uFill>
                <a:latin typeface="Arial"/>
              </a:rPr>
              <a:t>Second Outline Level</a:t>
            </a:r>
            <a:endParaRPr b="0" lang="es-AR" sz="2800" spc="-1" strike="noStrike">
              <a:solidFill>
                <a:srgbClr val="000000"/>
              </a:solidFill>
              <a:uFill>
                <a:solidFill>
                  <a:srgbClr val="ffffff"/>
                </a:solidFill>
              </a:uFill>
              <a:latin typeface="Arial"/>
              <a:ea typeface="Arial"/>
            </a:endParaRPr>
          </a:p>
          <a:p>
            <a:pPr lvl="2" marL="1296000" indent="-288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Third Outline Level</a:t>
            </a:r>
            <a:endParaRPr b="0" lang="es-AR" sz="2800" spc="-1" strike="noStrike">
              <a:solidFill>
                <a:srgbClr val="000000"/>
              </a:solidFill>
              <a:uFill>
                <a:solidFill>
                  <a:srgbClr val="ffffff"/>
                </a:solidFill>
              </a:uFill>
              <a:latin typeface="Arial"/>
              <a:ea typeface="Arial"/>
            </a:endParaRPr>
          </a:p>
          <a:p>
            <a:pPr lvl="3" marL="1728000" indent="-216000">
              <a:lnSpc>
                <a:spcPct val="90000"/>
              </a:lnSpc>
              <a:buClr>
                <a:srgbClr val="000000"/>
              </a:buClr>
              <a:buSzPct val="75000"/>
              <a:buFont typeface="Symbol" charset="2"/>
              <a:buChar char=""/>
            </a:pPr>
            <a:r>
              <a:rPr b="0" lang="es-AR" sz="2800" spc="-1" strike="noStrike">
                <a:solidFill>
                  <a:srgbClr val="000000"/>
                </a:solidFill>
                <a:uFill>
                  <a:solidFill>
                    <a:srgbClr val="ffffff"/>
                  </a:solidFill>
                </a:uFill>
                <a:latin typeface="Arial"/>
              </a:rPr>
              <a:t>Fourth Outline Level</a:t>
            </a:r>
            <a:endParaRPr b="0" lang="es-AR" sz="2800" spc="-1" strike="noStrike">
              <a:solidFill>
                <a:srgbClr val="000000"/>
              </a:solidFill>
              <a:uFill>
                <a:solidFill>
                  <a:srgbClr val="ffffff"/>
                </a:solidFill>
              </a:uFill>
              <a:latin typeface="Arial"/>
              <a:ea typeface="Arial"/>
            </a:endParaRPr>
          </a:p>
          <a:p>
            <a:pPr lvl="4" marL="2160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Fifth Outline Level</a:t>
            </a:r>
            <a:endParaRPr b="0" lang="es-AR" sz="2800" spc="-1" strike="noStrike">
              <a:solidFill>
                <a:srgbClr val="000000"/>
              </a:solidFill>
              <a:uFill>
                <a:solidFill>
                  <a:srgbClr val="ffffff"/>
                </a:solidFill>
              </a:uFill>
              <a:latin typeface="Arial"/>
              <a:ea typeface="Arial"/>
            </a:endParaRPr>
          </a:p>
          <a:p>
            <a:pPr lvl="5" marL="2592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Sixth Outline Level</a:t>
            </a:r>
            <a:endParaRPr b="0" lang="es-AR" sz="2800" spc="-1" strike="noStrike">
              <a:solidFill>
                <a:srgbClr val="000000"/>
              </a:solidFill>
              <a:uFill>
                <a:solidFill>
                  <a:srgbClr val="ffffff"/>
                </a:solidFill>
              </a:uFill>
              <a:latin typeface="Arial"/>
              <a:ea typeface="Arial"/>
            </a:endParaRPr>
          </a:p>
          <a:p>
            <a:pPr lvl="6" marL="3024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Seventh Outline Level</a:t>
            </a:r>
            <a:endParaRPr b="0" lang="es-AR" sz="2800" spc="-1" strike="noStrike">
              <a:solidFill>
                <a:srgbClr val="000000"/>
              </a:solidFill>
              <a:uFill>
                <a:solidFill>
                  <a:srgbClr val="ffffff"/>
                </a:solidFill>
              </a:uFill>
              <a:latin typeface="Arial"/>
              <a:ea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5" name="CustomShape 1"/>
          <p:cNvSpPr/>
          <p:nvPr/>
        </p:nvSpPr>
        <p:spPr>
          <a:xfrm flipH="1">
            <a:off x="8439840" y="6615000"/>
            <a:ext cx="703080" cy="285480"/>
          </a:xfrm>
          <a:prstGeom prst="snip1Rect">
            <a:avLst>
              <a:gd name="adj" fmla="val 50000"/>
            </a:avLst>
          </a:prstGeom>
          <a:solidFill>
            <a:srgbClr val="0195d6"/>
          </a:solidFill>
          <a:ln>
            <a:noFill/>
          </a:ln>
        </p:spPr>
        <p:style>
          <a:lnRef idx="0"/>
          <a:fillRef idx="0"/>
          <a:effectRef idx="0"/>
          <a:fontRef idx="minor"/>
        </p:style>
      </p:sp>
      <p:pic>
        <p:nvPicPr>
          <p:cNvPr id="276" name="Google Shape;13;p1" descr=""/>
          <p:cNvPicPr/>
          <p:nvPr/>
        </p:nvPicPr>
        <p:blipFill>
          <a:blip r:embed="rId2"/>
          <a:srcRect l="86161" t="0" r="0" b="0"/>
          <a:stretch/>
        </p:blipFill>
        <p:spPr>
          <a:xfrm>
            <a:off x="0" y="6754320"/>
            <a:ext cx="9143640" cy="146520"/>
          </a:xfrm>
          <a:prstGeom prst="rect">
            <a:avLst/>
          </a:prstGeom>
          <a:ln>
            <a:noFill/>
          </a:ln>
        </p:spPr>
      </p:pic>
      <p:sp>
        <p:nvSpPr>
          <p:cNvPr id="277" name="CustomShape 2"/>
          <p:cNvSpPr/>
          <p:nvPr/>
        </p:nvSpPr>
        <p:spPr>
          <a:xfrm>
            <a:off x="1026720" y="360"/>
            <a:ext cx="8116920" cy="24228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278" name="CustomShape 3"/>
          <p:cNvSpPr/>
          <p:nvPr/>
        </p:nvSpPr>
        <p:spPr>
          <a:xfrm flipH="1" rot="10800000">
            <a:off x="1097280" y="480600"/>
            <a:ext cx="1097640" cy="479880"/>
          </a:xfrm>
          <a:prstGeom prst="snip1Rect">
            <a:avLst>
              <a:gd name="adj" fmla="val 50000"/>
            </a:avLst>
          </a:prstGeom>
          <a:solidFill>
            <a:srgbClr val="0195d6"/>
          </a:solidFill>
          <a:ln>
            <a:noFill/>
          </a:ln>
        </p:spPr>
        <p:style>
          <a:lnRef idx="0"/>
          <a:fillRef idx="0"/>
          <a:effectRef idx="0"/>
          <a:fontRef idx="minor"/>
        </p:style>
      </p:sp>
      <p:sp>
        <p:nvSpPr>
          <p:cNvPr id="279" name="CustomShape 4"/>
          <p:cNvSpPr/>
          <p:nvPr/>
        </p:nvSpPr>
        <p:spPr>
          <a:xfrm flipH="1" rot="10800000">
            <a:off x="2222280" y="2301840"/>
            <a:ext cx="2220480" cy="2301120"/>
          </a:xfrm>
          <a:prstGeom prst="snip1Rect">
            <a:avLst>
              <a:gd name="adj" fmla="val 50000"/>
            </a:avLst>
          </a:prstGeom>
          <a:solidFill>
            <a:srgbClr val="ef3449"/>
          </a:solidFill>
          <a:ln>
            <a:noFill/>
          </a:ln>
        </p:spPr>
        <p:style>
          <a:lnRef idx="0"/>
          <a:fillRef idx="0"/>
          <a:effectRef idx="0"/>
          <a:fontRef idx="minor"/>
        </p:style>
      </p:sp>
      <p:sp>
        <p:nvSpPr>
          <p:cNvPr id="280" name="CustomShape 5"/>
          <p:cNvSpPr/>
          <p:nvPr/>
        </p:nvSpPr>
        <p:spPr>
          <a:xfrm>
            <a:off x="1028160" y="0"/>
            <a:ext cx="8116920" cy="1247040"/>
          </a:xfrm>
          <a:prstGeom prst="rect">
            <a:avLst/>
          </a:prstGeom>
          <a:solidFill>
            <a:srgbClr val="ef3449"/>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281" name="CustomShape 6"/>
          <p:cNvSpPr/>
          <p:nvPr/>
        </p:nvSpPr>
        <p:spPr>
          <a:xfrm rot="10800000">
            <a:off x="8116200" y="6858000"/>
            <a:ext cx="8116920" cy="1783440"/>
          </a:xfrm>
          <a:prstGeom prst="rect">
            <a:avLst/>
          </a:prstGeom>
          <a:solidFill>
            <a:srgbClr val="ef3449"/>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282" name="CustomShape 7"/>
          <p:cNvSpPr/>
          <p:nvPr/>
        </p:nvSpPr>
        <p:spPr>
          <a:xfrm flipH="1">
            <a:off x="6794640" y="4051440"/>
            <a:ext cx="2347920" cy="2804400"/>
          </a:xfrm>
          <a:prstGeom prst="snip1Rect">
            <a:avLst>
              <a:gd name="adj" fmla="val 50000"/>
            </a:avLst>
          </a:prstGeom>
          <a:solidFill>
            <a:srgbClr val="ef3449"/>
          </a:solidFill>
          <a:ln>
            <a:noFill/>
          </a:ln>
        </p:spPr>
        <p:style>
          <a:lnRef idx="0"/>
          <a:fillRef idx="0"/>
          <a:effectRef idx="0"/>
          <a:fontRef idx="minor"/>
        </p:style>
      </p:sp>
      <p:sp>
        <p:nvSpPr>
          <p:cNvPr id="283" name="CustomShape 8"/>
          <p:cNvSpPr/>
          <p:nvPr/>
        </p:nvSpPr>
        <p:spPr>
          <a:xfrm>
            <a:off x="1986120" y="1997640"/>
            <a:ext cx="4983840" cy="2129760"/>
          </a:xfrm>
          <a:prstGeom prst="rect">
            <a:avLst/>
          </a:prstGeom>
          <a:noFill/>
          <a:ln>
            <a:noFill/>
          </a:ln>
        </p:spPr>
        <p:style>
          <a:lnRef idx="0"/>
          <a:fillRef idx="0"/>
          <a:effectRef idx="0"/>
          <a:fontRef idx="minor"/>
        </p:style>
        <p:txBody>
          <a:bodyPr tIns="91440" bIns="91440" anchor="ctr"/>
          <a:p>
            <a:pPr algn="ctr">
              <a:lnSpc>
                <a:spcPct val="100000"/>
              </a:lnSpc>
            </a:pPr>
            <a:r>
              <a:rPr b="1" lang="es-AR" sz="6000" spc="-1" strike="noStrike">
                <a:solidFill>
                  <a:srgbClr val="4472c4"/>
                </a:solidFill>
                <a:uFill>
                  <a:solidFill>
                    <a:srgbClr val="ffffff"/>
                  </a:solidFill>
                </a:uFill>
                <a:latin typeface="Arial"/>
                <a:ea typeface="Arial"/>
              </a:rPr>
              <a:t>CFP</a:t>
            </a:r>
            <a:endParaRPr b="0" lang="es-AR" sz="1800" spc="-1" strike="noStrike">
              <a:solidFill>
                <a:srgbClr val="000000"/>
              </a:solidFill>
              <a:uFill>
                <a:solidFill>
                  <a:srgbClr val="ffffff"/>
                </a:solidFill>
              </a:uFill>
              <a:latin typeface="Arial"/>
            </a:endParaRPr>
          </a:p>
          <a:p>
            <a:pPr algn="ctr">
              <a:lnSpc>
                <a:spcPct val="100000"/>
              </a:lnSpc>
            </a:pPr>
            <a:r>
              <a:rPr b="1" lang="es-AR" sz="6000" spc="-1" strike="noStrike">
                <a:solidFill>
                  <a:srgbClr val="4472c4"/>
                </a:solidFill>
                <a:uFill>
                  <a:solidFill>
                    <a:srgbClr val="ffffff"/>
                  </a:solidFill>
                </a:uFill>
                <a:latin typeface="Arial"/>
                <a:ea typeface="Arial"/>
              </a:rPr>
              <a:t>Programador </a:t>
            </a:r>
            <a:endParaRPr b="0" lang="es-AR" sz="1800" spc="-1" strike="noStrike">
              <a:solidFill>
                <a:srgbClr val="000000"/>
              </a:solidFill>
              <a:uFill>
                <a:solidFill>
                  <a:srgbClr val="ffffff"/>
                </a:solidFill>
              </a:uFill>
              <a:latin typeface="Arial"/>
            </a:endParaRPr>
          </a:p>
          <a:p>
            <a:pPr algn="ctr">
              <a:lnSpc>
                <a:spcPct val="100000"/>
              </a:lnSpc>
            </a:pPr>
            <a:r>
              <a:rPr b="1" lang="es-AR" sz="6000" spc="-1" strike="noStrike">
                <a:solidFill>
                  <a:srgbClr val="4472c4"/>
                </a:solidFill>
                <a:uFill>
                  <a:solidFill>
                    <a:srgbClr val="ffffff"/>
                  </a:solidFill>
                </a:uFill>
                <a:latin typeface="Arial"/>
                <a:ea typeface="Arial"/>
              </a:rPr>
              <a:t>full-stack</a:t>
            </a:r>
            <a:endParaRPr b="0" lang="es-AR" sz="1800" spc="-1" strike="noStrike">
              <a:solidFill>
                <a:srgbClr val="000000"/>
              </a:solidFill>
              <a:uFill>
                <a:solidFill>
                  <a:srgbClr val="ffffff"/>
                </a:solidFill>
              </a:uFill>
              <a:latin typeface="Arial"/>
            </a:endParaRPr>
          </a:p>
        </p:txBody>
      </p:sp>
      <p:sp>
        <p:nvSpPr>
          <p:cNvPr id="284" name="PlaceHolder 9"/>
          <p:cNvSpPr>
            <a:spLocks noGrp="1"/>
          </p:cNvSpPr>
          <p:nvPr>
            <p:ph type="title"/>
          </p:nvPr>
        </p:nvSpPr>
        <p:spPr>
          <a:xfrm>
            <a:off x="0" y="0"/>
            <a:ext cx="9143640" cy="807120"/>
          </a:xfrm>
          <a:prstGeom prst="rect">
            <a:avLst/>
          </a:prstGeom>
        </p:spPr>
        <p:txBody>
          <a:bodyPr anchor="b"/>
          <a:p>
            <a:pPr algn="ctr">
              <a:lnSpc>
                <a:spcPct val="90000"/>
              </a:lnSpc>
            </a:pPr>
            <a:r>
              <a:rPr b="1" lang="es-AR" sz="4800" spc="-1" strike="noStrike">
                <a:solidFill>
                  <a:srgbClr val="ffffff"/>
                </a:solidFill>
                <a:uFill>
                  <a:solidFill>
                    <a:srgbClr val="ffffff"/>
                  </a:solidFill>
                </a:uFill>
                <a:latin typeface="Arial"/>
              </a:rPr>
              <a:t>Click to edit the title text format</a:t>
            </a:r>
            <a:endParaRPr b="1" lang="es-AR" sz="4800" spc="-1" strike="noStrike">
              <a:solidFill>
                <a:srgbClr val="ffffff"/>
              </a:solidFill>
              <a:uFill>
                <a:solidFill>
                  <a:srgbClr val="ffffff"/>
                </a:solidFill>
              </a:uFill>
              <a:latin typeface="Arial"/>
              <a:ea typeface="Arial"/>
            </a:endParaRPr>
          </a:p>
        </p:txBody>
      </p:sp>
      <p:sp>
        <p:nvSpPr>
          <p:cNvPr id="285" name="PlaceHolder 10"/>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s-AR" sz="1400" spc="-1" strike="noStrike">
                <a:solidFill>
                  <a:srgbClr val="000000"/>
                </a:solidFill>
                <a:uFill>
                  <a:solidFill>
                    <a:srgbClr val="ffffff"/>
                  </a:solidFill>
                </a:uFill>
                <a:latin typeface="Arial"/>
              </a:rPr>
              <a:t>Click to edit the outline text format</a:t>
            </a:r>
            <a:endParaRPr b="0" lang="es-AR"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AR" sz="1400" spc="-1" strike="noStrike">
                <a:solidFill>
                  <a:srgbClr val="000000"/>
                </a:solidFill>
                <a:uFill>
                  <a:solidFill>
                    <a:srgbClr val="ffffff"/>
                  </a:solidFill>
                </a:uFill>
                <a:latin typeface="Arial"/>
              </a:rPr>
              <a:t>Second Outline Level</a:t>
            </a:r>
            <a:endParaRPr b="0" lang="es-AR"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AR" sz="1400" spc="-1" strike="noStrike">
                <a:solidFill>
                  <a:srgbClr val="000000"/>
                </a:solidFill>
                <a:uFill>
                  <a:solidFill>
                    <a:srgbClr val="ffffff"/>
                  </a:solidFill>
                </a:uFill>
                <a:latin typeface="Arial"/>
              </a:rPr>
              <a:t>Third Outline Level</a:t>
            </a:r>
            <a:endParaRPr b="0" lang="es-AR"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AR" sz="1400" spc="-1" strike="noStrike">
                <a:solidFill>
                  <a:srgbClr val="000000"/>
                </a:solidFill>
                <a:uFill>
                  <a:solidFill>
                    <a:srgbClr val="ffffff"/>
                  </a:solidFill>
                </a:uFill>
                <a:latin typeface="Arial"/>
              </a:rPr>
              <a:t>Fourth Outline Level</a:t>
            </a:r>
            <a:endParaRPr b="0" lang="es-AR"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Fifth Outline Level</a:t>
            </a:r>
            <a:endParaRPr b="0" lang="es-AR"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Sixth Outline Level</a:t>
            </a:r>
            <a:endParaRPr b="0" lang="es-AR"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AR" sz="2000" spc="-1" strike="noStrike">
                <a:solidFill>
                  <a:srgbClr val="000000"/>
                </a:solidFill>
                <a:uFill>
                  <a:solidFill>
                    <a:srgbClr val="ffffff"/>
                  </a:solidFill>
                </a:uFill>
                <a:latin typeface="Arial"/>
              </a:rPr>
              <a:t>Seventh Outline Level</a:t>
            </a:r>
            <a:endParaRPr b="0" lang="es-AR"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0" name="CustomShape 1"/>
          <p:cNvSpPr/>
          <p:nvPr/>
        </p:nvSpPr>
        <p:spPr>
          <a:xfrm flipH="1">
            <a:off x="8439840" y="6615000"/>
            <a:ext cx="703080" cy="285480"/>
          </a:xfrm>
          <a:prstGeom prst="snip1Rect">
            <a:avLst>
              <a:gd name="adj" fmla="val 50000"/>
            </a:avLst>
          </a:prstGeom>
          <a:solidFill>
            <a:srgbClr val="0195d6"/>
          </a:solidFill>
          <a:ln>
            <a:noFill/>
          </a:ln>
        </p:spPr>
        <p:style>
          <a:lnRef idx="0"/>
          <a:fillRef idx="0"/>
          <a:effectRef idx="0"/>
          <a:fontRef idx="minor"/>
        </p:style>
      </p:sp>
      <p:pic>
        <p:nvPicPr>
          <p:cNvPr id="321" name="Google Shape;13;p1" descr=""/>
          <p:cNvPicPr/>
          <p:nvPr/>
        </p:nvPicPr>
        <p:blipFill>
          <a:blip r:embed="rId2"/>
          <a:srcRect l="86161" t="0" r="0" b="0"/>
          <a:stretch/>
        </p:blipFill>
        <p:spPr>
          <a:xfrm>
            <a:off x="0" y="6754320"/>
            <a:ext cx="9143640" cy="146520"/>
          </a:xfrm>
          <a:prstGeom prst="rect">
            <a:avLst/>
          </a:prstGeom>
          <a:ln>
            <a:noFill/>
          </a:ln>
        </p:spPr>
      </p:pic>
      <p:sp>
        <p:nvSpPr>
          <p:cNvPr id="322" name="CustomShape 2"/>
          <p:cNvSpPr/>
          <p:nvPr/>
        </p:nvSpPr>
        <p:spPr>
          <a:xfrm>
            <a:off x="1026720" y="360"/>
            <a:ext cx="8116920" cy="242280"/>
          </a:xfrm>
          <a:prstGeom prst="rect">
            <a:avLst/>
          </a:prstGeom>
          <a:solidFill>
            <a:srgbClr val="0195d6"/>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323" name="CustomShape 3"/>
          <p:cNvSpPr/>
          <p:nvPr/>
        </p:nvSpPr>
        <p:spPr>
          <a:xfrm flipH="1" rot="10800000">
            <a:off x="1097280" y="480600"/>
            <a:ext cx="1097640" cy="479880"/>
          </a:xfrm>
          <a:prstGeom prst="snip1Rect">
            <a:avLst>
              <a:gd name="adj" fmla="val 50000"/>
            </a:avLst>
          </a:prstGeom>
          <a:solidFill>
            <a:srgbClr val="0195d6"/>
          </a:solidFill>
          <a:ln>
            <a:noFill/>
          </a:ln>
        </p:spPr>
        <p:style>
          <a:lnRef idx="0"/>
          <a:fillRef idx="0"/>
          <a:effectRef idx="0"/>
          <a:fontRef idx="minor"/>
        </p:style>
      </p:sp>
      <p:sp>
        <p:nvSpPr>
          <p:cNvPr id="324" name="PlaceHolder 4"/>
          <p:cNvSpPr>
            <a:spLocks noGrp="1"/>
          </p:cNvSpPr>
          <p:nvPr>
            <p:ph type="title"/>
          </p:nvPr>
        </p:nvSpPr>
        <p:spPr>
          <a:xfrm>
            <a:off x="628560" y="275760"/>
            <a:ext cx="7886520" cy="1220040"/>
          </a:xfrm>
          <a:prstGeom prst="rect">
            <a:avLst/>
          </a:prstGeom>
        </p:spPr>
        <p:txBody>
          <a:bodyPr anchor="ctr"/>
          <a:p>
            <a:pPr algn="ctr">
              <a:lnSpc>
                <a:spcPct val="90000"/>
              </a:lnSpc>
            </a:pPr>
            <a:r>
              <a:rPr b="0" lang="es-AR" sz="4000" spc="-1" strike="noStrike">
                <a:solidFill>
                  <a:srgbClr val="000000"/>
                </a:solidFill>
                <a:uFill>
                  <a:solidFill>
                    <a:srgbClr val="ffffff"/>
                  </a:solidFill>
                </a:uFill>
                <a:latin typeface="Arial"/>
              </a:rPr>
              <a:t>Click to edit the title text format</a:t>
            </a:r>
            <a:endParaRPr b="0" lang="es-AR" sz="4000" spc="-1" strike="noStrike">
              <a:solidFill>
                <a:srgbClr val="000000"/>
              </a:solidFill>
              <a:uFill>
                <a:solidFill>
                  <a:srgbClr val="ffffff"/>
                </a:solidFill>
              </a:uFill>
              <a:latin typeface="Arial"/>
              <a:ea typeface="Arial"/>
            </a:endParaRPr>
          </a:p>
        </p:txBody>
      </p:sp>
      <p:sp>
        <p:nvSpPr>
          <p:cNvPr id="325" name="CustomShape 5"/>
          <p:cNvSpPr/>
          <p:nvPr/>
        </p:nvSpPr>
        <p:spPr>
          <a:xfrm>
            <a:off x="1026720" y="360"/>
            <a:ext cx="8116920" cy="242280"/>
          </a:xfrm>
          <a:prstGeom prst="rect">
            <a:avLst/>
          </a:prstGeom>
          <a:solidFill>
            <a:srgbClr val="ef3449"/>
          </a:solidFill>
          <a:ln>
            <a:noFill/>
          </a:ln>
        </p:spPr>
        <p:style>
          <a:lnRef idx="0"/>
          <a:fillRef idx="0"/>
          <a:effectRef idx="0"/>
          <a:fontRef idx="minor"/>
        </p:style>
        <p:txBody>
          <a:bodyPr anchor="ctr"/>
          <a:p>
            <a:pP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p:txBody>
      </p:sp>
      <p:sp>
        <p:nvSpPr>
          <p:cNvPr id="326" name="CustomShape 6"/>
          <p:cNvSpPr/>
          <p:nvPr/>
        </p:nvSpPr>
        <p:spPr>
          <a:xfrm flipH="1" rot="10800000">
            <a:off x="1097280" y="480600"/>
            <a:ext cx="1097640" cy="479880"/>
          </a:xfrm>
          <a:prstGeom prst="snip1Rect">
            <a:avLst>
              <a:gd name="adj" fmla="val 50000"/>
            </a:avLst>
          </a:prstGeom>
          <a:solidFill>
            <a:srgbClr val="ef3449"/>
          </a:solidFill>
          <a:ln>
            <a:noFill/>
          </a:ln>
        </p:spPr>
        <p:style>
          <a:lnRef idx="0"/>
          <a:fillRef idx="0"/>
          <a:effectRef idx="0"/>
          <a:fontRef idx="minor"/>
        </p:style>
      </p:sp>
      <p:sp>
        <p:nvSpPr>
          <p:cNvPr id="327" name="CustomShape 7"/>
          <p:cNvSpPr/>
          <p:nvPr/>
        </p:nvSpPr>
        <p:spPr>
          <a:xfrm>
            <a:off x="60480" y="34560"/>
            <a:ext cx="916200" cy="432000"/>
          </a:xfrm>
          <a:prstGeom prst="rect">
            <a:avLst/>
          </a:prstGeom>
          <a:noFill/>
          <a:ln>
            <a:noFill/>
          </a:ln>
        </p:spPr>
        <p:style>
          <a:lnRef idx="0"/>
          <a:fillRef idx="0"/>
          <a:effectRef idx="0"/>
          <a:fontRef idx="minor"/>
        </p:style>
        <p:txBody>
          <a:bodyPr tIns="91440" bIns="91440" anchor="ctr"/>
          <a:p>
            <a:pPr algn="ctr">
              <a:lnSpc>
                <a:spcPct val="100000"/>
              </a:lnSpc>
            </a:pPr>
            <a:r>
              <a:rPr b="1" lang="es-AR" sz="2400" spc="-1" strike="noStrike">
                <a:solidFill>
                  <a:srgbClr val="ffffff"/>
                </a:solidFill>
                <a:uFill>
                  <a:solidFill>
                    <a:srgbClr val="ffffff"/>
                  </a:solidFill>
                </a:uFill>
                <a:latin typeface="Arial"/>
                <a:ea typeface="Arial"/>
              </a:rPr>
              <a:t>CFP</a:t>
            </a:r>
            <a:endParaRPr b="0" lang="es-AR" sz="1800" spc="-1" strike="noStrike">
              <a:solidFill>
                <a:srgbClr val="000000"/>
              </a:solidFill>
              <a:uFill>
                <a:solidFill>
                  <a:srgbClr val="ffffff"/>
                </a:solidFill>
              </a:uFill>
              <a:latin typeface="Arial"/>
            </a:endParaRPr>
          </a:p>
        </p:txBody>
      </p:sp>
      <p:sp>
        <p:nvSpPr>
          <p:cNvPr id="328" name="CustomShape 8"/>
          <p:cNvSpPr/>
          <p:nvPr/>
        </p:nvSpPr>
        <p:spPr>
          <a:xfrm>
            <a:off x="0" y="6755040"/>
            <a:ext cx="9143640" cy="145800"/>
          </a:xfrm>
          <a:prstGeom prst="rect">
            <a:avLst/>
          </a:prstGeom>
          <a:solidFill>
            <a:srgbClr val="ef3449"/>
          </a:solidFill>
          <a:ln>
            <a:noFill/>
          </a:ln>
        </p:spPr>
        <p:style>
          <a:lnRef idx="0"/>
          <a:fillRef idx="0"/>
          <a:effectRef idx="0"/>
          <a:fontRef idx="minor"/>
        </p:style>
      </p:sp>
      <p:sp>
        <p:nvSpPr>
          <p:cNvPr id="329" name="CustomShape 9"/>
          <p:cNvSpPr/>
          <p:nvPr/>
        </p:nvSpPr>
        <p:spPr>
          <a:xfrm flipH="1">
            <a:off x="8439840" y="6615000"/>
            <a:ext cx="703080" cy="285480"/>
          </a:xfrm>
          <a:prstGeom prst="snip1Rect">
            <a:avLst>
              <a:gd name="adj" fmla="val 50000"/>
            </a:avLst>
          </a:prstGeom>
          <a:solidFill>
            <a:srgbClr val="ef3449"/>
          </a:solidFill>
          <a:ln>
            <a:noFill/>
          </a:ln>
        </p:spPr>
        <p:style>
          <a:lnRef idx="0"/>
          <a:fillRef idx="0"/>
          <a:effectRef idx="0"/>
          <a:fontRef idx="minor"/>
        </p:style>
      </p:sp>
      <p:sp>
        <p:nvSpPr>
          <p:cNvPr id="330" name="PlaceHolder 10"/>
          <p:cNvSpPr>
            <a:spLocks noGrp="1"/>
          </p:cNvSpPr>
          <p:nvPr>
            <p:ph type="sldNum"/>
          </p:nvPr>
        </p:nvSpPr>
        <p:spPr>
          <a:xfrm>
            <a:off x="8515440" y="6575400"/>
            <a:ext cx="628560" cy="364680"/>
          </a:xfrm>
          <a:prstGeom prst="rect">
            <a:avLst/>
          </a:prstGeom>
        </p:spPr>
        <p:txBody>
          <a:bodyPr anchor="ctr"/>
          <a:p>
            <a:pPr algn="r">
              <a:lnSpc>
                <a:spcPct val="100000"/>
              </a:lnSpc>
            </a:pPr>
            <a:fld id="{C7EB6150-125D-4A2A-BCE3-316B2492E311}"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31" name="PlaceHolder 11"/>
          <p:cNvSpPr>
            <a:spLocks noGrp="1"/>
          </p:cNvSpPr>
          <p:nvPr>
            <p:ph type="body"/>
          </p:nvPr>
        </p:nvSpPr>
        <p:spPr>
          <a:xfrm>
            <a:off x="628560" y="1530720"/>
            <a:ext cx="7886520" cy="4980240"/>
          </a:xfrm>
          <a:prstGeom prst="rect">
            <a:avLst/>
          </a:prstGeom>
        </p:spPr>
        <p:txBody>
          <a:bodyPr/>
          <a:p>
            <a:pPr marL="432000" indent="-324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Click to edit the outline text format</a:t>
            </a:r>
            <a:endParaRPr b="0" lang="es-AR" sz="2800" spc="-1" strike="noStrike">
              <a:solidFill>
                <a:srgbClr val="000000"/>
              </a:solidFill>
              <a:uFill>
                <a:solidFill>
                  <a:srgbClr val="ffffff"/>
                </a:solidFill>
              </a:uFill>
              <a:latin typeface="Arial"/>
              <a:ea typeface="Arial"/>
            </a:endParaRPr>
          </a:p>
          <a:p>
            <a:pPr lvl="1" marL="864000" indent="-324000">
              <a:lnSpc>
                <a:spcPct val="90000"/>
              </a:lnSpc>
              <a:buClr>
                <a:srgbClr val="000000"/>
              </a:buClr>
              <a:buSzPct val="75000"/>
              <a:buFont typeface="Symbol" charset="2"/>
              <a:buChar char=""/>
            </a:pPr>
            <a:r>
              <a:rPr b="0" lang="es-AR" sz="2800" spc="-1" strike="noStrike">
                <a:solidFill>
                  <a:srgbClr val="000000"/>
                </a:solidFill>
                <a:uFill>
                  <a:solidFill>
                    <a:srgbClr val="ffffff"/>
                  </a:solidFill>
                </a:uFill>
                <a:latin typeface="Arial"/>
              </a:rPr>
              <a:t>Second Outline Level</a:t>
            </a:r>
            <a:endParaRPr b="0" lang="es-AR" sz="2800" spc="-1" strike="noStrike">
              <a:solidFill>
                <a:srgbClr val="000000"/>
              </a:solidFill>
              <a:uFill>
                <a:solidFill>
                  <a:srgbClr val="ffffff"/>
                </a:solidFill>
              </a:uFill>
              <a:latin typeface="Arial"/>
              <a:ea typeface="Arial"/>
            </a:endParaRPr>
          </a:p>
          <a:p>
            <a:pPr lvl="2" marL="1296000" indent="-288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Third Outline Level</a:t>
            </a:r>
            <a:endParaRPr b="0" lang="es-AR" sz="2800" spc="-1" strike="noStrike">
              <a:solidFill>
                <a:srgbClr val="000000"/>
              </a:solidFill>
              <a:uFill>
                <a:solidFill>
                  <a:srgbClr val="ffffff"/>
                </a:solidFill>
              </a:uFill>
              <a:latin typeface="Arial"/>
              <a:ea typeface="Arial"/>
            </a:endParaRPr>
          </a:p>
          <a:p>
            <a:pPr lvl="3" marL="1728000" indent="-216000">
              <a:lnSpc>
                <a:spcPct val="90000"/>
              </a:lnSpc>
              <a:buClr>
                <a:srgbClr val="000000"/>
              </a:buClr>
              <a:buSzPct val="75000"/>
              <a:buFont typeface="Symbol" charset="2"/>
              <a:buChar char=""/>
            </a:pPr>
            <a:r>
              <a:rPr b="0" lang="es-AR" sz="2800" spc="-1" strike="noStrike">
                <a:solidFill>
                  <a:srgbClr val="000000"/>
                </a:solidFill>
                <a:uFill>
                  <a:solidFill>
                    <a:srgbClr val="ffffff"/>
                  </a:solidFill>
                </a:uFill>
                <a:latin typeface="Arial"/>
              </a:rPr>
              <a:t>Fourth Outline Level</a:t>
            </a:r>
            <a:endParaRPr b="0" lang="es-AR" sz="2800" spc="-1" strike="noStrike">
              <a:solidFill>
                <a:srgbClr val="000000"/>
              </a:solidFill>
              <a:uFill>
                <a:solidFill>
                  <a:srgbClr val="ffffff"/>
                </a:solidFill>
              </a:uFill>
              <a:latin typeface="Arial"/>
              <a:ea typeface="Arial"/>
            </a:endParaRPr>
          </a:p>
          <a:p>
            <a:pPr lvl="4" marL="2160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Fifth Outline Level</a:t>
            </a:r>
            <a:endParaRPr b="0" lang="es-AR" sz="2800" spc="-1" strike="noStrike">
              <a:solidFill>
                <a:srgbClr val="000000"/>
              </a:solidFill>
              <a:uFill>
                <a:solidFill>
                  <a:srgbClr val="ffffff"/>
                </a:solidFill>
              </a:uFill>
              <a:latin typeface="Arial"/>
              <a:ea typeface="Arial"/>
            </a:endParaRPr>
          </a:p>
          <a:p>
            <a:pPr lvl="5" marL="2592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Sixth Outline Level</a:t>
            </a:r>
            <a:endParaRPr b="0" lang="es-AR" sz="2800" spc="-1" strike="noStrike">
              <a:solidFill>
                <a:srgbClr val="000000"/>
              </a:solidFill>
              <a:uFill>
                <a:solidFill>
                  <a:srgbClr val="ffffff"/>
                </a:solidFill>
              </a:uFill>
              <a:latin typeface="Arial"/>
              <a:ea typeface="Arial"/>
            </a:endParaRPr>
          </a:p>
          <a:p>
            <a:pPr lvl="6" marL="3024000" indent="-216000">
              <a:lnSpc>
                <a:spcPct val="90000"/>
              </a:lnSpc>
              <a:buClr>
                <a:srgbClr val="000000"/>
              </a:buClr>
              <a:buSzPct val="45000"/>
              <a:buFont typeface="Wingdings" charset="2"/>
              <a:buChar char=""/>
            </a:pPr>
            <a:r>
              <a:rPr b="0" lang="es-AR" sz="2800" spc="-1" strike="noStrike">
                <a:solidFill>
                  <a:srgbClr val="000000"/>
                </a:solidFill>
                <a:uFill>
                  <a:solidFill>
                    <a:srgbClr val="ffffff"/>
                  </a:solidFill>
                </a:uFill>
                <a:latin typeface="Arial"/>
              </a:rPr>
              <a:t>Seventh Outline Level</a:t>
            </a:r>
            <a:endParaRPr b="0" lang="es-AR" sz="2800" spc="-1" strike="noStrike">
              <a:solidFill>
                <a:srgbClr val="000000"/>
              </a:solidFill>
              <a:uFill>
                <a:solidFill>
                  <a:srgbClr val="ffffff"/>
                </a:solidFill>
              </a:uFill>
              <a:latin typeface="Arial"/>
              <a:ea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comments" Target="../comments/comment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7.xml"/><Relationship Id="rId3" Type="http://schemas.openxmlformats.org/officeDocument/2006/relationships/comments" Target="../comments/comment24.xml"/>
</Relationships>
</file>

<file path=ppt/slides/_rels/slide2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7.xml"/><Relationship Id="rId3" Type="http://schemas.openxmlformats.org/officeDocument/2006/relationships/comments" Target="../comments/commen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jpeg"/><Relationship Id="rId3"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comments" Target="../comments/comment44.xml"/>
</Relationships>
</file>

<file path=ppt/slides/_rels/slide45.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image" Target="../media/image42.jpeg"/><Relationship Id="rId3"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5.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slideLayout" Target="../slideLayouts/slideLayout61.xml"/>
</Relationships>
</file>

<file path=ppt/slides/_rels/slide56.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61.xml"/>
</Relationships>
</file>

<file path=ppt/slides/_rels/slide57.xml.rels><?xml version="1.0" encoding="UTF-8"?>
<Relationships xmlns="http://schemas.openxmlformats.org/package/2006/relationships"><Relationship Id="rId1" Type="http://schemas.openxmlformats.org/officeDocument/2006/relationships/image" Target="../media/image50.jpeg"/><Relationship Id="rId2" Type="http://schemas.openxmlformats.org/officeDocument/2006/relationships/slideLayout" Target="../slideLayouts/slideLayout6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92520" y="0"/>
            <a:ext cx="8961840" cy="807120"/>
          </a:xfrm>
          <a:prstGeom prst="rect">
            <a:avLst/>
          </a:prstGeom>
          <a:noFill/>
          <a:ln>
            <a:noFill/>
          </a:ln>
        </p:spPr>
        <p:txBody>
          <a:bodyPr anchor="b"/>
          <a:p>
            <a:pPr algn="ctr">
              <a:lnSpc>
                <a:spcPct val="100000"/>
              </a:lnSpc>
            </a:pPr>
            <a:r>
              <a:rPr b="1" lang="es-AR" sz="4800" spc="-1" strike="noStrike">
                <a:solidFill>
                  <a:srgbClr val="ffffff"/>
                </a:solidFill>
                <a:uFill>
                  <a:solidFill>
                    <a:srgbClr val="ffffff"/>
                  </a:solidFill>
                </a:uFill>
                <a:latin typeface="Arial"/>
                <a:ea typeface="Arial"/>
              </a:rPr>
              <a:t>Técnicas de Programación</a:t>
            </a:r>
            <a:endParaRPr b="0" lang="es-AR" sz="1400" spc="-1" strike="noStrike">
              <a:solidFill>
                <a:srgbClr val="000000"/>
              </a:solidFill>
              <a:uFill>
                <a:solidFill>
                  <a:srgbClr val="ffffff"/>
                </a:solidFill>
              </a:uFill>
              <a:latin typeface="Arial"/>
            </a:endParaRPr>
          </a:p>
        </p:txBody>
      </p:sp>
      <p:sp>
        <p:nvSpPr>
          <p:cNvPr id="372" name="TextShape 2"/>
          <p:cNvSpPr txBox="1"/>
          <p:nvPr/>
        </p:nvSpPr>
        <p:spPr>
          <a:xfrm>
            <a:off x="0" y="5416200"/>
            <a:ext cx="9146520" cy="549720"/>
          </a:xfrm>
          <a:prstGeom prst="rect">
            <a:avLst/>
          </a:prstGeom>
          <a:noFill/>
          <a:ln>
            <a:noFill/>
          </a:ln>
        </p:spPr>
        <p:txBody>
          <a:bodyPr/>
          <a:p>
            <a:pPr algn="ctr">
              <a:lnSpc>
                <a:spcPct val="90000"/>
              </a:lnSpc>
            </a:pPr>
            <a:r>
              <a:rPr b="1" i="1" lang="es-AR" sz="3200" spc="-1" strike="noStrike">
                <a:solidFill>
                  <a:srgbClr val="ffffff"/>
                </a:solidFill>
                <a:uFill>
                  <a:solidFill>
                    <a:srgbClr val="ffffff"/>
                  </a:solidFill>
                </a:uFill>
                <a:latin typeface="Arial"/>
                <a:ea typeface="Arial"/>
              </a:rPr>
              <a:t>Introducción (Repaso)</a:t>
            </a:r>
            <a:endParaRPr b="0" lang="es-AR" sz="3200" spc="-1" strike="noStrike">
              <a:solidFill>
                <a:srgbClr val="000000"/>
              </a:solidFill>
              <a:uFill>
                <a:solidFill>
                  <a:srgbClr val="ffffff"/>
                </a:solidFill>
              </a:uFill>
              <a:latin typeface="Arial"/>
            </a:endParaRPr>
          </a:p>
          <a:p>
            <a:pPr algn="ctr">
              <a:lnSpc>
                <a:spcPct val="90000"/>
              </a:lnSpc>
            </a:pPr>
            <a:endParaRPr b="0" lang="es-AR"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Estructura de Control </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Selección</a:t>
            </a:r>
            <a:endParaRPr b="0" lang="es-AR" sz="1400" spc="-1" strike="noStrike">
              <a:solidFill>
                <a:srgbClr val="000000"/>
              </a:solidFill>
              <a:uFill>
                <a:solidFill>
                  <a:srgbClr val="ffffff"/>
                </a:solidFill>
              </a:uFill>
              <a:latin typeface="Arial"/>
            </a:endParaRPr>
          </a:p>
        </p:txBody>
      </p:sp>
      <p:sp>
        <p:nvSpPr>
          <p:cNvPr id="411" name="TextShape 2"/>
          <p:cNvSpPr txBox="1"/>
          <p:nvPr/>
        </p:nvSpPr>
        <p:spPr>
          <a:xfrm>
            <a:off x="628560" y="1550520"/>
            <a:ext cx="7886520" cy="4350960"/>
          </a:xfrm>
          <a:prstGeom prst="rect">
            <a:avLst/>
          </a:prstGeom>
          <a:noFill/>
          <a:ln>
            <a:noFill/>
          </a:ln>
        </p:spPr>
        <p:txBody>
          <a:bodyPr/>
          <a:p>
            <a:pPr marL="228600" indent="-228240">
              <a:lnSpc>
                <a:spcPct val="80000"/>
              </a:lnSpc>
              <a:buClr>
                <a:srgbClr val="000000"/>
              </a:buClr>
              <a:buFont typeface="Arial"/>
              <a:buChar char="•"/>
            </a:pPr>
            <a:r>
              <a:rPr b="0" lang="es-AR" sz="2589" spc="-1" strike="noStrike">
                <a:solidFill>
                  <a:srgbClr val="000000"/>
                </a:solidFill>
                <a:uFill>
                  <a:solidFill>
                    <a:srgbClr val="ffffff"/>
                  </a:solidFill>
                </a:uFill>
                <a:latin typeface="Arial"/>
                <a:ea typeface="Arial"/>
              </a:rPr>
              <a:t>Un algoritmo puede ser más que una lista de comandos…</a:t>
            </a:r>
            <a:endParaRPr b="0" lang="es-AR" sz="1400" spc="-1" strike="noStrike">
              <a:solidFill>
                <a:srgbClr val="000000"/>
              </a:solidFill>
              <a:uFill>
                <a:solidFill>
                  <a:srgbClr val="ffffff"/>
                </a:solidFill>
              </a:uFill>
              <a:latin typeface="Arial"/>
            </a:endParaRPr>
          </a:p>
          <a:p>
            <a:pPr marL="228600" indent="-63720">
              <a:lnSpc>
                <a:spcPct val="80000"/>
              </a:lnSpc>
            </a:pPr>
            <a:endParaRPr b="0" lang="es-AR" sz="1400" spc="-1" strike="noStrike">
              <a:solidFill>
                <a:srgbClr val="000000"/>
              </a:solidFill>
              <a:uFill>
                <a:solidFill>
                  <a:srgbClr val="ffffff"/>
                </a:solidFill>
              </a:uFill>
              <a:latin typeface="Arial"/>
            </a:endParaRPr>
          </a:p>
          <a:p>
            <a:pPr marL="228600" indent="-63720">
              <a:lnSpc>
                <a:spcPct val="80000"/>
              </a:lnSpc>
            </a:pPr>
            <a:endParaRPr b="0" lang="es-AR" sz="1400" spc="-1" strike="noStrike">
              <a:solidFill>
                <a:srgbClr val="000000"/>
              </a:solidFill>
              <a:uFill>
                <a:solidFill>
                  <a:srgbClr val="ffffff"/>
                </a:solidFill>
              </a:uFill>
              <a:latin typeface="Arial"/>
            </a:endParaRPr>
          </a:p>
          <a:p>
            <a:pPr marL="228600" indent="-63720">
              <a:lnSpc>
                <a:spcPct val="80000"/>
              </a:lnSpc>
            </a:pPr>
            <a:endParaRPr b="0" lang="es-AR" sz="1400" spc="-1" strike="noStrike">
              <a:solidFill>
                <a:srgbClr val="000000"/>
              </a:solidFill>
              <a:uFill>
                <a:solidFill>
                  <a:srgbClr val="ffffff"/>
                </a:solidFill>
              </a:uFill>
              <a:latin typeface="Arial"/>
            </a:endParaRPr>
          </a:p>
          <a:p>
            <a:pPr marL="228600" indent="-63720">
              <a:lnSpc>
                <a:spcPct val="80000"/>
              </a:lnSpc>
            </a:pPr>
            <a:endParaRPr b="0" lang="es-AR" sz="1400" spc="-1" strike="noStrike">
              <a:solidFill>
                <a:srgbClr val="000000"/>
              </a:solidFill>
              <a:uFill>
                <a:solidFill>
                  <a:srgbClr val="ffffff"/>
                </a:solidFill>
              </a:uFill>
              <a:latin typeface="Arial"/>
            </a:endParaRPr>
          </a:p>
          <a:p>
            <a:pPr marL="228600" indent="-63720">
              <a:lnSpc>
                <a:spcPct val="80000"/>
              </a:lnSpc>
            </a:pPr>
            <a:endParaRPr b="0" lang="es-AR" sz="1400" spc="-1" strike="noStrike">
              <a:solidFill>
                <a:srgbClr val="000000"/>
              </a:solidFill>
              <a:uFill>
                <a:solidFill>
                  <a:srgbClr val="ffffff"/>
                </a:solidFill>
              </a:uFill>
              <a:latin typeface="Arial"/>
            </a:endParaRPr>
          </a:p>
          <a:p>
            <a:pPr marL="228600" indent="-63720">
              <a:lnSpc>
                <a:spcPct val="80000"/>
              </a:lnSpc>
            </a:pPr>
            <a:endParaRPr b="0" lang="es-AR" sz="1400" spc="-1" strike="noStrike">
              <a:solidFill>
                <a:srgbClr val="000000"/>
              </a:solidFill>
              <a:uFill>
                <a:solidFill>
                  <a:srgbClr val="ffffff"/>
                </a:solidFill>
              </a:uFill>
              <a:latin typeface="Arial"/>
            </a:endParaRPr>
          </a:p>
          <a:p>
            <a:pPr marL="228600" indent="-228240">
              <a:lnSpc>
                <a:spcPct val="80000"/>
              </a:lnSpc>
              <a:buClr>
                <a:srgbClr val="000000"/>
              </a:buClr>
              <a:buFont typeface="Arial"/>
              <a:buChar char="•"/>
            </a:pPr>
            <a:r>
              <a:rPr b="0" lang="es-AR" sz="2589" spc="-1" strike="noStrike">
                <a:solidFill>
                  <a:srgbClr val="000000"/>
                </a:solidFill>
                <a:uFill>
                  <a:solidFill>
                    <a:srgbClr val="ffffff"/>
                  </a:solidFill>
                </a:uFill>
                <a:latin typeface="Arial"/>
                <a:ea typeface="Arial"/>
              </a:rPr>
              <a:t>Cómo hago para verificar si un número es mayor o igual a 20??</a:t>
            </a:r>
            <a:endParaRPr b="0" lang="es-AR" sz="1400" spc="-1" strike="noStrike">
              <a:solidFill>
                <a:srgbClr val="000000"/>
              </a:solidFill>
              <a:uFill>
                <a:solidFill>
                  <a:srgbClr val="ffffff"/>
                </a:solidFill>
              </a:uFill>
              <a:latin typeface="Arial"/>
            </a:endParaRPr>
          </a:p>
          <a:p>
            <a:pPr marL="228600" indent="-63720">
              <a:lnSpc>
                <a:spcPct val="80000"/>
              </a:lnSpc>
            </a:pPr>
            <a:endParaRPr b="0" lang="es-AR" sz="1400" spc="-1" strike="noStrike">
              <a:solidFill>
                <a:srgbClr val="000000"/>
              </a:solidFill>
              <a:uFill>
                <a:solidFill>
                  <a:srgbClr val="ffffff"/>
                </a:solidFill>
              </a:uFill>
              <a:latin typeface="Arial"/>
            </a:endParaRPr>
          </a:p>
        </p:txBody>
      </p:sp>
      <p:sp>
        <p:nvSpPr>
          <p:cNvPr id="412" name="TextShape 3"/>
          <p:cNvSpPr txBox="1"/>
          <p:nvPr/>
        </p:nvSpPr>
        <p:spPr>
          <a:xfrm>
            <a:off x="8587800" y="6575400"/>
            <a:ext cx="556200" cy="364680"/>
          </a:xfrm>
          <a:prstGeom prst="rect">
            <a:avLst/>
          </a:prstGeom>
          <a:noFill/>
          <a:ln>
            <a:noFill/>
          </a:ln>
        </p:spPr>
        <p:txBody>
          <a:bodyPr anchor="ctr"/>
          <a:p>
            <a:pPr algn="r">
              <a:lnSpc>
                <a:spcPct val="100000"/>
              </a:lnSpc>
            </a:pPr>
            <a:fld id="{BC0B6461-2C26-4468-8C99-B4DCFF95B53D}"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413" name="Google Shape;302;p34" descr=""/>
          <p:cNvPicPr/>
          <p:nvPr/>
        </p:nvPicPr>
        <p:blipFill>
          <a:blip r:embed="rId1"/>
          <a:stretch/>
        </p:blipFill>
        <p:spPr>
          <a:xfrm>
            <a:off x="457200" y="2869920"/>
            <a:ext cx="8197200" cy="2594880"/>
          </a:xfrm>
          <a:prstGeom prst="rect">
            <a:avLst/>
          </a:prstGeom>
          <a:ln>
            <a:noFill/>
          </a:ln>
        </p:spPr>
      </p:pic>
      <p:sp>
        <p:nvSpPr>
          <p:cNvPr id="414" name="CustomShape 4"/>
          <p:cNvSpPr/>
          <p:nvPr/>
        </p:nvSpPr>
        <p:spPr>
          <a:xfrm>
            <a:off x="1708200" y="3376440"/>
            <a:ext cx="1261080" cy="900720"/>
          </a:xfrm>
          <a:prstGeom prst="rect">
            <a:avLst/>
          </a:prstGeom>
          <a:solidFill>
            <a:schemeClr val="lt1"/>
          </a:solidFill>
          <a:ln>
            <a:noFill/>
          </a:ln>
        </p:spPr>
        <p:style>
          <a:lnRef idx="0"/>
          <a:fillRef idx="0"/>
          <a:effectRef idx="0"/>
          <a:fontRef idx="minor"/>
        </p:style>
        <p:txBody>
          <a:bodyPr anchor="ctr"/>
          <a:p>
            <a:pPr algn="ctr">
              <a:lnSpc>
                <a:spcPct val="100000"/>
              </a:lnSpc>
            </a:pPr>
            <a:r>
              <a:rPr b="0" lang="es-AR" sz="1400" spc="-1" strike="noStrike">
                <a:solidFill>
                  <a:srgbClr val="000000"/>
                </a:solidFill>
                <a:uFill>
                  <a:solidFill>
                    <a:srgbClr val="ffffff"/>
                  </a:solidFill>
                </a:uFill>
                <a:latin typeface="Calibri"/>
                <a:ea typeface="Calibri"/>
              </a:rPr>
              <a:t>Escribir “Bienvenido!”</a:t>
            </a:r>
            <a:endParaRPr b="0" lang="es-AR" sz="1800" spc="-1" strike="noStrike">
              <a:solidFill>
                <a:srgbClr val="000000"/>
              </a:solidFill>
              <a:uFill>
                <a:solidFill>
                  <a:srgbClr val="ffffff"/>
                </a:solidFill>
              </a:uFill>
              <a:latin typeface="Arial"/>
            </a:endParaRPr>
          </a:p>
        </p:txBody>
      </p:sp>
      <p:sp>
        <p:nvSpPr>
          <p:cNvPr id="415" name="CustomShape 5"/>
          <p:cNvSpPr/>
          <p:nvPr/>
        </p:nvSpPr>
        <p:spPr>
          <a:xfrm>
            <a:off x="6360120" y="3376440"/>
            <a:ext cx="1261080" cy="900720"/>
          </a:xfrm>
          <a:prstGeom prst="rect">
            <a:avLst/>
          </a:prstGeom>
          <a:solidFill>
            <a:schemeClr val="lt1"/>
          </a:solidFill>
          <a:ln>
            <a:noFill/>
          </a:ln>
        </p:spPr>
        <p:style>
          <a:lnRef idx="0"/>
          <a:fillRef idx="0"/>
          <a:effectRef idx="0"/>
          <a:fontRef idx="minor"/>
        </p:style>
        <p:txBody>
          <a:bodyPr anchor="ctr"/>
          <a:p>
            <a:pPr algn="ctr">
              <a:lnSpc>
                <a:spcPct val="100000"/>
              </a:lnSpc>
            </a:pPr>
            <a:r>
              <a:rPr b="0" lang="es-AR" sz="1400" spc="-1" strike="noStrike">
                <a:solidFill>
                  <a:srgbClr val="000000"/>
                </a:solidFill>
                <a:uFill>
                  <a:solidFill>
                    <a:srgbClr val="ffffff"/>
                  </a:solidFill>
                </a:uFill>
                <a:latin typeface="Calibri"/>
                <a:ea typeface="Calibri"/>
              </a:rPr>
              <a:t>Escribir “Vuelva pronto!”</a:t>
            </a:r>
            <a:endParaRPr b="0" lang="es-AR"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Selección o decisión (Branch)</a:t>
            </a:r>
            <a:endParaRPr b="0" lang="es-AR" sz="1400" spc="-1" strike="noStrike">
              <a:solidFill>
                <a:srgbClr val="000000"/>
              </a:solidFill>
              <a:uFill>
                <a:solidFill>
                  <a:srgbClr val="ffffff"/>
                </a:solidFill>
              </a:uFill>
              <a:latin typeface="Arial"/>
            </a:endParaRPr>
          </a:p>
        </p:txBody>
      </p:sp>
      <p:sp>
        <p:nvSpPr>
          <p:cNvPr id="417" name="TextShape 2"/>
          <p:cNvSpPr txBox="1"/>
          <p:nvPr/>
        </p:nvSpPr>
        <p:spPr>
          <a:xfrm>
            <a:off x="628560" y="2160000"/>
            <a:ext cx="7886520" cy="435096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¿Qué camino tomo?</a:t>
            </a:r>
            <a:endParaRPr b="0" lang="es-AR" sz="1400" spc="-1" strike="noStrike">
              <a:solidFill>
                <a:srgbClr val="000000"/>
              </a:solidFill>
              <a:uFill>
                <a:solidFill>
                  <a:srgbClr val="ffffff"/>
                </a:solidFill>
              </a:uFill>
              <a:latin typeface="Arial"/>
            </a:endParaRPr>
          </a:p>
        </p:txBody>
      </p:sp>
      <p:sp>
        <p:nvSpPr>
          <p:cNvPr id="418" name="TextShape 3"/>
          <p:cNvSpPr txBox="1"/>
          <p:nvPr/>
        </p:nvSpPr>
        <p:spPr>
          <a:xfrm>
            <a:off x="8587800" y="6575400"/>
            <a:ext cx="556200" cy="364680"/>
          </a:xfrm>
          <a:prstGeom prst="rect">
            <a:avLst/>
          </a:prstGeom>
          <a:noFill/>
          <a:ln>
            <a:noFill/>
          </a:ln>
        </p:spPr>
        <p:txBody>
          <a:bodyPr anchor="ctr"/>
          <a:p>
            <a:pPr algn="r">
              <a:lnSpc>
                <a:spcPct val="100000"/>
              </a:lnSpc>
            </a:pPr>
            <a:fld id="{A00FFA71-CD3B-44CA-A7E5-1D0ACEEE6299}"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419" name="Google Shape;312;p35" descr=""/>
          <p:cNvPicPr/>
          <p:nvPr/>
        </p:nvPicPr>
        <p:blipFill>
          <a:blip r:embed="rId1"/>
          <a:stretch/>
        </p:blipFill>
        <p:spPr>
          <a:xfrm>
            <a:off x="2317320" y="2828160"/>
            <a:ext cx="4029840" cy="36828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extShape 1"/>
          <p:cNvSpPr txBox="1"/>
          <p:nvPr/>
        </p:nvSpPr>
        <p:spPr>
          <a:xfrm>
            <a:off x="628560" y="275760"/>
            <a:ext cx="7886520" cy="1220040"/>
          </a:xfrm>
          <a:prstGeom prst="rect">
            <a:avLst/>
          </a:prstGeom>
          <a:noFill/>
          <a:ln>
            <a:noFill/>
          </a:ln>
        </p:spPr>
        <p:txBody>
          <a:bodyPr anchor="ctr"/>
          <a:p>
            <a:pPr algn="ctr">
              <a:lnSpc>
                <a:spcPct val="90000"/>
              </a:lnSpc>
            </a:pPr>
            <a:r>
              <a:rPr b="1" lang="es-AR" sz="4400" spc="-1" strike="noStrike">
                <a:solidFill>
                  <a:srgbClr val="000000"/>
                </a:solidFill>
                <a:uFill>
                  <a:solidFill>
                    <a:srgbClr val="ffffff"/>
                  </a:solidFill>
                </a:uFill>
                <a:latin typeface="Arial"/>
                <a:ea typeface="Arial"/>
              </a:rPr>
              <a:t>Estructura de Control</a:t>
            </a:r>
            <a:r>
              <a:rPr b="1" lang="es-AR" sz="4400" spc="-1" strike="noStrike">
                <a:solidFill>
                  <a:srgbClr val="000000"/>
                </a:solidFill>
                <a:uFill>
                  <a:solidFill>
                    <a:srgbClr val="ffffff"/>
                  </a:solidFill>
                </a:uFill>
                <a:latin typeface="Arial"/>
                <a:ea typeface="Arial"/>
              </a:rPr>
              <a:t>
</a:t>
            </a:r>
            <a:r>
              <a:rPr b="0" i="1" lang="es-AR" sz="3100" spc="-1" strike="noStrike">
                <a:solidFill>
                  <a:srgbClr val="000000"/>
                </a:solidFill>
                <a:uFill>
                  <a:solidFill>
                    <a:srgbClr val="ffffff"/>
                  </a:solidFill>
                </a:uFill>
                <a:latin typeface="Arial"/>
                <a:ea typeface="Arial"/>
              </a:rPr>
              <a:t>Selección</a:t>
            </a:r>
            <a:endParaRPr b="0" lang="es-AR" sz="1400" spc="-1" strike="noStrike">
              <a:solidFill>
                <a:srgbClr val="000000"/>
              </a:solidFill>
              <a:uFill>
                <a:solidFill>
                  <a:srgbClr val="ffffff"/>
                </a:solidFill>
              </a:uFill>
              <a:latin typeface="Arial"/>
            </a:endParaRPr>
          </a:p>
        </p:txBody>
      </p:sp>
      <p:sp>
        <p:nvSpPr>
          <p:cNvPr id="421" name="TextShape 2"/>
          <p:cNvSpPr txBox="1"/>
          <p:nvPr/>
        </p:nvSpPr>
        <p:spPr>
          <a:xfrm>
            <a:off x="8587800" y="6575400"/>
            <a:ext cx="556200" cy="364680"/>
          </a:xfrm>
          <a:prstGeom prst="rect">
            <a:avLst/>
          </a:prstGeom>
          <a:noFill/>
          <a:ln>
            <a:noFill/>
          </a:ln>
        </p:spPr>
        <p:txBody>
          <a:bodyPr anchor="ctr"/>
          <a:p>
            <a:pPr algn="r">
              <a:lnSpc>
                <a:spcPct val="100000"/>
              </a:lnSpc>
            </a:pPr>
            <a:fld id="{9C64AB41-21C0-4DD6-BD37-A5002491D913}"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422" name="Google Shape;320;p36" descr=""/>
          <p:cNvPicPr/>
          <p:nvPr/>
        </p:nvPicPr>
        <p:blipFill>
          <a:blip r:embed="rId1"/>
          <a:stretch/>
        </p:blipFill>
        <p:spPr>
          <a:xfrm>
            <a:off x="509400" y="2051280"/>
            <a:ext cx="8005680" cy="3772440"/>
          </a:xfrm>
          <a:prstGeom prst="rect">
            <a:avLst/>
          </a:prstGeom>
          <a:ln>
            <a:noFill/>
          </a:ln>
        </p:spPr>
      </p:pic>
      <p:sp>
        <p:nvSpPr>
          <p:cNvPr id="423" name="CustomShape 3"/>
          <p:cNvSpPr/>
          <p:nvPr/>
        </p:nvSpPr>
        <p:spPr>
          <a:xfrm>
            <a:off x="3099240" y="2642760"/>
            <a:ext cx="3987000" cy="385560"/>
          </a:xfrm>
          <a:prstGeom prst="rect">
            <a:avLst/>
          </a:prstGeom>
          <a:noFill/>
          <a:ln>
            <a:noFill/>
          </a:ln>
        </p:spPr>
        <p:style>
          <a:lnRef idx="0"/>
          <a:fillRef idx="0"/>
          <a:effectRef idx="0"/>
          <a:fontRef idx="minor"/>
        </p:style>
        <p:txBody>
          <a:bodyPr lIns="59040" rIns="59040" tIns="29520" bIns="29520"/>
          <a:p>
            <a:pPr>
              <a:lnSpc>
                <a:spcPct val="100000"/>
              </a:lnSpc>
            </a:pPr>
            <a:r>
              <a:rPr b="1" lang="es-AR" sz="2400" spc="-1" strike="noStrike">
                <a:solidFill>
                  <a:srgbClr val="7f0055"/>
                </a:solidFill>
                <a:uFill>
                  <a:solidFill>
                    <a:srgbClr val="ffffff"/>
                  </a:solidFill>
                </a:uFill>
                <a:latin typeface="Arial"/>
                <a:ea typeface="Arial"/>
              </a:rPr>
              <a:t>Si, el número es &gt;= a 20</a:t>
            </a:r>
            <a:endParaRPr b="0" lang="es-AR" sz="1800" spc="-1" strike="noStrike">
              <a:solidFill>
                <a:srgbClr val="000000"/>
              </a:solidFill>
              <a:uFill>
                <a:solidFill>
                  <a:srgbClr val="ffffff"/>
                </a:solidFill>
              </a:uFill>
              <a:latin typeface="Arial"/>
            </a:endParaRPr>
          </a:p>
          <a:p>
            <a:pPr>
              <a:lnSpc>
                <a:spcPct val="100000"/>
              </a:lnSpc>
            </a:pPr>
            <a:endParaRPr b="0" lang="es-AR" sz="1800" spc="-1" strike="noStrike">
              <a:solidFill>
                <a:srgbClr val="000000"/>
              </a:solidFill>
              <a:uFill>
                <a:solidFill>
                  <a:srgbClr val="ffffff"/>
                </a:solidFill>
              </a:uFill>
              <a:latin typeface="Arial"/>
            </a:endParaRPr>
          </a:p>
        </p:txBody>
      </p:sp>
      <p:sp>
        <p:nvSpPr>
          <p:cNvPr id="424" name="CustomShape 4"/>
          <p:cNvSpPr/>
          <p:nvPr/>
        </p:nvSpPr>
        <p:spPr>
          <a:xfrm>
            <a:off x="2923920" y="5792400"/>
            <a:ext cx="4162320" cy="385560"/>
          </a:xfrm>
          <a:prstGeom prst="rect">
            <a:avLst/>
          </a:prstGeom>
          <a:noFill/>
          <a:ln>
            <a:noFill/>
          </a:ln>
        </p:spPr>
        <p:style>
          <a:lnRef idx="0"/>
          <a:fillRef idx="0"/>
          <a:effectRef idx="0"/>
          <a:fontRef idx="minor"/>
        </p:style>
        <p:txBody>
          <a:bodyPr lIns="59040" rIns="59040" tIns="29520" bIns="29520"/>
          <a:p>
            <a:pPr>
              <a:lnSpc>
                <a:spcPct val="100000"/>
              </a:lnSpc>
            </a:pPr>
            <a:r>
              <a:rPr b="1" lang="es-AR" sz="2400" spc="-1" strike="noStrike">
                <a:solidFill>
                  <a:srgbClr val="7f0055"/>
                </a:solidFill>
                <a:uFill>
                  <a:solidFill>
                    <a:srgbClr val="ffffff"/>
                  </a:solidFill>
                </a:uFill>
                <a:latin typeface="Arial"/>
                <a:ea typeface="Arial"/>
              </a:rPr>
              <a:t>No, el número es &lt; a 20</a:t>
            </a:r>
            <a:endParaRPr b="0" lang="es-AR" sz="1800" spc="-1" strike="noStrike">
              <a:solidFill>
                <a:srgbClr val="000000"/>
              </a:solidFill>
              <a:uFill>
                <a:solidFill>
                  <a:srgbClr val="ffffff"/>
                </a:solidFill>
              </a:uFill>
              <a:latin typeface="Arial"/>
            </a:endParaRPr>
          </a:p>
          <a:p>
            <a:pPr>
              <a:lnSpc>
                <a:spcPct val="100000"/>
              </a:lnSpc>
            </a:pPr>
            <a:endParaRPr b="0" lang="es-AR" sz="1800" spc="-1" strike="noStrike">
              <a:solidFill>
                <a:srgbClr val="000000"/>
              </a:solidFill>
              <a:uFill>
                <a:solidFill>
                  <a:srgbClr val="ffffff"/>
                </a:solidFill>
              </a:uFill>
              <a:latin typeface="Arial"/>
            </a:endParaRPr>
          </a:p>
        </p:txBody>
      </p:sp>
      <p:sp>
        <p:nvSpPr>
          <p:cNvPr id="425" name="CustomShape 5"/>
          <p:cNvSpPr/>
          <p:nvPr/>
        </p:nvSpPr>
        <p:spPr>
          <a:xfrm>
            <a:off x="1368360" y="2880360"/>
            <a:ext cx="1108800" cy="608760"/>
          </a:xfrm>
          <a:prstGeom prst="rect">
            <a:avLst/>
          </a:prstGeom>
          <a:solidFill>
            <a:srgbClr val="ffffff"/>
          </a:solidFill>
          <a:ln w="9360">
            <a:solidFill>
              <a:srgbClr val="000000"/>
            </a:solidFill>
            <a:round/>
          </a:ln>
        </p:spPr>
        <p:style>
          <a:lnRef idx="0"/>
          <a:fillRef idx="0"/>
          <a:effectRef idx="0"/>
          <a:fontRef idx="minor"/>
        </p:style>
        <p:txBody>
          <a:bodyPr lIns="59040" rIns="59040" tIns="29520" bIns="29520"/>
          <a:p>
            <a:pPr algn="ctr">
              <a:lnSpc>
                <a:spcPct val="100000"/>
              </a:lnSpc>
            </a:pPr>
            <a:r>
              <a:rPr b="1" lang="es-AR" sz="1800" spc="-1" strike="noStrike">
                <a:solidFill>
                  <a:srgbClr val="7f0055"/>
                </a:solidFill>
                <a:uFill>
                  <a:solidFill>
                    <a:srgbClr val="ffffff"/>
                  </a:solidFill>
                </a:uFill>
                <a:latin typeface="Arial"/>
                <a:ea typeface="Arial"/>
              </a:rPr>
              <a:t>Número &gt;= 20</a:t>
            </a:r>
            <a:endParaRPr b="0" lang="es-AR" sz="1800" spc="-1" strike="noStrike">
              <a:solidFill>
                <a:srgbClr val="000000"/>
              </a:solidFill>
              <a:uFill>
                <a:solidFill>
                  <a:srgbClr val="ffffff"/>
                </a:solidFill>
              </a:uFill>
              <a:latin typeface="Arial"/>
            </a:endParaRPr>
          </a:p>
        </p:txBody>
      </p:sp>
      <p:sp>
        <p:nvSpPr>
          <p:cNvPr id="426" name="CustomShape 6"/>
          <p:cNvSpPr/>
          <p:nvPr/>
        </p:nvSpPr>
        <p:spPr>
          <a:xfrm>
            <a:off x="0" y="6369120"/>
            <a:ext cx="9143640" cy="20592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s-AR" sz="1000" spc="-1" strike="noStrike">
                <a:solidFill>
                  <a:srgbClr val="000000"/>
                </a:solidFill>
                <a:uFill>
                  <a:solidFill>
                    <a:srgbClr val="ffffff"/>
                  </a:solidFill>
                </a:uFill>
                <a:latin typeface="Arial"/>
                <a:ea typeface="Arial"/>
              </a:rPr>
              <a:t>Extraído de: "Barry, P., &amp; Griffiths, D. (2009). Head First Programming: A Learner's Guide to Programming Using the Python Language. " O'Reilly Media, Inc."."</a:t>
            </a:r>
            <a:endParaRPr b="0" lang="es-AR"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Selección </a:t>
            </a:r>
            <a:r>
              <a:rPr b="0"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Alternativa Simple</a:t>
            </a:r>
            <a:endParaRPr b="0" lang="es-AR" sz="1400" spc="-1" strike="noStrike">
              <a:solidFill>
                <a:srgbClr val="000000"/>
              </a:solidFill>
              <a:uFill>
                <a:solidFill>
                  <a:srgbClr val="ffffff"/>
                </a:solidFill>
              </a:uFill>
              <a:latin typeface="Arial"/>
            </a:endParaRPr>
          </a:p>
        </p:txBody>
      </p:sp>
      <p:sp>
        <p:nvSpPr>
          <p:cNvPr id="428" name="TextShape 2"/>
          <p:cNvSpPr txBox="1"/>
          <p:nvPr/>
        </p:nvSpPr>
        <p:spPr>
          <a:xfrm>
            <a:off x="628560" y="2160000"/>
            <a:ext cx="4375800" cy="435096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Si la condición &lt;Condición&gt; es Verdadera &lt;V&gt; se realiza una acción &lt;Acción&gt;</a:t>
            </a:r>
            <a:endParaRPr b="0" lang="es-AR" sz="1400" spc="-1" strike="noStrike">
              <a:solidFill>
                <a:srgbClr val="000000"/>
              </a:solidFill>
              <a:uFill>
                <a:solidFill>
                  <a:srgbClr val="ffffff"/>
                </a:solidFill>
              </a:uFill>
              <a:latin typeface="Arial"/>
            </a:endParaRPr>
          </a:p>
        </p:txBody>
      </p:sp>
      <p:sp>
        <p:nvSpPr>
          <p:cNvPr id="429" name="TextShape 3"/>
          <p:cNvSpPr txBox="1"/>
          <p:nvPr/>
        </p:nvSpPr>
        <p:spPr>
          <a:xfrm>
            <a:off x="8587800" y="6575400"/>
            <a:ext cx="556200" cy="364680"/>
          </a:xfrm>
          <a:prstGeom prst="rect">
            <a:avLst/>
          </a:prstGeom>
          <a:noFill/>
          <a:ln>
            <a:noFill/>
          </a:ln>
        </p:spPr>
        <p:txBody>
          <a:bodyPr anchor="ctr"/>
          <a:p>
            <a:pPr algn="r">
              <a:lnSpc>
                <a:spcPct val="100000"/>
              </a:lnSpc>
            </a:pPr>
            <a:fld id="{0BBA051F-A73C-47EF-A28A-F7A46F14FA90}"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30" name="CustomShape 4"/>
          <p:cNvSpPr/>
          <p:nvPr/>
        </p:nvSpPr>
        <p:spPr>
          <a:xfrm>
            <a:off x="5074200" y="2120400"/>
            <a:ext cx="1429560" cy="426960"/>
          </a:xfrm>
          <a:prstGeom prst="roundRect">
            <a:avLst>
              <a:gd name="adj" fmla="val 16667"/>
            </a:avLst>
          </a:prstGeom>
          <a:noFill/>
          <a:ln w="28440">
            <a:solidFill>
              <a:srgbClr val="000000"/>
            </a:solidFill>
            <a:round/>
          </a:ln>
        </p:spPr>
        <p:style>
          <a:lnRef idx="0"/>
          <a:fillRef idx="0"/>
          <a:effectRef idx="0"/>
          <a:fontRef idx="minor"/>
        </p:style>
        <p:txBody>
          <a:bodyPr lIns="90000" rIns="90000" tIns="91440" bIns="91440" anchor="ctr"/>
          <a:p>
            <a:pPr algn="ctr">
              <a:lnSpc>
                <a:spcPct val="100000"/>
              </a:lnSpc>
            </a:pPr>
            <a:r>
              <a:rPr b="1" lang="es-AR" sz="1600" spc="-1" strike="noStrike">
                <a:solidFill>
                  <a:srgbClr val="000000"/>
                </a:solidFill>
                <a:uFill>
                  <a:solidFill>
                    <a:srgbClr val="ffffff"/>
                  </a:solidFill>
                </a:uFill>
                <a:latin typeface="Arial"/>
                <a:ea typeface="Arial"/>
              </a:rPr>
              <a:t>Inicio</a:t>
            </a:r>
            <a:endParaRPr b="0" lang="es-AR" sz="1800" spc="-1" strike="noStrike">
              <a:solidFill>
                <a:srgbClr val="000000"/>
              </a:solidFill>
              <a:uFill>
                <a:solidFill>
                  <a:srgbClr val="ffffff"/>
                </a:solidFill>
              </a:uFill>
              <a:latin typeface="Arial"/>
            </a:endParaRPr>
          </a:p>
        </p:txBody>
      </p:sp>
      <p:sp>
        <p:nvSpPr>
          <p:cNvPr id="431" name="CustomShape 5"/>
          <p:cNvSpPr/>
          <p:nvPr/>
        </p:nvSpPr>
        <p:spPr>
          <a:xfrm>
            <a:off x="5005080" y="3050640"/>
            <a:ext cx="1568520" cy="533520"/>
          </a:xfrm>
          <a:prstGeom prst="rect">
            <a:avLst/>
          </a:prstGeom>
          <a:noFill/>
          <a:ln w="28440">
            <a:solidFill>
              <a:srgbClr val="000000"/>
            </a:solidFill>
            <a:round/>
          </a:ln>
        </p:spPr>
        <p:style>
          <a:lnRef idx="0"/>
          <a:fillRef idx="0"/>
          <a:effectRef idx="0"/>
          <a:fontRef idx="minor"/>
        </p:style>
        <p:txBody>
          <a:bodyPr lIns="90000" rIns="90000" tIns="91440" bIns="91440" anchor="ctr"/>
          <a:p>
            <a:pPr algn="ctr">
              <a:lnSpc>
                <a:spcPct val="100000"/>
              </a:lnSpc>
            </a:pPr>
            <a:r>
              <a:rPr b="1" lang="es-AR" sz="1600" spc="-1" strike="noStrike">
                <a:solidFill>
                  <a:srgbClr val="000000"/>
                </a:solidFill>
                <a:uFill>
                  <a:solidFill>
                    <a:srgbClr val="ffffff"/>
                  </a:solidFill>
                </a:uFill>
                <a:latin typeface="Arial"/>
                <a:ea typeface="Arial"/>
              </a:rPr>
              <a:t>Variable</a:t>
            </a:r>
            <a:endParaRPr b="0" lang="es-AR" sz="1800" spc="-1" strike="noStrike">
              <a:solidFill>
                <a:srgbClr val="000000"/>
              </a:solidFill>
              <a:uFill>
                <a:solidFill>
                  <a:srgbClr val="ffffff"/>
                </a:solidFill>
              </a:uFill>
              <a:latin typeface="Arial"/>
            </a:endParaRPr>
          </a:p>
        </p:txBody>
      </p:sp>
      <p:sp>
        <p:nvSpPr>
          <p:cNvPr id="432" name="CustomShape 6"/>
          <p:cNvSpPr/>
          <p:nvPr/>
        </p:nvSpPr>
        <p:spPr>
          <a:xfrm>
            <a:off x="5005080" y="5017320"/>
            <a:ext cx="1568520" cy="533520"/>
          </a:xfrm>
          <a:prstGeom prst="rect">
            <a:avLst/>
          </a:prstGeom>
          <a:noFill/>
          <a:ln w="28440">
            <a:solidFill>
              <a:srgbClr val="000000"/>
            </a:solidFill>
            <a:round/>
          </a:ln>
        </p:spPr>
        <p:style>
          <a:lnRef idx="0"/>
          <a:fillRef idx="0"/>
          <a:effectRef idx="0"/>
          <a:fontRef idx="minor"/>
        </p:style>
        <p:txBody>
          <a:bodyPr lIns="90000" rIns="90000" tIns="91440" bIns="91440" anchor="ctr"/>
          <a:p>
            <a:pPr algn="ctr">
              <a:lnSpc>
                <a:spcPct val="100000"/>
              </a:lnSpc>
            </a:pPr>
            <a:r>
              <a:rPr b="1" lang="es-AR" sz="1600" spc="-1" strike="noStrike">
                <a:solidFill>
                  <a:srgbClr val="000000"/>
                </a:solidFill>
                <a:uFill>
                  <a:solidFill>
                    <a:srgbClr val="ffffff"/>
                  </a:solidFill>
                </a:uFill>
                <a:latin typeface="Arial"/>
                <a:ea typeface="Arial"/>
              </a:rPr>
              <a:t>Acción</a:t>
            </a:r>
            <a:endParaRPr b="0" lang="es-AR" sz="1800" spc="-1" strike="noStrike">
              <a:solidFill>
                <a:srgbClr val="000000"/>
              </a:solidFill>
              <a:uFill>
                <a:solidFill>
                  <a:srgbClr val="ffffff"/>
                </a:solidFill>
              </a:uFill>
              <a:latin typeface="Arial"/>
            </a:endParaRPr>
          </a:p>
        </p:txBody>
      </p:sp>
      <p:sp>
        <p:nvSpPr>
          <p:cNvPr id="433" name="CustomShape 7"/>
          <p:cNvSpPr/>
          <p:nvPr/>
        </p:nvSpPr>
        <p:spPr>
          <a:xfrm>
            <a:off x="5005080" y="3988800"/>
            <a:ext cx="1568520" cy="623880"/>
          </a:xfrm>
          <a:prstGeom prst="diamond">
            <a:avLst/>
          </a:prstGeom>
          <a:solidFill>
            <a:srgbClr val="9bbb59"/>
          </a:solidFill>
          <a:ln w="28440">
            <a:solidFill>
              <a:srgbClr val="000000"/>
            </a:solidFill>
            <a:round/>
          </a:ln>
        </p:spPr>
        <p:style>
          <a:lnRef idx="0"/>
          <a:fillRef idx="0"/>
          <a:effectRef idx="0"/>
          <a:fontRef idx="minor"/>
        </p:style>
      </p:sp>
      <p:sp>
        <p:nvSpPr>
          <p:cNvPr id="434" name="CustomShape 8"/>
          <p:cNvSpPr/>
          <p:nvPr/>
        </p:nvSpPr>
        <p:spPr>
          <a:xfrm>
            <a:off x="5790600" y="2549520"/>
            <a:ext cx="360" cy="49860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435" name="CustomShape 9"/>
          <p:cNvSpPr/>
          <p:nvPr/>
        </p:nvSpPr>
        <p:spPr>
          <a:xfrm>
            <a:off x="5790600" y="3585960"/>
            <a:ext cx="360" cy="40032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436" name="CustomShape 10"/>
          <p:cNvSpPr/>
          <p:nvPr/>
        </p:nvSpPr>
        <p:spPr>
          <a:xfrm>
            <a:off x="5790600" y="4614840"/>
            <a:ext cx="360" cy="40032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437" name="CustomShape 11"/>
          <p:cNvSpPr/>
          <p:nvPr/>
        </p:nvSpPr>
        <p:spPr>
          <a:xfrm>
            <a:off x="5790600" y="5553000"/>
            <a:ext cx="720" cy="62388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438" name="CustomShape 12"/>
          <p:cNvSpPr/>
          <p:nvPr/>
        </p:nvSpPr>
        <p:spPr>
          <a:xfrm>
            <a:off x="6575760" y="4301640"/>
            <a:ext cx="948600" cy="1834200"/>
          </a:xfrm>
          <a:prstGeom prst="bentConnector2">
            <a:avLst/>
          </a:prstGeom>
          <a:noFill/>
          <a:ln w="28440">
            <a:solidFill>
              <a:srgbClr val="000000"/>
            </a:solidFill>
            <a:round/>
          </a:ln>
        </p:spPr>
        <p:style>
          <a:lnRef idx="0"/>
          <a:fillRef idx="0"/>
          <a:effectRef idx="0"/>
          <a:fontRef idx="minor"/>
        </p:style>
      </p:sp>
      <p:sp>
        <p:nvSpPr>
          <p:cNvPr id="439" name="CustomShape 13"/>
          <p:cNvSpPr/>
          <p:nvPr/>
        </p:nvSpPr>
        <p:spPr>
          <a:xfrm rot="10800000">
            <a:off x="7520040" y="6125400"/>
            <a:ext cx="1677960" cy="36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440" name="CustomShape 14"/>
          <p:cNvSpPr/>
          <p:nvPr/>
        </p:nvSpPr>
        <p:spPr>
          <a:xfrm>
            <a:off x="5192640" y="4114800"/>
            <a:ext cx="1429560" cy="533520"/>
          </a:xfrm>
          <a:prstGeom prst="rect">
            <a:avLst/>
          </a:prstGeom>
          <a:noFill/>
          <a:ln>
            <a:noFill/>
          </a:ln>
        </p:spPr>
        <p:style>
          <a:lnRef idx="0"/>
          <a:fillRef idx="0"/>
          <a:effectRef idx="0"/>
          <a:fontRef idx="minor"/>
        </p:style>
        <p:txBody>
          <a:bodyPr lIns="90000" rIns="90000" tIns="91440" bIns="91440"/>
          <a:p>
            <a:pPr>
              <a:lnSpc>
                <a:spcPct val="100000"/>
              </a:lnSpc>
            </a:pPr>
            <a:r>
              <a:rPr b="1" lang="es-AR" sz="1600" spc="-1" strike="noStrike">
                <a:solidFill>
                  <a:srgbClr val="000000"/>
                </a:solidFill>
                <a:uFill>
                  <a:solidFill>
                    <a:srgbClr val="ffffff"/>
                  </a:solidFill>
                </a:uFill>
                <a:latin typeface="Arial"/>
                <a:ea typeface="Arial"/>
              </a:rPr>
              <a:t>Condición</a:t>
            </a:r>
            <a:endParaRPr b="0" lang="es-AR" sz="1800" spc="-1" strike="noStrike">
              <a:solidFill>
                <a:srgbClr val="000000"/>
              </a:solidFill>
              <a:uFill>
                <a:solidFill>
                  <a:srgbClr val="ffffff"/>
                </a:solidFill>
              </a:uFill>
              <a:latin typeface="Arial"/>
            </a:endParaRPr>
          </a:p>
        </p:txBody>
      </p:sp>
      <p:sp>
        <p:nvSpPr>
          <p:cNvPr id="441" name="CustomShape 15"/>
          <p:cNvSpPr/>
          <p:nvPr/>
        </p:nvSpPr>
        <p:spPr>
          <a:xfrm>
            <a:off x="6649920" y="3995640"/>
            <a:ext cx="747720" cy="533520"/>
          </a:xfrm>
          <a:prstGeom prst="rect">
            <a:avLst/>
          </a:prstGeom>
          <a:noFill/>
          <a:ln>
            <a:noFill/>
          </a:ln>
        </p:spPr>
        <p:style>
          <a:lnRef idx="0"/>
          <a:fillRef idx="0"/>
          <a:effectRef idx="0"/>
          <a:fontRef idx="minor"/>
        </p:style>
        <p:txBody>
          <a:bodyPr lIns="90000" rIns="90000" tIns="91440" bIns="91440"/>
          <a:p>
            <a:pPr>
              <a:lnSpc>
                <a:spcPct val="100000"/>
              </a:lnSpc>
            </a:pPr>
            <a:r>
              <a:rPr b="1" lang="es-AR" sz="1600" spc="-1" strike="noStrike">
                <a:solidFill>
                  <a:srgbClr val="000000"/>
                </a:solidFill>
                <a:uFill>
                  <a:solidFill>
                    <a:srgbClr val="ffffff"/>
                  </a:solidFill>
                </a:uFill>
                <a:latin typeface="Arial"/>
                <a:ea typeface="Arial"/>
              </a:rPr>
              <a:t>F</a:t>
            </a:r>
            <a:endParaRPr b="0" lang="es-AR" sz="1800" spc="-1" strike="noStrike">
              <a:solidFill>
                <a:srgbClr val="000000"/>
              </a:solidFill>
              <a:uFill>
                <a:solidFill>
                  <a:srgbClr val="ffffff"/>
                </a:solidFill>
              </a:uFill>
              <a:latin typeface="Arial"/>
            </a:endParaRPr>
          </a:p>
        </p:txBody>
      </p:sp>
      <p:sp>
        <p:nvSpPr>
          <p:cNvPr id="442" name="CustomShape 16"/>
          <p:cNvSpPr/>
          <p:nvPr/>
        </p:nvSpPr>
        <p:spPr>
          <a:xfrm>
            <a:off x="5853960" y="4581720"/>
            <a:ext cx="747720" cy="533520"/>
          </a:xfrm>
          <a:prstGeom prst="rect">
            <a:avLst/>
          </a:prstGeom>
          <a:noFill/>
          <a:ln>
            <a:noFill/>
          </a:ln>
        </p:spPr>
        <p:style>
          <a:lnRef idx="0"/>
          <a:fillRef idx="0"/>
          <a:effectRef idx="0"/>
          <a:fontRef idx="minor"/>
        </p:style>
        <p:txBody>
          <a:bodyPr lIns="90000" rIns="90000" tIns="91440" bIns="91440"/>
          <a:p>
            <a:pPr>
              <a:lnSpc>
                <a:spcPct val="100000"/>
              </a:lnSpc>
            </a:pPr>
            <a:r>
              <a:rPr b="1" lang="es-AR" sz="1600" spc="-1" strike="noStrike">
                <a:solidFill>
                  <a:srgbClr val="000000"/>
                </a:solidFill>
                <a:uFill>
                  <a:solidFill>
                    <a:srgbClr val="ffffff"/>
                  </a:solidFill>
                </a:uFill>
                <a:latin typeface="Arial"/>
                <a:ea typeface="Arial"/>
              </a:rPr>
              <a:t>V</a:t>
            </a:r>
            <a:endParaRPr b="0" lang="es-AR"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Selección </a:t>
            </a:r>
            <a:r>
              <a:rPr b="0"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Alternativa Doble</a:t>
            </a:r>
            <a:endParaRPr b="0" lang="es-AR" sz="1400" spc="-1" strike="noStrike">
              <a:solidFill>
                <a:srgbClr val="000000"/>
              </a:solidFill>
              <a:uFill>
                <a:solidFill>
                  <a:srgbClr val="ffffff"/>
                </a:solidFill>
              </a:uFill>
              <a:latin typeface="Arial"/>
            </a:endParaRPr>
          </a:p>
        </p:txBody>
      </p:sp>
      <p:sp>
        <p:nvSpPr>
          <p:cNvPr id="444" name="TextShape 2"/>
          <p:cNvSpPr txBox="1"/>
          <p:nvPr/>
        </p:nvSpPr>
        <p:spPr>
          <a:xfrm>
            <a:off x="628560" y="2160000"/>
            <a:ext cx="5048640" cy="435096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Si la condición &lt;Condición&gt; es verdadera &lt;V&gt; se realiza una acción &lt;Acción1&gt;, pero si la condición es falsa &lt;F&gt; se realiza otra acción &lt;Acción 2&gt;  </a:t>
            </a:r>
            <a:endParaRPr b="0" lang="es-AR" sz="1400" spc="-1" strike="noStrike">
              <a:solidFill>
                <a:srgbClr val="000000"/>
              </a:solidFill>
              <a:uFill>
                <a:solidFill>
                  <a:srgbClr val="ffffff"/>
                </a:solidFill>
              </a:uFill>
              <a:latin typeface="Arial"/>
            </a:endParaRPr>
          </a:p>
        </p:txBody>
      </p:sp>
      <p:sp>
        <p:nvSpPr>
          <p:cNvPr id="445" name="TextShape 3"/>
          <p:cNvSpPr txBox="1"/>
          <p:nvPr/>
        </p:nvSpPr>
        <p:spPr>
          <a:xfrm>
            <a:off x="8587800" y="6575400"/>
            <a:ext cx="556200" cy="364680"/>
          </a:xfrm>
          <a:prstGeom prst="rect">
            <a:avLst/>
          </a:prstGeom>
          <a:noFill/>
          <a:ln>
            <a:noFill/>
          </a:ln>
        </p:spPr>
        <p:txBody>
          <a:bodyPr anchor="ctr"/>
          <a:p>
            <a:pPr algn="r">
              <a:lnSpc>
                <a:spcPct val="100000"/>
              </a:lnSpc>
            </a:pPr>
            <a:fld id="{21090294-FDA4-464F-9772-260A885694E1}"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46" name="CustomShape 4"/>
          <p:cNvSpPr/>
          <p:nvPr/>
        </p:nvSpPr>
        <p:spPr>
          <a:xfrm>
            <a:off x="5970600" y="2160000"/>
            <a:ext cx="1194480" cy="437400"/>
          </a:xfrm>
          <a:prstGeom prst="roundRect">
            <a:avLst>
              <a:gd name="adj" fmla="val 16667"/>
            </a:avLst>
          </a:prstGeom>
          <a:noFill/>
          <a:ln w="28440">
            <a:solidFill>
              <a:srgbClr val="000000"/>
            </a:solidFill>
            <a:round/>
          </a:ln>
        </p:spPr>
        <p:style>
          <a:lnRef idx="0"/>
          <a:fillRef idx="0"/>
          <a:effectRef idx="0"/>
          <a:fontRef idx="minor"/>
        </p:style>
        <p:txBody>
          <a:bodyPr lIns="90000" rIns="90000" tIns="91440" bIns="91440" anchor="ctr"/>
          <a:p>
            <a:pPr algn="ctr">
              <a:lnSpc>
                <a:spcPct val="100000"/>
              </a:lnSpc>
            </a:pPr>
            <a:r>
              <a:rPr b="0" lang="es-AR" sz="1800" spc="-1" strike="noStrike">
                <a:solidFill>
                  <a:srgbClr val="000000"/>
                </a:solidFill>
                <a:uFill>
                  <a:solidFill>
                    <a:srgbClr val="ffffff"/>
                  </a:solidFill>
                </a:uFill>
                <a:latin typeface="Arial"/>
                <a:ea typeface="Arial"/>
              </a:rPr>
              <a:t>Inicio</a:t>
            </a:r>
            <a:endParaRPr b="0" lang="es-AR" sz="1800" spc="-1" strike="noStrike">
              <a:solidFill>
                <a:srgbClr val="000000"/>
              </a:solidFill>
              <a:uFill>
                <a:solidFill>
                  <a:srgbClr val="ffffff"/>
                </a:solidFill>
              </a:uFill>
              <a:latin typeface="Arial"/>
            </a:endParaRPr>
          </a:p>
        </p:txBody>
      </p:sp>
      <p:sp>
        <p:nvSpPr>
          <p:cNvPr id="447" name="CustomShape 5"/>
          <p:cNvSpPr/>
          <p:nvPr/>
        </p:nvSpPr>
        <p:spPr>
          <a:xfrm>
            <a:off x="5912640" y="3112920"/>
            <a:ext cx="1310760" cy="546480"/>
          </a:xfrm>
          <a:prstGeom prst="rect">
            <a:avLst/>
          </a:prstGeom>
          <a:noFill/>
          <a:ln w="28440">
            <a:solidFill>
              <a:srgbClr val="000000"/>
            </a:solidFill>
            <a:round/>
          </a:ln>
        </p:spPr>
        <p:style>
          <a:lnRef idx="0"/>
          <a:fillRef idx="0"/>
          <a:effectRef idx="0"/>
          <a:fontRef idx="minor"/>
        </p:style>
        <p:txBody>
          <a:bodyPr lIns="90000" rIns="90000" tIns="91440" bIns="91440" anchor="ctr"/>
          <a:p>
            <a:pPr algn="ctr">
              <a:lnSpc>
                <a:spcPct val="100000"/>
              </a:lnSpc>
            </a:pPr>
            <a:r>
              <a:rPr b="0" lang="es-AR" sz="1800" spc="-1" strike="noStrike">
                <a:solidFill>
                  <a:srgbClr val="000000"/>
                </a:solidFill>
                <a:uFill>
                  <a:solidFill>
                    <a:srgbClr val="ffffff"/>
                  </a:solidFill>
                </a:uFill>
                <a:latin typeface="Arial"/>
                <a:ea typeface="Arial"/>
              </a:rPr>
              <a:t>Variable</a:t>
            </a:r>
            <a:endParaRPr b="0" lang="es-AR" sz="1800" spc="-1" strike="noStrike">
              <a:solidFill>
                <a:srgbClr val="000000"/>
              </a:solidFill>
              <a:uFill>
                <a:solidFill>
                  <a:srgbClr val="ffffff"/>
                </a:solidFill>
              </a:uFill>
              <a:latin typeface="Arial"/>
            </a:endParaRPr>
          </a:p>
        </p:txBody>
      </p:sp>
      <p:sp>
        <p:nvSpPr>
          <p:cNvPr id="448" name="CustomShape 6"/>
          <p:cNvSpPr/>
          <p:nvPr/>
        </p:nvSpPr>
        <p:spPr>
          <a:xfrm>
            <a:off x="5912640" y="5127840"/>
            <a:ext cx="1310760" cy="546480"/>
          </a:xfrm>
          <a:prstGeom prst="rect">
            <a:avLst/>
          </a:prstGeom>
          <a:noFill/>
          <a:ln w="28440">
            <a:solidFill>
              <a:srgbClr val="000000"/>
            </a:solidFill>
            <a:round/>
          </a:ln>
        </p:spPr>
        <p:style>
          <a:lnRef idx="0"/>
          <a:fillRef idx="0"/>
          <a:effectRef idx="0"/>
          <a:fontRef idx="minor"/>
        </p:style>
        <p:txBody>
          <a:bodyPr lIns="90000" rIns="90000" tIns="91440" bIns="91440" anchor="ctr"/>
          <a:p>
            <a:pPr algn="ctr">
              <a:lnSpc>
                <a:spcPct val="100000"/>
              </a:lnSpc>
            </a:pPr>
            <a:r>
              <a:rPr b="0" lang="es-AR" sz="1800" spc="-1" strike="noStrike">
                <a:solidFill>
                  <a:srgbClr val="000000"/>
                </a:solidFill>
                <a:uFill>
                  <a:solidFill>
                    <a:srgbClr val="ffffff"/>
                  </a:solidFill>
                </a:uFill>
                <a:latin typeface="Arial"/>
                <a:ea typeface="Arial"/>
              </a:rPr>
              <a:t>Acción 1</a:t>
            </a:r>
            <a:endParaRPr b="0" lang="es-AR" sz="1800" spc="-1" strike="noStrike">
              <a:solidFill>
                <a:srgbClr val="000000"/>
              </a:solidFill>
              <a:uFill>
                <a:solidFill>
                  <a:srgbClr val="ffffff"/>
                </a:solidFill>
              </a:uFill>
              <a:latin typeface="Arial"/>
            </a:endParaRPr>
          </a:p>
        </p:txBody>
      </p:sp>
      <p:sp>
        <p:nvSpPr>
          <p:cNvPr id="449" name="CustomShape 7"/>
          <p:cNvSpPr/>
          <p:nvPr/>
        </p:nvSpPr>
        <p:spPr>
          <a:xfrm>
            <a:off x="5912640" y="4073760"/>
            <a:ext cx="1310760" cy="639360"/>
          </a:xfrm>
          <a:prstGeom prst="diamond">
            <a:avLst/>
          </a:prstGeom>
          <a:solidFill>
            <a:srgbClr val="9bbb59"/>
          </a:solidFill>
          <a:ln w="28440">
            <a:solidFill>
              <a:srgbClr val="000000"/>
            </a:solidFill>
            <a:round/>
          </a:ln>
        </p:spPr>
        <p:style>
          <a:lnRef idx="0"/>
          <a:fillRef idx="0"/>
          <a:effectRef idx="0"/>
          <a:fontRef idx="minor"/>
        </p:style>
      </p:sp>
      <p:sp>
        <p:nvSpPr>
          <p:cNvPr id="450" name="CustomShape 8"/>
          <p:cNvSpPr/>
          <p:nvPr/>
        </p:nvSpPr>
        <p:spPr>
          <a:xfrm>
            <a:off x="6568920" y="2599200"/>
            <a:ext cx="360" cy="51084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451" name="CustomShape 9"/>
          <p:cNvSpPr/>
          <p:nvPr/>
        </p:nvSpPr>
        <p:spPr>
          <a:xfrm>
            <a:off x="6568920" y="3661560"/>
            <a:ext cx="360" cy="41004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452" name="CustomShape 10"/>
          <p:cNvSpPr/>
          <p:nvPr/>
        </p:nvSpPr>
        <p:spPr>
          <a:xfrm>
            <a:off x="6568920" y="4715280"/>
            <a:ext cx="360" cy="41004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453" name="CustomShape 11"/>
          <p:cNvSpPr/>
          <p:nvPr/>
        </p:nvSpPr>
        <p:spPr>
          <a:xfrm>
            <a:off x="6568920" y="5676120"/>
            <a:ext cx="360" cy="63936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454" name="CustomShape 12"/>
          <p:cNvSpPr/>
          <p:nvPr/>
        </p:nvSpPr>
        <p:spPr>
          <a:xfrm>
            <a:off x="7225560" y="4394520"/>
            <a:ext cx="1005840" cy="730800"/>
          </a:xfrm>
          <a:prstGeom prst="bentConnector2">
            <a:avLst/>
          </a:prstGeom>
          <a:noFill/>
          <a:ln w="28440">
            <a:solidFill>
              <a:srgbClr val="000000"/>
            </a:solidFill>
            <a:round/>
            <a:tailEnd len="lg" type="triangle" w="lg"/>
          </a:ln>
        </p:spPr>
        <p:style>
          <a:lnRef idx="0"/>
          <a:fillRef idx="0"/>
          <a:effectRef idx="0"/>
          <a:fontRef idx="minor"/>
        </p:style>
      </p:sp>
      <p:sp>
        <p:nvSpPr>
          <p:cNvPr id="455" name="CustomShape 13"/>
          <p:cNvSpPr/>
          <p:nvPr/>
        </p:nvSpPr>
        <p:spPr>
          <a:xfrm>
            <a:off x="6024600" y="4168440"/>
            <a:ext cx="1194480" cy="546480"/>
          </a:xfrm>
          <a:prstGeom prst="rect">
            <a:avLst/>
          </a:prstGeom>
          <a:noFill/>
          <a:ln>
            <a:noFill/>
          </a:ln>
        </p:spPr>
        <p:style>
          <a:lnRef idx="0"/>
          <a:fillRef idx="0"/>
          <a:effectRef idx="0"/>
          <a:fontRef idx="minor"/>
        </p:style>
        <p:txBody>
          <a:bodyPr lIns="90000" rIns="90000" tIns="91440" bIns="91440"/>
          <a:p>
            <a:pPr>
              <a:lnSpc>
                <a:spcPct val="100000"/>
              </a:lnSpc>
            </a:pPr>
            <a:r>
              <a:rPr b="0" lang="es-AR" sz="1600" spc="-1" strike="noStrike">
                <a:solidFill>
                  <a:srgbClr val="000000"/>
                </a:solidFill>
                <a:uFill>
                  <a:solidFill>
                    <a:srgbClr val="ffffff"/>
                  </a:solidFill>
                </a:uFill>
                <a:latin typeface="Arial"/>
                <a:ea typeface="Arial"/>
              </a:rPr>
              <a:t>Condición</a:t>
            </a:r>
            <a:endParaRPr b="0" lang="es-AR" sz="1800" spc="-1" strike="noStrike">
              <a:solidFill>
                <a:srgbClr val="000000"/>
              </a:solidFill>
              <a:uFill>
                <a:solidFill>
                  <a:srgbClr val="ffffff"/>
                </a:solidFill>
              </a:uFill>
              <a:latin typeface="Arial"/>
            </a:endParaRPr>
          </a:p>
        </p:txBody>
      </p:sp>
      <p:sp>
        <p:nvSpPr>
          <p:cNvPr id="456" name="CustomShape 14"/>
          <p:cNvSpPr/>
          <p:nvPr/>
        </p:nvSpPr>
        <p:spPr>
          <a:xfrm>
            <a:off x="7287480" y="4081320"/>
            <a:ext cx="624960" cy="546480"/>
          </a:xfrm>
          <a:prstGeom prst="rect">
            <a:avLst/>
          </a:prstGeom>
          <a:noFill/>
          <a:ln>
            <a:noFill/>
          </a:ln>
        </p:spPr>
        <p:style>
          <a:lnRef idx="0"/>
          <a:fillRef idx="0"/>
          <a:effectRef idx="0"/>
          <a:fontRef idx="minor"/>
        </p:style>
        <p:txBody>
          <a:bodyPr lIns="90000" rIns="90000" tIns="91440" bIns="91440"/>
          <a:p>
            <a:pPr>
              <a:lnSpc>
                <a:spcPct val="100000"/>
              </a:lnSpc>
            </a:pPr>
            <a:r>
              <a:rPr b="0" lang="es-AR" sz="1800" spc="-1" strike="noStrike">
                <a:solidFill>
                  <a:srgbClr val="000000"/>
                </a:solidFill>
                <a:uFill>
                  <a:solidFill>
                    <a:srgbClr val="ffffff"/>
                  </a:solidFill>
                </a:uFill>
                <a:latin typeface="Arial"/>
                <a:ea typeface="Arial"/>
              </a:rPr>
              <a:t>F</a:t>
            </a:r>
            <a:endParaRPr b="0" lang="es-AR" sz="1800" spc="-1" strike="noStrike">
              <a:solidFill>
                <a:srgbClr val="000000"/>
              </a:solidFill>
              <a:uFill>
                <a:solidFill>
                  <a:srgbClr val="ffffff"/>
                </a:solidFill>
              </a:uFill>
              <a:latin typeface="Arial"/>
            </a:endParaRPr>
          </a:p>
        </p:txBody>
      </p:sp>
      <p:sp>
        <p:nvSpPr>
          <p:cNvPr id="457" name="CustomShape 15"/>
          <p:cNvSpPr/>
          <p:nvPr/>
        </p:nvSpPr>
        <p:spPr>
          <a:xfrm>
            <a:off x="6622200" y="4681080"/>
            <a:ext cx="624960" cy="546480"/>
          </a:xfrm>
          <a:prstGeom prst="rect">
            <a:avLst/>
          </a:prstGeom>
          <a:noFill/>
          <a:ln>
            <a:noFill/>
          </a:ln>
        </p:spPr>
        <p:style>
          <a:lnRef idx="0"/>
          <a:fillRef idx="0"/>
          <a:effectRef idx="0"/>
          <a:fontRef idx="minor"/>
        </p:style>
        <p:txBody>
          <a:bodyPr lIns="90000" rIns="90000" tIns="91440" bIns="91440"/>
          <a:p>
            <a:pPr>
              <a:lnSpc>
                <a:spcPct val="100000"/>
              </a:lnSpc>
            </a:pPr>
            <a:r>
              <a:rPr b="0" lang="es-AR" sz="1800" spc="-1" strike="noStrike">
                <a:solidFill>
                  <a:srgbClr val="000000"/>
                </a:solidFill>
                <a:uFill>
                  <a:solidFill>
                    <a:srgbClr val="ffffff"/>
                  </a:solidFill>
                </a:uFill>
                <a:latin typeface="Arial"/>
                <a:ea typeface="Arial"/>
              </a:rPr>
              <a:t>V</a:t>
            </a:r>
            <a:endParaRPr b="0" lang="es-AR" sz="1800" spc="-1" strike="noStrike">
              <a:solidFill>
                <a:srgbClr val="000000"/>
              </a:solidFill>
              <a:uFill>
                <a:solidFill>
                  <a:srgbClr val="ffffff"/>
                </a:solidFill>
              </a:uFill>
              <a:latin typeface="Arial"/>
            </a:endParaRPr>
          </a:p>
        </p:txBody>
      </p:sp>
      <p:sp>
        <p:nvSpPr>
          <p:cNvPr id="458" name="CustomShape 16"/>
          <p:cNvSpPr/>
          <p:nvPr/>
        </p:nvSpPr>
        <p:spPr>
          <a:xfrm>
            <a:off x="7577280" y="5127840"/>
            <a:ext cx="1310760" cy="546480"/>
          </a:xfrm>
          <a:prstGeom prst="rect">
            <a:avLst/>
          </a:prstGeom>
          <a:noFill/>
          <a:ln w="28440">
            <a:solidFill>
              <a:srgbClr val="000000"/>
            </a:solidFill>
            <a:round/>
          </a:ln>
        </p:spPr>
        <p:style>
          <a:lnRef idx="0"/>
          <a:fillRef idx="0"/>
          <a:effectRef idx="0"/>
          <a:fontRef idx="minor"/>
        </p:style>
        <p:txBody>
          <a:bodyPr lIns="90000" rIns="90000" tIns="91440" bIns="91440" anchor="ctr"/>
          <a:p>
            <a:pPr algn="ctr">
              <a:lnSpc>
                <a:spcPct val="100000"/>
              </a:lnSpc>
            </a:pPr>
            <a:r>
              <a:rPr b="0" lang="es-AR" sz="1800" spc="-1" strike="noStrike">
                <a:solidFill>
                  <a:srgbClr val="000000"/>
                </a:solidFill>
                <a:uFill>
                  <a:solidFill>
                    <a:srgbClr val="ffffff"/>
                  </a:solidFill>
                </a:uFill>
                <a:latin typeface="Arial"/>
                <a:ea typeface="Arial"/>
              </a:rPr>
              <a:t>Acción 2</a:t>
            </a:r>
            <a:endParaRPr b="0" lang="es-AR" sz="1800" spc="-1" strike="noStrike">
              <a:solidFill>
                <a:srgbClr val="000000"/>
              </a:solidFill>
              <a:uFill>
                <a:solidFill>
                  <a:srgbClr val="ffffff"/>
                </a:solidFill>
              </a:uFill>
              <a:latin typeface="Arial"/>
            </a:endParaRPr>
          </a:p>
        </p:txBody>
      </p:sp>
      <p:sp>
        <p:nvSpPr>
          <p:cNvPr id="459" name="CustomShape 17"/>
          <p:cNvSpPr/>
          <p:nvPr/>
        </p:nvSpPr>
        <p:spPr>
          <a:xfrm rot="5400000">
            <a:off x="7219800" y="5030280"/>
            <a:ext cx="367920" cy="1659600"/>
          </a:xfrm>
          <a:prstGeom prst="bentConnector2">
            <a:avLst/>
          </a:prstGeom>
          <a:noFill/>
          <a:ln w="28440">
            <a:solidFill>
              <a:srgbClr val="000000"/>
            </a:solidFill>
            <a:round/>
          </a:ln>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Selección </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Sintaxis</a:t>
            </a:r>
            <a:endParaRPr b="0" lang="es-AR" sz="1400" spc="-1" strike="noStrike">
              <a:solidFill>
                <a:srgbClr val="000000"/>
              </a:solidFill>
              <a:uFill>
                <a:solidFill>
                  <a:srgbClr val="ffffff"/>
                </a:solidFill>
              </a:uFill>
              <a:latin typeface="Arial"/>
            </a:endParaRPr>
          </a:p>
        </p:txBody>
      </p:sp>
      <p:sp>
        <p:nvSpPr>
          <p:cNvPr id="461" name="TextShape 2"/>
          <p:cNvSpPr txBox="1"/>
          <p:nvPr/>
        </p:nvSpPr>
        <p:spPr>
          <a:xfrm>
            <a:off x="628560" y="1496160"/>
            <a:ext cx="7886520" cy="5014800"/>
          </a:xfrm>
          <a:prstGeom prst="rect">
            <a:avLst/>
          </a:prstGeom>
          <a:noFill/>
          <a:ln>
            <a:noFill/>
          </a:ln>
        </p:spPr>
        <p:txBody>
          <a:bodyPr/>
          <a:p>
            <a:pPr marL="228600" indent="-228240">
              <a:lnSpc>
                <a:spcPct val="100000"/>
              </a:lnSpc>
            </a:pPr>
            <a:r>
              <a:rPr b="0" lang="es-AR" sz="1800" spc="-1" strike="noStrike">
                <a:solidFill>
                  <a:srgbClr val="000000"/>
                </a:solidFill>
                <a:uFill>
                  <a:solidFill>
                    <a:srgbClr val="ffffff"/>
                  </a:solidFill>
                </a:uFill>
                <a:latin typeface="Arial"/>
                <a:ea typeface="Arial"/>
              </a:rPr>
              <a:t>      </a:t>
            </a:r>
            <a:r>
              <a:rPr b="1" lang="es-AR" sz="1800" spc="-1" strike="noStrike">
                <a:solidFill>
                  <a:srgbClr val="000080"/>
                </a:solidFill>
                <a:uFill>
                  <a:solidFill>
                    <a:srgbClr val="ffffff"/>
                  </a:solidFill>
                </a:uFill>
                <a:latin typeface="Arial"/>
                <a:ea typeface="Arial"/>
              </a:rPr>
              <a:t>if</a:t>
            </a:r>
            <a:r>
              <a:rPr b="0" lang="es-AR" sz="1800" spc="-1" strike="noStrike">
                <a:solidFill>
                  <a:srgbClr val="000000"/>
                </a:solidFill>
                <a:uFill>
                  <a:solidFill>
                    <a:srgbClr val="ffffff"/>
                  </a:solidFill>
                </a:uFill>
                <a:latin typeface="Arial"/>
                <a:ea typeface="Arial"/>
              </a:rPr>
              <a:t> (condición) </a:t>
            </a:r>
            <a:r>
              <a:rPr b="1" lang="es-AR" sz="1800" spc="-1" strike="noStrike">
                <a:solidFill>
                  <a:srgbClr val="000080"/>
                </a:solidFill>
                <a:uFill>
                  <a:solidFill>
                    <a:srgbClr val="ffffff"/>
                  </a:solidFill>
                </a:uFill>
                <a:latin typeface="Arial"/>
                <a:ea typeface="Arial"/>
              </a:rPr>
              <a:t>{</a:t>
            </a:r>
            <a:endParaRPr b="0" lang="es-AR" sz="1400" spc="-1" strike="noStrike">
              <a:solidFill>
                <a:srgbClr val="000000"/>
              </a:solidFill>
              <a:uFill>
                <a:solidFill>
                  <a:srgbClr val="ffffff"/>
                </a:solidFill>
              </a:uFill>
              <a:latin typeface="Arial"/>
            </a:endParaRPr>
          </a:p>
          <a:p>
            <a:pPr marL="228600" indent="-228240">
              <a:lnSpc>
                <a:spcPct val="100000"/>
              </a:lnSpc>
            </a:pPr>
            <a:r>
              <a:rPr b="0" lang="es-AR" sz="1800" spc="-1" strike="noStrike">
                <a:solidFill>
                  <a:srgbClr val="000000"/>
                </a:solidFill>
                <a:uFill>
                  <a:solidFill>
                    <a:srgbClr val="ffffff"/>
                  </a:solidFill>
                </a:uFill>
                <a:latin typeface="Arial"/>
                <a:ea typeface="Arial"/>
              </a:rPr>
              <a:t>            </a:t>
            </a:r>
            <a:r>
              <a:rPr b="0" lang="es-AR" sz="1800" spc="-1" strike="noStrike">
                <a:solidFill>
                  <a:srgbClr val="000000"/>
                </a:solidFill>
                <a:uFill>
                  <a:solidFill>
                    <a:srgbClr val="ffffff"/>
                  </a:solidFill>
                </a:uFill>
                <a:latin typeface="Arial"/>
                <a:ea typeface="Arial"/>
              </a:rPr>
              <a:t>&lt;instrucciones si la condición se cumple&gt; </a:t>
            </a:r>
            <a:endParaRPr b="0" lang="es-AR" sz="1400" spc="-1" strike="noStrike">
              <a:solidFill>
                <a:srgbClr val="000000"/>
              </a:solidFill>
              <a:uFill>
                <a:solidFill>
                  <a:srgbClr val="ffffff"/>
                </a:solidFill>
              </a:uFill>
              <a:latin typeface="Arial"/>
            </a:endParaRPr>
          </a:p>
          <a:p>
            <a:pPr marL="228600" indent="-228240">
              <a:lnSpc>
                <a:spcPct val="100000"/>
              </a:lnSpc>
            </a:pPr>
            <a:r>
              <a:rPr b="0" lang="es-AR" sz="1800" spc="-1" strike="noStrike">
                <a:solidFill>
                  <a:srgbClr val="000000"/>
                </a:solidFill>
                <a:uFill>
                  <a:solidFill>
                    <a:srgbClr val="ffffff"/>
                  </a:solidFill>
                </a:uFill>
                <a:latin typeface="Arial"/>
                <a:ea typeface="Arial"/>
              </a:rPr>
              <a:t>      </a:t>
            </a:r>
            <a:r>
              <a:rPr b="1" lang="es-AR" sz="1800" spc="-1" strike="noStrike">
                <a:solidFill>
                  <a:srgbClr val="000080"/>
                </a:solidFill>
                <a:uFill>
                  <a:solidFill>
                    <a:srgbClr val="ffffff"/>
                  </a:solidFill>
                </a:uFill>
                <a:latin typeface="Arial"/>
                <a:ea typeface="Arial"/>
              </a:rPr>
              <a:t>} else {</a:t>
            </a:r>
            <a:r>
              <a:rPr b="0" lang="es-AR" sz="1800" spc="-1" strike="noStrike">
                <a:solidFill>
                  <a:srgbClr val="000000"/>
                </a:solidFill>
                <a:uFill>
                  <a:solidFill>
                    <a:srgbClr val="ffffff"/>
                  </a:solidFill>
                </a:uFill>
                <a:latin typeface="Arial"/>
                <a:ea typeface="Arial"/>
              </a:rPr>
              <a:t> </a:t>
            </a:r>
            <a:endParaRPr b="0" lang="es-AR" sz="1400" spc="-1" strike="noStrike">
              <a:solidFill>
                <a:srgbClr val="000000"/>
              </a:solidFill>
              <a:uFill>
                <a:solidFill>
                  <a:srgbClr val="ffffff"/>
                </a:solidFill>
              </a:uFill>
              <a:latin typeface="Arial"/>
            </a:endParaRPr>
          </a:p>
          <a:p>
            <a:pPr marL="228600" indent="-228240">
              <a:lnSpc>
                <a:spcPct val="100000"/>
              </a:lnSpc>
            </a:pPr>
            <a:r>
              <a:rPr b="0" lang="es-AR" sz="1800" spc="-1" strike="noStrike">
                <a:solidFill>
                  <a:srgbClr val="000000"/>
                </a:solidFill>
                <a:uFill>
                  <a:solidFill>
                    <a:srgbClr val="ffffff"/>
                  </a:solidFill>
                </a:uFill>
                <a:latin typeface="Arial"/>
                <a:ea typeface="Arial"/>
              </a:rPr>
              <a:t>            </a:t>
            </a:r>
            <a:r>
              <a:rPr b="0" lang="es-AR" sz="1800" spc="-1" strike="noStrike">
                <a:solidFill>
                  <a:srgbClr val="000000"/>
                </a:solidFill>
                <a:uFill>
                  <a:solidFill>
                    <a:srgbClr val="ffffff"/>
                  </a:solidFill>
                </a:uFill>
                <a:latin typeface="Arial"/>
                <a:ea typeface="Arial"/>
              </a:rPr>
              <a:t>&lt;instrucciones si la condición falla&gt;</a:t>
            </a:r>
            <a:endParaRPr b="0" lang="es-AR" sz="1400" spc="-1" strike="noStrike">
              <a:solidFill>
                <a:srgbClr val="000000"/>
              </a:solidFill>
              <a:uFill>
                <a:solidFill>
                  <a:srgbClr val="ffffff"/>
                </a:solidFill>
              </a:uFill>
              <a:latin typeface="Arial"/>
            </a:endParaRPr>
          </a:p>
          <a:p>
            <a:pPr marL="228600" indent="-228240">
              <a:lnSpc>
                <a:spcPct val="100000"/>
              </a:lnSpc>
            </a:pPr>
            <a:r>
              <a:rPr b="0" lang="es-AR" sz="1800" spc="-1" strike="noStrike">
                <a:solidFill>
                  <a:srgbClr val="000000"/>
                </a:solidFill>
                <a:uFill>
                  <a:solidFill>
                    <a:srgbClr val="ffffff"/>
                  </a:solidFill>
                </a:uFill>
                <a:latin typeface="Arial"/>
                <a:ea typeface="Arial"/>
              </a:rPr>
              <a:t>      </a:t>
            </a:r>
            <a:r>
              <a:rPr b="1" lang="es-AR" sz="1800" spc="-1" strike="noStrike">
                <a:solidFill>
                  <a:srgbClr val="000080"/>
                </a:solidFill>
                <a:uFill>
                  <a:solidFill>
                    <a:srgbClr val="ffffff"/>
                  </a:solidFill>
                </a:uFill>
                <a:latin typeface="Arial"/>
                <a:ea typeface="Arial"/>
              </a:rPr>
              <a:t>}</a:t>
            </a:r>
            <a:r>
              <a:rPr b="0" lang="es-AR" sz="1800" spc="-1" strike="noStrike">
                <a:solidFill>
                  <a:srgbClr val="000000"/>
                </a:solidFill>
                <a:uFill>
                  <a:solidFill>
                    <a:srgbClr val="ffffff"/>
                  </a:solidFill>
                </a:uFill>
                <a:latin typeface="Arial"/>
                <a:ea typeface="Arial"/>
              </a:rPr>
              <a:t> </a:t>
            </a:r>
            <a:endParaRPr b="0" lang="es-AR" sz="1400" spc="-1" strike="noStrike">
              <a:solidFill>
                <a:srgbClr val="000000"/>
              </a:solidFill>
              <a:uFill>
                <a:solidFill>
                  <a:srgbClr val="ffffff"/>
                </a:solidFill>
              </a:uFill>
              <a:latin typeface="Arial"/>
            </a:endParaRPr>
          </a:p>
          <a:p>
            <a:pPr marL="457200" indent="-355320" algn="just">
              <a:lnSpc>
                <a:spcPct val="100000"/>
              </a:lnSpc>
              <a:buClr>
                <a:srgbClr val="000000"/>
              </a:buClr>
              <a:buFont typeface="Arial"/>
              <a:buAutoNum type="arabicPeriod"/>
            </a:pPr>
            <a:r>
              <a:rPr b="0" lang="es-AR" sz="2000" spc="-1" strike="noStrike">
                <a:solidFill>
                  <a:srgbClr val="000000"/>
                </a:solidFill>
                <a:uFill>
                  <a:solidFill>
                    <a:srgbClr val="ffffff"/>
                  </a:solidFill>
                </a:uFill>
                <a:latin typeface="Arial"/>
                <a:ea typeface="Arial"/>
              </a:rPr>
              <a:t>Se evalúa la condición</a:t>
            </a:r>
            <a:endParaRPr b="0" lang="es-AR" sz="1400" spc="-1" strike="noStrike">
              <a:solidFill>
                <a:srgbClr val="000000"/>
              </a:solidFill>
              <a:uFill>
                <a:solidFill>
                  <a:srgbClr val="ffffff"/>
                </a:solidFill>
              </a:uFill>
              <a:latin typeface="Arial"/>
            </a:endParaRPr>
          </a:p>
          <a:p>
            <a:pPr marL="457200" indent="-355320" algn="just">
              <a:lnSpc>
                <a:spcPct val="100000"/>
              </a:lnSpc>
              <a:buClr>
                <a:srgbClr val="000000"/>
              </a:buClr>
              <a:buFont typeface="Arial"/>
              <a:buAutoNum type="arabicPeriod"/>
            </a:pPr>
            <a:r>
              <a:rPr b="0" lang="es-AR" sz="2000" spc="-1" strike="noStrike">
                <a:solidFill>
                  <a:srgbClr val="000000"/>
                </a:solidFill>
                <a:uFill>
                  <a:solidFill>
                    <a:srgbClr val="ffffff"/>
                  </a:solidFill>
                </a:uFill>
                <a:latin typeface="Arial"/>
                <a:ea typeface="Arial"/>
              </a:rPr>
              <a:t>Se ejecutan las instrucciones que correspondan:</a:t>
            </a:r>
            <a:endParaRPr b="0" lang="es-AR" sz="1400" spc="-1" strike="noStrike">
              <a:solidFill>
                <a:srgbClr val="000000"/>
              </a:solidFill>
              <a:uFill>
                <a:solidFill>
                  <a:srgbClr val="ffffff"/>
                </a:solidFill>
              </a:uFill>
              <a:latin typeface="Arial"/>
            </a:endParaRPr>
          </a:p>
          <a:p>
            <a:pPr lvl="1" marL="914400" indent="-355320" algn="just">
              <a:lnSpc>
                <a:spcPct val="100000"/>
              </a:lnSpc>
              <a:buClr>
                <a:srgbClr val="000000"/>
              </a:buClr>
              <a:buFont typeface="Arial"/>
              <a:buAutoNum type="alphaLcPeriod"/>
            </a:pPr>
            <a:r>
              <a:rPr b="0" lang="es-AR" sz="2000" spc="-1" strike="noStrike">
                <a:solidFill>
                  <a:srgbClr val="000000"/>
                </a:solidFill>
                <a:uFill>
                  <a:solidFill>
                    <a:srgbClr val="ffffff"/>
                  </a:solidFill>
                </a:uFill>
                <a:latin typeface="Arial"/>
                <a:ea typeface="Arial"/>
              </a:rPr>
              <a:t>el primer conjunto de instrucciones si la condición es verdadera</a:t>
            </a:r>
            <a:endParaRPr b="0" lang="es-AR" sz="1400" spc="-1" strike="noStrike">
              <a:solidFill>
                <a:srgbClr val="000000"/>
              </a:solidFill>
              <a:uFill>
                <a:solidFill>
                  <a:srgbClr val="ffffff"/>
                </a:solidFill>
              </a:uFill>
              <a:latin typeface="Arial"/>
            </a:endParaRPr>
          </a:p>
          <a:p>
            <a:pPr lvl="1" marL="914400" indent="-355320" algn="just">
              <a:lnSpc>
                <a:spcPct val="100000"/>
              </a:lnSpc>
              <a:buClr>
                <a:srgbClr val="000000"/>
              </a:buClr>
              <a:buFont typeface="Arial"/>
              <a:buAutoNum type="alphaLcPeriod"/>
            </a:pPr>
            <a:r>
              <a:rPr b="0" lang="es-AR" sz="2000" spc="-1" strike="noStrike">
                <a:solidFill>
                  <a:srgbClr val="000000"/>
                </a:solidFill>
                <a:uFill>
                  <a:solidFill>
                    <a:srgbClr val="ffffff"/>
                  </a:solidFill>
                </a:uFill>
                <a:latin typeface="Arial"/>
                <a:ea typeface="Arial"/>
              </a:rPr>
              <a:t>o el juego de instrucciones luego del </a:t>
            </a:r>
            <a:r>
              <a:rPr b="1" lang="es-AR" sz="2000" spc="-1" strike="noStrike">
                <a:solidFill>
                  <a:srgbClr val="000000"/>
                </a:solidFill>
                <a:uFill>
                  <a:solidFill>
                    <a:srgbClr val="ffffff"/>
                  </a:solidFill>
                </a:uFill>
                <a:latin typeface="Arial"/>
                <a:ea typeface="Arial"/>
              </a:rPr>
              <a:t>else</a:t>
            </a:r>
            <a:r>
              <a:rPr b="0" lang="es-AR" sz="2000" spc="-1" strike="noStrike">
                <a:solidFill>
                  <a:srgbClr val="000000"/>
                </a:solidFill>
                <a:uFill>
                  <a:solidFill>
                    <a:srgbClr val="ffffff"/>
                  </a:solidFill>
                </a:uFill>
                <a:latin typeface="Arial"/>
                <a:ea typeface="Arial"/>
              </a:rPr>
              <a:t> si la condición es falsa.</a:t>
            </a:r>
            <a:endParaRPr b="0" lang="es-AR" sz="1400" spc="-1" strike="noStrike">
              <a:solidFill>
                <a:srgbClr val="000000"/>
              </a:solidFill>
              <a:uFill>
                <a:solidFill>
                  <a:srgbClr val="ffffff"/>
                </a:solidFill>
              </a:uFill>
              <a:latin typeface="Arial"/>
            </a:endParaRPr>
          </a:p>
          <a:p>
            <a:pPr algn="just">
              <a:lnSpc>
                <a:spcPct val="100000"/>
              </a:lnSpc>
            </a:pPr>
            <a:r>
              <a:rPr b="0" lang="es-AR" sz="2000" spc="-1" strike="noStrike">
                <a:solidFill>
                  <a:srgbClr val="000000"/>
                </a:solidFill>
                <a:uFill>
                  <a:solidFill>
                    <a:srgbClr val="ffffff"/>
                  </a:solidFill>
                </a:uFill>
                <a:latin typeface="Arial"/>
                <a:ea typeface="Arial"/>
              </a:rPr>
              <a:t>La condición debe ser una expresión lógica, que al ser evaluada retorna Verdadero o Falso.</a:t>
            </a:r>
            <a:endParaRPr b="0" lang="es-AR" sz="1400" spc="-1" strike="noStrike">
              <a:solidFill>
                <a:srgbClr val="000000"/>
              </a:solidFill>
              <a:uFill>
                <a:solidFill>
                  <a:srgbClr val="ffffff"/>
                </a:solidFill>
              </a:uFill>
              <a:latin typeface="Arial"/>
            </a:endParaRPr>
          </a:p>
          <a:p>
            <a:pPr marL="228600" indent="-126720">
              <a:lnSpc>
                <a:spcPct val="100000"/>
              </a:lnSpc>
            </a:pPr>
            <a:endParaRPr b="0" lang="es-AR" sz="1400" spc="-1" strike="noStrike">
              <a:solidFill>
                <a:srgbClr val="000000"/>
              </a:solidFill>
              <a:uFill>
                <a:solidFill>
                  <a:srgbClr val="ffffff"/>
                </a:solidFill>
              </a:uFill>
              <a:latin typeface="Arial"/>
            </a:endParaRPr>
          </a:p>
        </p:txBody>
      </p:sp>
      <p:sp>
        <p:nvSpPr>
          <p:cNvPr id="462" name="TextShape 3"/>
          <p:cNvSpPr txBox="1"/>
          <p:nvPr/>
        </p:nvSpPr>
        <p:spPr>
          <a:xfrm>
            <a:off x="8587800" y="6575400"/>
            <a:ext cx="556200" cy="364680"/>
          </a:xfrm>
          <a:prstGeom prst="rect">
            <a:avLst/>
          </a:prstGeom>
          <a:noFill/>
          <a:ln>
            <a:noFill/>
          </a:ln>
        </p:spPr>
        <p:txBody>
          <a:bodyPr anchor="ctr"/>
          <a:p>
            <a:pPr algn="r">
              <a:lnSpc>
                <a:spcPct val="100000"/>
              </a:lnSpc>
            </a:pPr>
            <a:fld id="{26BEFF24-8982-4C42-8956-691EFA3BB7FD}"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TextShape 1"/>
          <p:cNvSpPr txBox="1"/>
          <p:nvPr/>
        </p:nvSpPr>
        <p:spPr>
          <a:xfrm>
            <a:off x="628560" y="275760"/>
            <a:ext cx="7886520" cy="1220040"/>
          </a:xfrm>
          <a:prstGeom prst="rect">
            <a:avLst/>
          </a:prstGeom>
          <a:noFill/>
          <a:ln>
            <a:noFill/>
          </a:ln>
        </p:spPr>
        <p:txBody>
          <a:bodyPr anchor="ctr"/>
          <a:p>
            <a:pPr algn="ctr">
              <a:lnSpc>
                <a:spcPct val="100000"/>
              </a:lnSpc>
            </a:pPr>
            <a:r>
              <a:rPr b="1" lang="es-AR" sz="4000" spc="-1" strike="noStrike">
                <a:solidFill>
                  <a:srgbClr val="000000"/>
                </a:solidFill>
                <a:uFill>
                  <a:solidFill>
                    <a:srgbClr val="ffffff"/>
                  </a:solidFill>
                </a:uFill>
                <a:latin typeface="Arial"/>
                <a:ea typeface="Arial"/>
              </a:rPr>
              <a:t>Indentación</a:t>
            </a:r>
            <a:endParaRPr b="0" lang="es-AR" sz="1400" spc="-1" strike="noStrike">
              <a:solidFill>
                <a:srgbClr val="000000"/>
              </a:solidFill>
              <a:uFill>
                <a:solidFill>
                  <a:srgbClr val="ffffff"/>
                </a:solidFill>
              </a:uFill>
              <a:latin typeface="Arial"/>
            </a:endParaRPr>
          </a:p>
        </p:txBody>
      </p:sp>
      <p:sp>
        <p:nvSpPr>
          <p:cNvPr id="464" name="TextShape 2"/>
          <p:cNvSpPr txBox="1"/>
          <p:nvPr/>
        </p:nvSpPr>
        <p:spPr>
          <a:xfrm>
            <a:off x="8587800" y="6575400"/>
            <a:ext cx="556200" cy="364680"/>
          </a:xfrm>
          <a:prstGeom prst="rect">
            <a:avLst/>
          </a:prstGeom>
          <a:noFill/>
          <a:ln>
            <a:noFill/>
          </a:ln>
        </p:spPr>
        <p:txBody>
          <a:bodyPr anchor="ctr"/>
          <a:p>
            <a:pPr algn="r">
              <a:lnSpc>
                <a:spcPct val="100000"/>
              </a:lnSpc>
            </a:pPr>
            <a:fld id="{8F081DB0-C74B-4789-80E2-533EF66252D3}"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65" name="TextShape 3"/>
          <p:cNvSpPr txBox="1"/>
          <p:nvPr/>
        </p:nvSpPr>
        <p:spPr>
          <a:xfrm>
            <a:off x="628560" y="1225800"/>
            <a:ext cx="7886520" cy="2532240"/>
          </a:xfrm>
          <a:prstGeom prst="rect">
            <a:avLst/>
          </a:prstGeom>
          <a:noFill/>
          <a:ln>
            <a:noFill/>
          </a:ln>
        </p:spPr>
        <p:txBody>
          <a:bodyPr/>
          <a:p>
            <a:pPr marL="457200">
              <a:lnSpc>
                <a:spcPct val="100000"/>
              </a:lnSpc>
            </a:pPr>
            <a:r>
              <a:rPr b="1" lang="es-AR" sz="2000" spc="-1" strike="noStrike">
                <a:solidFill>
                  <a:srgbClr val="000000"/>
                </a:solidFill>
                <a:uFill>
                  <a:solidFill>
                    <a:srgbClr val="ffffff"/>
                  </a:solidFill>
                </a:uFill>
                <a:latin typeface="Arial"/>
                <a:ea typeface="Arial"/>
              </a:rPr>
              <a:t>¿Qué es?</a:t>
            </a:r>
            <a:endParaRPr b="0" lang="es-AR"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s-AR" sz="1800" spc="-1" strike="noStrike">
                <a:solidFill>
                  <a:srgbClr val="000000"/>
                </a:solidFill>
                <a:uFill>
                  <a:solidFill>
                    <a:srgbClr val="ffffff"/>
                  </a:solidFill>
                </a:uFill>
                <a:latin typeface="Arial"/>
                <a:ea typeface="Arial"/>
              </a:rPr>
              <a:t>Es una forma de escribir el código</a:t>
            </a:r>
            <a:endParaRPr b="0" lang="es-AR"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s-AR" sz="1800" spc="-1" strike="noStrike">
                <a:solidFill>
                  <a:srgbClr val="000000"/>
                </a:solidFill>
                <a:uFill>
                  <a:solidFill>
                    <a:srgbClr val="ffffff"/>
                  </a:solidFill>
                </a:uFill>
                <a:latin typeface="Arial"/>
                <a:ea typeface="Arial"/>
              </a:rPr>
              <a:t>Sirve para que el código pueda </a:t>
            </a:r>
            <a:r>
              <a:rPr b="0" i="1" lang="es-AR" sz="1800" spc="-1" strike="noStrike">
                <a:solidFill>
                  <a:srgbClr val="000000"/>
                </a:solidFill>
                <a:uFill>
                  <a:solidFill>
                    <a:srgbClr val="ffffff"/>
                  </a:solidFill>
                </a:uFill>
                <a:latin typeface="Arial"/>
                <a:ea typeface="Arial"/>
              </a:rPr>
              <a:t>leerse más fácilmente</a:t>
            </a:r>
            <a:endParaRPr b="0" lang="es-AR" sz="1400" spc="-1" strike="noStrike">
              <a:solidFill>
                <a:srgbClr val="000000"/>
              </a:solidFill>
              <a:uFill>
                <a:solidFill>
                  <a:srgbClr val="ffffff"/>
                </a:solidFill>
              </a:uFill>
              <a:latin typeface="Arial"/>
            </a:endParaRPr>
          </a:p>
          <a:p>
            <a:pPr marL="457200">
              <a:lnSpc>
                <a:spcPct val="100000"/>
              </a:lnSpc>
            </a:pPr>
            <a:r>
              <a:rPr b="1" lang="es-AR" sz="2000" spc="-1" strike="noStrike">
                <a:solidFill>
                  <a:srgbClr val="000000"/>
                </a:solidFill>
                <a:uFill>
                  <a:solidFill>
                    <a:srgbClr val="ffffff"/>
                  </a:solidFill>
                </a:uFill>
                <a:latin typeface="Arial"/>
                <a:ea typeface="Arial"/>
              </a:rPr>
              <a:t>¿Cómo se hace?</a:t>
            </a:r>
            <a:endParaRPr b="0" lang="es-AR"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s-AR" sz="1800" spc="-1" strike="noStrike">
                <a:solidFill>
                  <a:srgbClr val="000000"/>
                </a:solidFill>
                <a:uFill>
                  <a:solidFill>
                    <a:srgbClr val="ffffff"/>
                  </a:solidFill>
                </a:uFill>
                <a:latin typeface="Arial"/>
                <a:ea typeface="Arial"/>
              </a:rPr>
              <a:t>Se usan </a:t>
            </a:r>
            <a:r>
              <a:rPr b="0" i="1" lang="es-AR" sz="1800" spc="-1" strike="noStrike">
                <a:solidFill>
                  <a:srgbClr val="000000"/>
                </a:solidFill>
                <a:uFill>
                  <a:solidFill>
                    <a:srgbClr val="ffffff"/>
                  </a:solidFill>
                </a:uFill>
                <a:latin typeface="Arial"/>
                <a:ea typeface="Arial"/>
              </a:rPr>
              <a:t>tabulaciones </a:t>
            </a:r>
            <a:r>
              <a:rPr b="0" lang="es-AR" sz="1800" spc="-1" strike="noStrike">
                <a:solidFill>
                  <a:srgbClr val="000000"/>
                </a:solidFill>
                <a:uFill>
                  <a:solidFill>
                    <a:srgbClr val="ffffff"/>
                  </a:solidFill>
                </a:uFill>
                <a:latin typeface="Arial"/>
                <a:ea typeface="Arial"/>
              </a:rPr>
              <a:t>(TAB)</a:t>
            </a:r>
            <a:endParaRPr b="0" lang="es-AR"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s-AR" sz="1800" spc="-1" strike="noStrike">
                <a:solidFill>
                  <a:srgbClr val="000000"/>
                </a:solidFill>
                <a:uFill>
                  <a:solidFill>
                    <a:srgbClr val="ffffff"/>
                  </a:solidFill>
                </a:uFill>
                <a:latin typeface="Arial"/>
                <a:ea typeface="Arial"/>
              </a:rPr>
              <a:t>El código dentro de un bloque (llaves) se tabula hacia la </a:t>
            </a:r>
            <a:r>
              <a:rPr b="0" i="1" lang="es-AR" sz="1800" spc="-1" strike="noStrike">
                <a:solidFill>
                  <a:srgbClr val="000000"/>
                </a:solidFill>
                <a:uFill>
                  <a:solidFill>
                    <a:srgbClr val="ffffff"/>
                  </a:solidFill>
                </a:uFill>
                <a:latin typeface="Arial"/>
                <a:ea typeface="Arial"/>
              </a:rPr>
              <a:t>derecha</a:t>
            </a: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p:txBody>
      </p:sp>
      <p:sp>
        <p:nvSpPr>
          <p:cNvPr id="466" name="CustomShape 4"/>
          <p:cNvSpPr/>
          <p:nvPr/>
        </p:nvSpPr>
        <p:spPr>
          <a:xfrm>
            <a:off x="4707000" y="3758400"/>
            <a:ext cx="4261320" cy="2718720"/>
          </a:xfrm>
          <a:prstGeom prst="rect">
            <a:avLst/>
          </a:prstGeom>
          <a:noFill/>
          <a:ln>
            <a:noFill/>
          </a:ln>
        </p:spPr>
        <p:style>
          <a:lnRef idx="0"/>
          <a:fillRef idx="0"/>
          <a:effectRef idx="0"/>
          <a:fontRef idx="minor"/>
        </p:style>
        <p:txBody>
          <a:bodyPr/>
          <a:p>
            <a:pPr>
              <a:lnSpc>
                <a:spcPct val="135000"/>
              </a:lnSpc>
            </a:pP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haceFrio </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0" lang="es-AR" sz="1400" spc="-1" strike="noStrike">
                <a:solidFill>
                  <a:srgbClr val="9c5d27"/>
                </a:solidFill>
                <a:uFill>
                  <a:solidFill>
                    <a:srgbClr val="ffffff"/>
                  </a:solidFill>
                </a:uFill>
                <a:latin typeface="Calibri"/>
                <a:ea typeface="Calibri"/>
              </a:rPr>
              <a:t>true</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estaLloviendo </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0" lang="es-AR" sz="1400" spc="-1" strike="noStrike">
                <a:solidFill>
                  <a:srgbClr val="9c5d27"/>
                </a:solidFill>
                <a:uFill>
                  <a:solidFill>
                    <a:srgbClr val="ffffff"/>
                  </a:solidFill>
                </a:uFill>
                <a:latin typeface="Calibri"/>
                <a:ea typeface="Calibri"/>
              </a:rPr>
              <a:t>false</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if </a:t>
            </a:r>
            <a:r>
              <a:rPr b="0" lang="es-AR" sz="1400" spc="-1" strike="noStrike">
                <a:solidFill>
                  <a:srgbClr val="000000"/>
                </a:solidFill>
                <a:uFill>
                  <a:solidFill>
                    <a:srgbClr val="ffffff"/>
                  </a:solidFill>
                </a:uFill>
                <a:latin typeface="Calibri"/>
                <a:ea typeface="Calibri"/>
              </a:rPr>
              <a:t>(haceFrio) {</a:t>
            </a:r>
            <a:endParaRPr b="0" lang="es-AR" sz="18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if </a:t>
            </a:r>
            <a:r>
              <a:rPr b="0" lang="es-AR" sz="1400" spc="-1" strike="noStrike">
                <a:solidFill>
                  <a:srgbClr val="000000"/>
                </a:solidFill>
                <a:uFill>
                  <a:solidFill>
                    <a:srgbClr val="ffffff"/>
                  </a:solidFill>
                </a:uFill>
                <a:latin typeface="Calibri"/>
                <a:ea typeface="Calibri"/>
              </a:rPr>
              <a:t>(estaLloviendo) {</a:t>
            </a:r>
            <a:endParaRPr b="0" lang="es-AR" sz="18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console</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log</a:t>
            </a:r>
            <a:r>
              <a:rPr b="0" lang="es-AR" sz="1400" spc="-1" strike="noStrike">
                <a:solidFill>
                  <a:srgbClr val="333333"/>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'Me quedo en casa'</a:t>
            </a:r>
            <a:r>
              <a:rPr b="0" lang="es-AR" sz="1400" spc="-1" strike="noStrike">
                <a:solidFill>
                  <a:srgbClr val="333333"/>
                </a:solidFill>
                <a:uFill>
                  <a:solidFill>
                    <a:srgbClr val="ffffff"/>
                  </a:solidFill>
                </a:uFill>
                <a:latin typeface="Calibri"/>
                <a:ea typeface="Calibri"/>
              </a:rPr>
              <a:t>)</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else </a:t>
            </a:r>
            <a:r>
              <a:rPr b="0" lang="es-AR" sz="1400" spc="-1" strike="noStrike">
                <a:solidFill>
                  <a:srgbClr val="00008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console</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log</a:t>
            </a:r>
            <a:r>
              <a:rPr b="0" lang="es-AR" sz="1400" spc="-1" strike="noStrike">
                <a:solidFill>
                  <a:srgbClr val="333333"/>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'Vengo al curso del CFP'</a:t>
            </a:r>
            <a:r>
              <a:rPr b="0" lang="es-AR" sz="1400" spc="-1" strike="noStrike">
                <a:solidFill>
                  <a:srgbClr val="333333"/>
                </a:solidFill>
                <a:uFill>
                  <a:solidFill>
                    <a:srgbClr val="ffffff"/>
                  </a:solidFill>
                </a:uFill>
                <a:latin typeface="Calibri"/>
                <a:ea typeface="Calibri"/>
              </a:rPr>
              <a:t>)</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marL="457200">
              <a:lnSpc>
                <a:spcPct val="100000"/>
              </a:lnSpc>
            </a:pPr>
            <a:endParaRPr b="0" lang="es-AR" sz="1800" spc="-1" strike="noStrike">
              <a:solidFill>
                <a:srgbClr val="000000"/>
              </a:solidFill>
              <a:uFill>
                <a:solidFill>
                  <a:srgbClr val="ffffff"/>
                </a:solidFill>
              </a:uFill>
              <a:latin typeface="Arial"/>
            </a:endParaRPr>
          </a:p>
        </p:txBody>
      </p:sp>
      <p:sp>
        <p:nvSpPr>
          <p:cNvPr id="467" name="CustomShape 5"/>
          <p:cNvSpPr/>
          <p:nvPr/>
        </p:nvSpPr>
        <p:spPr>
          <a:xfrm>
            <a:off x="380880" y="3758400"/>
            <a:ext cx="4261320" cy="2718720"/>
          </a:xfrm>
          <a:prstGeom prst="rect">
            <a:avLst/>
          </a:prstGeom>
          <a:noFill/>
          <a:ln>
            <a:noFill/>
          </a:ln>
        </p:spPr>
        <p:style>
          <a:lnRef idx="0"/>
          <a:fillRef idx="0"/>
          <a:effectRef idx="0"/>
          <a:fontRef idx="minor"/>
        </p:style>
        <p:txBody>
          <a:bodyPr/>
          <a:p>
            <a:pPr>
              <a:lnSpc>
                <a:spcPct val="135000"/>
              </a:lnSpc>
            </a:pP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haceFrio </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0" lang="es-AR" sz="1400" spc="-1" strike="noStrike">
                <a:solidFill>
                  <a:srgbClr val="9c5d27"/>
                </a:solidFill>
                <a:uFill>
                  <a:solidFill>
                    <a:srgbClr val="ffffff"/>
                  </a:solidFill>
                </a:uFill>
                <a:latin typeface="Calibri"/>
                <a:ea typeface="Calibri"/>
              </a:rPr>
              <a:t>true</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estaLloviendo </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0" lang="es-AR" sz="1400" spc="-1" strike="noStrike">
                <a:solidFill>
                  <a:srgbClr val="9c5d27"/>
                </a:solidFill>
                <a:uFill>
                  <a:solidFill>
                    <a:srgbClr val="ffffff"/>
                  </a:solidFill>
                </a:uFill>
                <a:latin typeface="Calibri"/>
                <a:ea typeface="Calibri"/>
              </a:rPr>
              <a:t>false</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if </a:t>
            </a:r>
            <a:r>
              <a:rPr b="0" lang="es-AR" sz="1400" spc="-1" strike="noStrike">
                <a:solidFill>
                  <a:srgbClr val="000000"/>
                </a:solidFill>
                <a:uFill>
                  <a:solidFill>
                    <a:srgbClr val="ffffff"/>
                  </a:solidFill>
                </a:uFill>
                <a:latin typeface="Calibri"/>
                <a:ea typeface="Calibri"/>
              </a:rPr>
              <a:t>(haceFrio) {</a:t>
            </a: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if </a:t>
            </a:r>
            <a:r>
              <a:rPr b="0" lang="es-AR" sz="1400" spc="-1" strike="noStrike">
                <a:solidFill>
                  <a:srgbClr val="000000"/>
                </a:solidFill>
                <a:uFill>
                  <a:solidFill>
                    <a:srgbClr val="ffffff"/>
                  </a:solidFill>
                </a:uFill>
                <a:latin typeface="Calibri"/>
                <a:ea typeface="Calibri"/>
              </a:rPr>
              <a:t>(estaLloviendo) {</a:t>
            </a: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console</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log</a:t>
            </a:r>
            <a:r>
              <a:rPr b="0" lang="es-AR" sz="1400" spc="-1" strike="noStrike">
                <a:solidFill>
                  <a:srgbClr val="333333"/>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'Me quedo en casa'</a:t>
            </a:r>
            <a:r>
              <a:rPr b="0" lang="es-AR" sz="1400" spc="-1" strike="noStrike">
                <a:solidFill>
                  <a:srgbClr val="333333"/>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0" lang="es-AR" sz="1400" spc="-1" strike="noStrike">
                <a:solidFill>
                  <a:srgbClr val="000000"/>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else </a:t>
            </a:r>
            <a:r>
              <a:rPr b="0" lang="es-AR" sz="1400" spc="-1" strike="noStrike">
                <a:solidFill>
                  <a:srgbClr val="00008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console</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log</a:t>
            </a:r>
            <a:r>
              <a:rPr b="0" lang="es-AR" sz="1400" spc="-1" strike="noStrike">
                <a:solidFill>
                  <a:srgbClr val="333333"/>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'Vengo al curso del CFP'</a:t>
            </a:r>
            <a:r>
              <a:rPr b="0" lang="es-AR" sz="1400" spc="-1" strike="noStrike">
                <a:solidFill>
                  <a:srgbClr val="333333"/>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0" lang="es-AR" sz="1400" spc="-1" strike="noStrike">
                <a:solidFill>
                  <a:srgbClr val="000000"/>
                </a:solidFill>
                <a:uFill>
                  <a:solidFill>
                    <a:srgbClr val="ffffff"/>
                  </a:solidFill>
                </a:uFill>
                <a:latin typeface="Calibri"/>
                <a:ea typeface="Calibri"/>
              </a:rPr>
              <a:t>}</a:t>
            </a:r>
            <a:r>
              <a:rPr b="0" lang="es-AR" sz="1400" spc="-1" strike="noStrike">
                <a:solidFill>
                  <a:srgbClr val="000000"/>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marL="457200">
              <a:lnSpc>
                <a:spcPct val="100000"/>
              </a:lnSpc>
            </a:pPr>
            <a:endParaRPr b="0" lang="es-AR"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TextShape 1"/>
          <p:cNvSpPr txBox="1"/>
          <p:nvPr/>
        </p:nvSpPr>
        <p:spPr>
          <a:xfrm>
            <a:off x="628560" y="275760"/>
            <a:ext cx="7886520" cy="1220040"/>
          </a:xfrm>
          <a:prstGeom prst="rect">
            <a:avLst/>
          </a:prstGeom>
          <a:noFill/>
          <a:ln>
            <a:noFill/>
          </a:ln>
        </p:spPr>
        <p:txBody>
          <a:bodyPr anchor="ctr"/>
          <a:p>
            <a:pPr algn="ctr">
              <a:lnSpc>
                <a:spcPct val="90000"/>
              </a:lnSpc>
            </a:pPr>
            <a:r>
              <a:rPr b="1" lang="es-AR" sz="3600" spc="-1" strike="noStrike">
                <a:solidFill>
                  <a:srgbClr val="000000"/>
                </a:solidFill>
                <a:uFill>
                  <a:solidFill>
                    <a:srgbClr val="ffffff"/>
                  </a:solidFill>
                </a:uFill>
                <a:latin typeface="Arial"/>
                <a:ea typeface="Arial"/>
              </a:rPr>
              <a:t>Estructura de Control - Selección</a:t>
            </a:r>
            <a:r>
              <a:rPr b="0" lang="es-AR" sz="3600"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Ejercicio - Mayor a 20 - Código</a:t>
            </a:r>
            <a:endParaRPr b="0" lang="es-AR" sz="1400" spc="-1" strike="noStrike">
              <a:solidFill>
                <a:srgbClr val="000000"/>
              </a:solidFill>
              <a:uFill>
                <a:solidFill>
                  <a:srgbClr val="ffffff"/>
                </a:solidFill>
              </a:uFill>
              <a:latin typeface="Arial"/>
            </a:endParaRPr>
          </a:p>
        </p:txBody>
      </p:sp>
      <p:sp>
        <p:nvSpPr>
          <p:cNvPr id="469" name="TextShape 2"/>
          <p:cNvSpPr txBox="1"/>
          <p:nvPr/>
        </p:nvSpPr>
        <p:spPr>
          <a:xfrm>
            <a:off x="8587800" y="6575400"/>
            <a:ext cx="556200" cy="364680"/>
          </a:xfrm>
          <a:prstGeom prst="rect">
            <a:avLst/>
          </a:prstGeom>
          <a:noFill/>
          <a:ln>
            <a:noFill/>
          </a:ln>
        </p:spPr>
        <p:txBody>
          <a:bodyPr anchor="ctr"/>
          <a:p>
            <a:pPr algn="r">
              <a:lnSpc>
                <a:spcPct val="100000"/>
              </a:lnSpc>
            </a:pPr>
            <a:fld id="{55558259-82E7-4151-A9DA-05FBE66DD55B}"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70" name="CustomShape 3"/>
          <p:cNvSpPr/>
          <p:nvPr/>
        </p:nvSpPr>
        <p:spPr>
          <a:xfrm>
            <a:off x="484560" y="2160000"/>
            <a:ext cx="8373240" cy="2862000"/>
          </a:xfrm>
          <a:prstGeom prst="rect">
            <a:avLst/>
          </a:prstGeom>
          <a:noFill/>
          <a:ln>
            <a:noFill/>
          </a:ln>
        </p:spPr>
        <p:style>
          <a:lnRef idx="0"/>
          <a:fillRef idx="0"/>
          <a:effectRef idx="0"/>
          <a:fontRef idx="minor"/>
        </p:style>
        <p:txBody>
          <a:bodyPr/>
          <a:p>
            <a:pPr marL="457200">
              <a:lnSpc>
                <a:spcPct val="100000"/>
              </a:lnSpc>
            </a:pPr>
            <a:r>
              <a:rPr b="1" lang="es-AR" sz="1800" spc="-1" strike="noStrike">
                <a:solidFill>
                  <a:srgbClr val="00008b"/>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readlineSync = require(</a:t>
            </a:r>
            <a:r>
              <a:rPr b="0" lang="es-AR" sz="1800" spc="-1" strike="noStrike">
                <a:solidFill>
                  <a:srgbClr val="ff0000"/>
                </a:solidFill>
                <a:uFill>
                  <a:solidFill>
                    <a:srgbClr val="ffffff"/>
                  </a:solidFill>
                </a:uFill>
                <a:latin typeface="Calibri"/>
                <a:ea typeface="Calibri"/>
              </a:rPr>
              <a:t>'readline-sync'</a:t>
            </a:r>
            <a:r>
              <a:rPr b="0" lang="es-AR" sz="18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marL="457200">
              <a:lnSpc>
                <a:spcPct val="100000"/>
              </a:lnSpc>
            </a:pPr>
            <a:r>
              <a:rPr b="1" lang="es-AR" sz="1800" spc="-1" strike="noStrike">
                <a:solidFill>
                  <a:srgbClr val="00008b"/>
                </a:solidFill>
                <a:uFill>
                  <a:solidFill>
                    <a:srgbClr val="ffffff"/>
                  </a:solidFill>
                </a:uFill>
                <a:latin typeface="Calibri"/>
                <a:ea typeface="Calibri"/>
              </a:rPr>
              <a:t>let</a:t>
            </a:r>
            <a:r>
              <a:rPr b="0" lang="es-AR" sz="1800" spc="-1" strike="noStrike">
                <a:solidFill>
                  <a:srgbClr val="000000"/>
                </a:solidFill>
                <a:uFill>
                  <a:solidFill>
                    <a:srgbClr val="ffffff"/>
                  </a:solidFill>
                </a:uFill>
                <a:latin typeface="Calibri"/>
                <a:ea typeface="Calibri"/>
              </a:rPr>
              <a:t> nroDeseado = readlineSync.</a:t>
            </a:r>
            <a:r>
              <a:rPr b="1" lang="es-AR" sz="1800" spc="-1" strike="noStrike">
                <a:solidFill>
                  <a:srgbClr val="00008b"/>
                </a:solidFill>
                <a:uFill>
                  <a:solidFill>
                    <a:srgbClr val="ffffff"/>
                  </a:solidFill>
                </a:uFill>
                <a:latin typeface="Calibri"/>
                <a:ea typeface="Calibri"/>
              </a:rPr>
              <a:t>questionInt(</a:t>
            </a:r>
            <a:r>
              <a:rPr b="0" lang="es-AR" sz="1800" spc="-1" strike="noStrike">
                <a:solidFill>
                  <a:srgbClr val="ff0000"/>
                </a:solidFill>
                <a:uFill>
                  <a:solidFill>
                    <a:srgbClr val="ffffff"/>
                  </a:solidFill>
                </a:uFill>
                <a:latin typeface="Calibri"/>
                <a:ea typeface="Calibri"/>
              </a:rPr>
              <a:t>'Escriba el número que desea verificar si es mayor o no a 20: '</a:t>
            </a:r>
            <a:r>
              <a:rPr b="0" lang="es-AR" sz="1800" spc="-1" strike="noStrike">
                <a:solidFill>
                  <a:srgbClr val="000000"/>
                </a:solidFill>
                <a:uFill>
                  <a:solidFill>
                    <a:srgbClr val="ffffff"/>
                  </a:solidFill>
                </a:uFill>
                <a:latin typeface="Calibri"/>
                <a:ea typeface="Calibri"/>
              </a:rPr>
              <a:t> </a:t>
            </a:r>
            <a:r>
              <a:rPr b="1" lang="es-AR" sz="1800" spc="-1" strike="noStrike">
                <a:solidFill>
                  <a:srgbClr val="00008b"/>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marL="457200">
              <a:lnSpc>
                <a:spcPct val="100000"/>
              </a:lnSpc>
            </a:pPr>
            <a:r>
              <a:rPr b="1" lang="es-AR" sz="1800" spc="-1" strike="noStrike">
                <a:solidFill>
                  <a:srgbClr val="00008b"/>
                </a:solidFill>
                <a:uFill>
                  <a:solidFill>
                    <a:srgbClr val="ffffff"/>
                  </a:solidFill>
                </a:uFill>
                <a:latin typeface="Calibri"/>
                <a:ea typeface="Calibri"/>
              </a:rPr>
              <a:t>if </a:t>
            </a:r>
            <a:r>
              <a:rPr b="1" lang="es-AR" sz="1800" spc="-1" strike="noStrike">
                <a:solidFill>
                  <a:srgbClr val="000000"/>
                </a:solidFill>
                <a:uFill>
                  <a:solidFill>
                    <a:srgbClr val="ffffff"/>
                  </a:solidFill>
                </a:uFill>
                <a:latin typeface="Calibri"/>
                <a:ea typeface="Calibri"/>
              </a:rPr>
              <a:t>(</a:t>
            </a:r>
            <a:r>
              <a:rPr b="0" lang="es-AR" sz="1800" spc="-1" strike="noStrike">
                <a:solidFill>
                  <a:srgbClr val="000000"/>
                </a:solidFill>
                <a:uFill>
                  <a:solidFill>
                    <a:srgbClr val="ffffff"/>
                  </a:solidFill>
                </a:uFill>
                <a:latin typeface="Calibri"/>
                <a:ea typeface="Calibri"/>
              </a:rPr>
              <a:t>nroDeseado </a:t>
            </a:r>
            <a:r>
              <a:rPr b="1" lang="es-AR" sz="1800" spc="-1" strike="noStrike">
                <a:solidFill>
                  <a:srgbClr val="000000"/>
                </a:solidFill>
                <a:uFill>
                  <a:solidFill>
                    <a:srgbClr val="ffffff"/>
                  </a:solidFill>
                </a:uFill>
                <a:latin typeface="Calibri"/>
                <a:ea typeface="Calibri"/>
              </a:rPr>
              <a:t>&gt; </a:t>
            </a:r>
            <a:r>
              <a:rPr b="0" lang="es-AR" sz="1800" spc="-1" strike="noStrike">
                <a:solidFill>
                  <a:srgbClr val="a0522d"/>
                </a:solidFill>
                <a:uFill>
                  <a:solidFill>
                    <a:srgbClr val="ffffff"/>
                  </a:solidFill>
                </a:uFill>
                <a:latin typeface="Calibri"/>
                <a:ea typeface="Calibri"/>
              </a:rPr>
              <a:t>20</a:t>
            </a:r>
            <a:r>
              <a:rPr b="1" lang="es-AR" sz="1800" spc="-1" strike="noStrike">
                <a:solidFill>
                  <a:srgbClr val="000000"/>
                </a:solidFill>
                <a:uFill>
                  <a:solidFill>
                    <a:srgbClr val="ffffff"/>
                  </a:solidFill>
                </a:uFill>
                <a:latin typeface="Calibri"/>
                <a:ea typeface="Calibri"/>
              </a:rPr>
              <a:t>)</a:t>
            </a:r>
            <a:r>
              <a:rPr b="0" lang="es-AR" sz="1800" spc="-1" strike="noStrike">
                <a:solidFill>
                  <a:srgbClr val="000000"/>
                </a:solidFill>
                <a:uFill>
                  <a:solidFill>
                    <a:srgbClr val="ffffff"/>
                  </a:solidFill>
                </a:uFill>
                <a:latin typeface="Calibri"/>
                <a:ea typeface="Calibri"/>
              </a:rPr>
              <a:t> </a:t>
            </a:r>
            <a:r>
              <a:rPr b="1" lang="es-AR" sz="1800" spc="-1" strike="noStrike">
                <a:solidFill>
                  <a:srgbClr val="00008b"/>
                </a:solidFill>
                <a:uFill>
                  <a:solidFill>
                    <a:srgbClr val="ffffff"/>
                  </a:solidFill>
                </a:uFill>
                <a:latin typeface="Calibri"/>
                <a:ea typeface="Calibri"/>
              </a:rPr>
              <a:t>{</a:t>
            </a:r>
            <a:r>
              <a:rPr b="0" lang="es-AR" sz="1800" spc="-1" strike="noStrike">
                <a:solidFill>
                  <a:srgbClr val="000000"/>
                </a:solidFill>
                <a:uFill>
                  <a:solidFill>
                    <a:srgbClr val="ffffff"/>
                  </a:solidFill>
                </a:uFill>
                <a:latin typeface="Calibri"/>
                <a:ea typeface="Calibri"/>
              </a:rPr>
              <a:t> </a:t>
            </a:r>
            <a:endParaRPr b="0" lang="es-AR" sz="1800" spc="-1" strike="noStrike">
              <a:solidFill>
                <a:srgbClr val="000000"/>
              </a:solidFill>
              <a:uFill>
                <a:solidFill>
                  <a:srgbClr val="ffffff"/>
                </a:solidFill>
              </a:uFill>
              <a:latin typeface="Arial"/>
            </a:endParaRPr>
          </a:p>
          <a:p>
            <a:pPr marL="914400">
              <a:lnSpc>
                <a:spcPct val="100000"/>
              </a:lnSpc>
            </a:pPr>
            <a:r>
              <a:rPr b="1" lang="es-AR" sz="1800" spc="-1" strike="noStrike">
                <a:solidFill>
                  <a:srgbClr val="00008b"/>
                </a:solidFill>
                <a:uFill>
                  <a:solidFill>
                    <a:srgbClr val="ffffff"/>
                  </a:solidFill>
                </a:uFill>
                <a:latin typeface="Calibri"/>
                <a:ea typeface="Calibri"/>
              </a:rPr>
              <a:t>console.log(</a:t>
            </a:r>
            <a:r>
              <a:rPr b="0" lang="es-AR" sz="1800" spc="-1" strike="noStrike">
                <a:solidFill>
                  <a:srgbClr val="ff0000"/>
                </a:solidFill>
                <a:uFill>
                  <a:solidFill>
                    <a:srgbClr val="ffffff"/>
                  </a:solidFill>
                </a:uFill>
                <a:latin typeface="Calibri"/>
                <a:ea typeface="Calibri"/>
              </a:rPr>
              <a:t>'El número es mayor a 20: '</a:t>
            </a:r>
            <a:r>
              <a:rPr b="1" lang="es-AR" sz="1800" spc="-1" strike="noStrike">
                <a:solidFill>
                  <a:srgbClr val="000000"/>
                </a:solidFill>
                <a:uFill>
                  <a:solidFill>
                    <a:srgbClr val="ffffff"/>
                  </a:solidFill>
                </a:uFill>
                <a:latin typeface="Calibri"/>
                <a:ea typeface="Calibri"/>
              </a:rPr>
              <a:t> +  </a:t>
            </a:r>
            <a:r>
              <a:rPr b="0" lang="es-AR" sz="1800" spc="-1" strike="noStrike">
                <a:solidFill>
                  <a:srgbClr val="000000"/>
                </a:solidFill>
                <a:uFill>
                  <a:solidFill>
                    <a:srgbClr val="ffffff"/>
                  </a:solidFill>
                </a:uFill>
                <a:latin typeface="Calibri"/>
                <a:ea typeface="Calibri"/>
              </a:rPr>
              <a:t>nroDeseado </a:t>
            </a:r>
            <a:r>
              <a:rPr b="1" lang="es-AR" sz="1800" spc="-1" strike="noStrike">
                <a:solidFill>
                  <a:srgbClr val="00008b"/>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marL="457200">
              <a:lnSpc>
                <a:spcPct val="100000"/>
              </a:lnSpc>
            </a:pPr>
            <a:r>
              <a:rPr b="1" lang="es-AR" sz="1800" spc="-1" strike="noStrike">
                <a:solidFill>
                  <a:srgbClr val="00008b"/>
                </a:solidFill>
                <a:uFill>
                  <a:solidFill>
                    <a:srgbClr val="ffffff"/>
                  </a:solidFill>
                </a:uFill>
                <a:latin typeface="Calibri"/>
                <a:ea typeface="Calibri"/>
              </a:rPr>
              <a:t>} else</a:t>
            </a:r>
            <a:r>
              <a:rPr b="0" lang="es-AR" sz="1800" spc="-1" strike="noStrike">
                <a:solidFill>
                  <a:srgbClr val="000000"/>
                </a:solidFill>
                <a:uFill>
                  <a:solidFill>
                    <a:srgbClr val="ffffff"/>
                  </a:solidFill>
                </a:uFill>
                <a:latin typeface="Calibri"/>
                <a:ea typeface="Calibri"/>
              </a:rPr>
              <a:t> {</a:t>
            </a:r>
            <a:endParaRPr b="0" lang="es-AR" sz="1800" spc="-1" strike="noStrike">
              <a:solidFill>
                <a:srgbClr val="000000"/>
              </a:solidFill>
              <a:uFill>
                <a:solidFill>
                  <a:srgbClr val="ffffff"/>
                </a:solidFill>
              </a:uFill>
              <a:latin typeface="Arial"/>
            </a:endParaRPr>
          </a:p>
          <a:p>
            <a:pPr marL="914400">
              <a:lnSpc>
                <a:spcPct val="100000"/>
              </a:lnSpc>
            </a:pPr>
            <a:r>
              <a:rPr b="1" lang="es-AR" sz="1800" spc="-1" strike="noStrike">
                <a:solidFill>
                  <a:srgbClr val="00008b"/>
                </a:solidFill>
                <a:uFill>
                  <a:solidFill>
                    <a:srgbClr val="ffffff"/>
                  </a:solidFill>
                </a:uFill>
                <a:latin typeface="Calibri"/>
                <a:ea typeface="Calibri"/>
              </a:rPr>
              <a:t>console.log(</a:t>
            </a:r>
            <a:r>
              <a:rPr b="0" lang="es-AR" sz="1800" spc="-1" strike="noStrike">
                <a:solidFill>
                  <a:srgbClr val="ff0000"/>
                </a:solidFill>
                <a:uFill>
                  <a:solidFill>
                    <a:srgbClr val="ffffff"/>
                  </a:solidFill>
                </a:uFill>
                <a:latin typeface="Calibri"/>
                <a:ea typeface="Calibri"/>
              </a:rPr>
              <a:t>'El número es menor o igual a 20: '</a:t>
            </a:r>
            <a:r>
              <a:rPr b="1" lang="es-AR" sz="1800" spc="-1" strike="noStrike">
                <a:solidFill>
                  <a:srgbClr val="000000"/>
                </a:solidFill>
                <a:uFill>
                  <a:solidFill>
                    <a:srgbClr val="ffffff"/>
                  </a:solidFill>
                </a:uFill>
                <a:latin typeface="Calibri"/>
                <a:ea typeface="Calibri"/>
              </a:rPr>
              <a:t> +  </a:t>
            </a:r>
            <a:r>
              <a:rPr b="0" lang="es-AR" sz="1800" spc="-1" strike="noStrike">
                <a:solidFill>
                  <a:srgbClr val="000000"/>
                </a:solidFill>
                <a:uFill>
                  <a:solidFill>
                    <a:srgbClr val="ffffff"/>
                  </a:solidFill>
                </a:uFill>
                <a:latin typeface="Calibri"/>
                <a:ea typeface="Calibri"/>
              </a:rPr>
              <a:t>nroDeseado </a:t>
            </a:r>
            <a:r>
              <a:rPr b="1" lang="es-AR" sz="1800" spc="-1" strike="noStrike">
                <a:solidFill>
                  <a:srgbClr val="00008b"/>
                </a:solidFill>
                <a:uFill>
                  <a:solidFill>
                    <a:srgbClr val="ffffff"/>
                  </a:solidFill>
                </a:uFill>
                <a:latin typeface="Calibri"/>
                <a:ea typeface="Calibri"/>
              </a:rPr>
              <a:t>);</a:t>
            </a:r>
            <a:r>
              <a:rPr b="0" lang="es-AR" sz="1800" spc="-1" strike="noStrike">
                <a:solidFill>
                  <a:srgbClr val="000000"/>
                </a:solidFill>
                <a:uFill>
                  <a:solidFill>
                    <a:srgbClr val="ffffff"/>
                  </a:solidFill>
                </a:uFill>
                <a:latin typeface="Calibri"/>
                <a:ea typeface="Calibri"/>
              </a:rPr>
              <a:t> </a:t>
            </a:r>
            <a:endParaRPr b="0" lang="es-AR" sz="1800" spc="-1" strike="noStrike">
              <a:solidFill>
                <a:srgbClr val="000000"/>
              </a:solidFill>
              <a:uFill>
                <a:solidFill>
                  <a:srgbClr val="ffffff"/>
                </a:solidFill>
              </a:uFill>
              <a:latin typeface="Arial"/>
            </a:endParaRPr>
          </a:p>
          <a:p>
            <a:pPr marL="457200">
              <a:lnSpc>
                <a:spcPct val="100000"/>
              </a:lnSpc>
            </a:pPr>
            <a:r>
              <a:rPr b="1" lang="es-AR" sz="1800" spc="-1" strike="noStrike">
                <a:solidFill>
                  <a:srgbClr val="00008b"/>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Operadores Condicionales</a:t>
            </a:r>
            <a:endParaRPr b="0" lang="es-AR" sz="1400" spc="-1" strike="noStrike">
              <a:solidFill>
                <a:srgbClr val="000000"/>
              </a:solidFill>
              <a:uFill>
                <a:solidFill>
                  <a:srgbClr val="ffffff"/>
                </a:solidFill>
              </a:uFill>
              <a:latin typeface="Arial"/>
            </a:endParaRPr>
          </a:p>
        </p:txBody>
      </p:sp>
      <p:sp>
        <p:nvSpPr>
          <p:cNvPr id="472" name="TextShape 2"/>
          <p:cNvSpPr txBox="1"/>
          <p:nvPr/>
        </p:nvSpPr>
        <p:spPr>
          <a:xfrm>
            <a:off x="8587800" y="6575400"/>
            <a:ext cx="556200" cy="364680"/>
          </a:xfrm>
          <a:prstGeom prst="rect">
            <a:avLst/>
          </a:prstGeom>
          <a:noFill/>
          <a:ln>
            <a:noFill/>
          </a:ln>
        </p:spPr>
        <p:txBody>
          <a:bodyPr anchor="ctr"/>
          <a:p>
            <a:pPr algn="r">
              <a:lnSpc>
                <a:spcPct val="100000"/>
              </a:lnSpc>
            </a:pPr>
            <a:fld id="{729CCF78-AF50-4298-B5A2-37138C563C7F}"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graphicFrame>
        <p:nvGraphicFramePr>
          <p:cNvPr id="473" name="Table 3"/>
          <p:cNvGraphicFramePr/>
          <p:nvPr/>
        </p:nvGraphicFramePr>
        <p:xfrm>
          <a:off x="628560" y="2160720"/>
          <a:ext cx="7886520" cy="2595600"/>
        </p:xfrm>
        <a:graphic>
          <a:graphicData uri="http://schemas.openxmlformats.org/drawingml/2006/table">
            <a:tbl>
              <a:tblPr/>
              <a:tblGrid>
                <a:gridCol w="2252520"/>
                <a:gridCol w="3004920"/>
                <a:gridCol w="2629080"/>
              </a:tblGrid>
              <a:tr h="463680">
                <a:tc>
                  <a:txBody>
                    <a:bodyPr/>
                    <a:p>
                      <a:pPr algn="ctr">
                        <a:lnSpc>
                          <a:spcPct val="100000"/>
                        </a:lnSpc>
                      </a:pPr>
                      <a:r>
                        <a:rPr b="1" lang="es-AR" sz="2400" spc="-1" strike="noStrike">
                          <a:solidFill>
                            <a:srgbClr val="ffffff"/>
                          </a:solidFill>
                          <a:uFill>
                            <a:solidFill>
                              <a:srgbClr val="ffffff"/>
                            </a:solidFill>
                          </a:uFill>
                          <a:latin typeface="Arial"/>
                          <a:ea typeface="Arial"/>
                        </a:rPr>
                        <a:t>Operador</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AR" sz="2400" spc="-1" strike="noStrike">
                          <a:solidFill>
                            <a:srgbClr val="ffffff"/>
                          </a:solidFill>
                          <a:uFill>
                            <a:solidFill>
                              <a:srgbClr val="ffffff"/>
                            </a:solidFill>
                          </a:uFill>
                          <a:latin typeface="Calibri"/>
                          <a:ea typeface="Calibri"/>
                        </a:rPr>
                        <a:t>Significado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AR" sz="2400" spc="-1" strike="noStrike">
                          <a:solidFill>
                            <a:srgbClr val="ffffff"/>
                          </a:solidFill>
                          <a:uFill>
                            <a:solidFill>
                              <a:srgbClr val="ffffff"/>
                            </a:solidFill>
                          </a:uFill>
                          <a:latin typeface="Arial"/>
                          <a:ea typeface="Arial"/>
                        </a:rPr>
                        <a:t>Ejemplo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31640">
                <a:tc>
                  <a:txBody>
                    <a:bodyPr/>
                    <a:p>
                      <a:pPr algn="ctr">
                        <a:lnSpc>
                          <a:spcPct val="100000"/>
                        </a:lnSpc>
                      </a:pPr>
                      <a:r>
                        <a:rPr b="0" lang="es-AR" sz="2400" spc="-1" strike="noStrike">
                          <a:solidFill>
                            <a:srgbClr val="000000"/>
                          </a:solidFill>
                          <a:uFill>
                            <a:solidFill>
                              <a:srgbClr val="ffffff"/>
                            </a:solidFill>
                          </a:uFill>
                          <a:latin typeface="Arial"/>
                          <a:ea typeface="Arial"/>
                        </a:rPr>
                        <a:t>&gt;</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Mayor que</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3 &gt; 1</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431640">
                <a:tc>
                  <a:txBody>
                    <a:bodyPr/>
                    <a:p>
                      <a:pPr algn="ctr">
                        <a:lnSpc>
                          <a:spcPct val="100000"/>
                        </a:lnSpc>
                      </a:pPr>
                      <a:r>
                        <a:rPr b="0" lang="es-AR" sz="2400" spc="-1" strike="noStrike">
                          <a:solidFill>
                            <a:srgbClr val="000000"/>
                          </a:solidFill>
                          <a:uFill>
                            <a:solidFill>
                              <a:srgbClr val="ffffff"/>
                            </a:solidFill>
                          </a:uFill>
                          <a:latin typeface="Arial"/>
                          <a:ea typeface="Arial"/>
                        </a:rPr>
                        <a:t>&lt; </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Menor que</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1 &lt; 3</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31640">
                <a:tc>
                  <a:txBody>
                    <a:bodyPr/>
                    <a:p>
                      <a:pPr algn="ctr">
                        <a:lnSpc>
                          <a:spcPct val="100000"/>
                        </a:lnSpc>
                      </a:pPr>
                      <a:r>
                        <a:rPr b="0" lang="es-AR" sz="24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Igual que</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1 == 1</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431640">
                <a:tc>
                  <a:txBody>
                    <a:bodyPr/>
                    <a:p>
                      <a:pPr algn="ctr">
                        <a:lnSpc>
                          <a:spcPct val="100000"/>
                        </a:lnSpc>
                      </a:pPr>
                      <a:r>
                        <a:rPr b="0" lang="es-AR" sz="2400" spc="-1" strike="noStrike">
                          <a:solidFill>
                            <a:srgbClr val="000000"/>
                          </a:solidFill>
                          <a:uFill>
                            <a:solidFill>
                              <a:srgbClr val="ffffff"/>
                            </a:solidFill>
                          </a:uFill>
                          <a:latin typeface="Arial"/>
                          <a:ea typeface="Arial"/>
                        </a:rPr>
                        <a:t>&gt; = </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Mayor igual que</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4 &gt;= 2</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31640">
                <a:tc>
                  <a:txBody>
                    <a:bodyPr/>
                    <a:p>
                      <a:pPr algn="ctr">
                        <a:lnSpc>
                          <a:spcPct val="100000"/>
                        </a:lnSpc>
                      </a:pPr>
                      <a:r>
                        <a:rPr b="0" lang="es-AR" sz="2400" spc="-1" strike="noStrike">
                          <a:solidFill>
                            <a:srgbClr val="000000"/>
                          </a:solidFill>
                          <a:uFill>
                            <a:solidFill>
                              <a:srgbClr val="ffffff"/>
                            </a:solidFill>
                          </a:uFill>
                          <a:latin typeface="Arial"/>
                          <a:ea typeface="Arial"/>
                        </a:rPr>
                        <a:t>&lt; =</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Menor igual que</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4 &lt;= 2</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431640">
                <a:tc>
                  <a:txBody>
                    <a:bodyPr/>
                    <a:p>
                      <a:pPr algn="ctr">
                        <a:lnSpc>
                          <a:spcPct val="100000"/>
                        </a:lnSpc>
                      </a:pPr>
                      <a:r>
                        <a:rPr b="0" lang="es-AR" sz="24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Distinto que </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9 != 3</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TextShape 1"/>
          <p:cNvSpPr txBox="1"/>
          <p:nvPr/>
        </p:nvSpPr>
        <p:spPr>
          <a:xfrm>
            <a:off x="8587800" y="6575400"/>
            <a:ext cx="556200" cy="364680"/>
          </a:xfrm>
          <a:prstGeom prst="rect">
            <a:avLst/>
          </a:prstGeom>
          <a:noFill/>
          <a:ln>
            <a:noFill/>
          </a:ln>
        </p:spPr>
        <p:txBody>
          <a:bodyPr anchor="ctr"/>
          <a:p>
            <a:pPr algn="r">
              <a:lnSpc>
                <a:spcPct val="100000"/>
              </a:lnSpc>
            </a:pPr>
            <a:fld id="{00FF92B5-2DC3-4C4D-8CE0-0E7611C1165C}"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75"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Operadores Relacionales</a:t>
            </a:r>
            <a:endParaRPr b="0" lang="es-AR" sz="1400" spc="-1" strike="noStrike">
              <a:solidFill>
                <a:srgbClr val="000000"/>
              </a:solidFill>
              <a:uFill>
                <a:solidFill>
                  <a:srgbClr val="ffffff"/>
                </a:solidFill>
              </a:uFill>
              <a:latin typeface="Arial"/>
            </a:endParaRPr>
          </a:p>
        </p:txBody>
      </p:sp>
      <p:sp>
        <p:nvSpPr>
          <p:cNvPr id="476" name="TextShape 3"/>
          <p:cNvSpPr txBox="1"/>
          <p:nvPr/>
        </p:nvSpPr>
        <p:spPr>
          <a:xfrm>
            <a:off x="370440" y="1934640"/>
            <a:ext cx="8144640" cy="4640400"/>
          </a:xfrm>
          <a:prstGeom prst="rect">
            <a:avLst/>
          </a:prstGeom>
          <a:noFill/>
          <a:ln>
            <a:noFill/>
          </a:ln>
        </p:spPr>
        <p:txBody>
          <a:bodyPr/>
          <a:p>
            <a:pPr>
              <a:lnSpc>
                <a:spcPct val="90000"/>
              </a:lnSpc>
            </a:pPr>
            <a:r>
              <a:rPr b="0" lang="es-AR" sz="1800" spc="-1" strike="noStrike">
                <a:solidFill>
                  <a:srgbClr val="212529"/>
                </a:solidFill>
                <a:uFill>
                  <a:solidFill>
                    <a:srgbClr val="ffffff"/>
                  </a:solidFill>
                </a:uFill>
                <a:latin typeface="Roboto"/>
                <a:ea typeface="Roboto"/>
              </a:rPr>
              <a:t>Los operadores relacionales definidos por JavaScript son idénticos a los que definen las matemáticas: mayor que</a:t>
            </a:r>
            <a:r>
              <a:rPr b="1" lang="es-AR" sz="1800" spc="-1" strike="noStrike">
                <a:solidFill>
                  <a:srgbClr val="212529"/>
                </a:solidFill>
                <a:uFill>
                  <a:solidFill>
                    <a:srgbClr val="ffffff"/>
                  </a:solidFill>
                </a:uFill>
                <a:latin typeface="Roboto"/>
                <a:ea typeface="Roboto"/>
              </a:rPr>
              <a:t> (&gt;)</a:t>
            </a:r>
            <a:r>
              <a:rPr b="0" lang="es-AR" sz="1800" spc="-1" strike="noStrike">
                <a:solidFill>
                  <a:srgbClr val="212529"/>
                </a:solidFill>
                <a:uFill>
                  <a:solidFill>
                    <a:srgbClr val="ffffff"/>
                  </a:solidFill>
                </a:uFill>
                <a:latin typeface="Roboto"/>
                <a:ea typeface="Roboto"/>
              </a:rPr>
              <a:t>, menor que </a:t>
            </a:r>
            <a:r>
              <a:rPr b="1" lang="es-AR" sz="1800" spc="-1" strike="noStrike">
                <a:solidFill>
                  <a:srgbClr val="212529"/>
                </a:solidFill>
                <a:uFill>
                  <a:solidFill>
                    <a:srgbClr val="ffffff"/>
                  </a:solidFill>
                </a:uFill>
                <a:latin typeface="Roboto"/>
                <a:ea typeface="Roboto"/>
              </a:rPr>
              <a:t>(&lt;)</a:t>
            </a:r>
            <a:r>
              <a:rPr b="0" lang="es-AR" sz="1800" spc="-1" strike="noStrike">
                <a:solidFill>
                  <a:srgbClr val="212529"/>
                </a:solidFill>
                <a:uFill>
                  <a:solidFill>
                    <a:srgbClr val="ffffff"/>
                  </a:solidFill>
                </a:uFill>
                <a:latin typeface="Roboto"/>
                <a:ea typeface="Roboto"/>
              </a:rPr>
              <a:t>, mayor o igual </a:t>
            </a:r>
            <a:r>
              <a:rPr b="1" lang="es-AR" sz="1800" spc="-1" strike="noStrike">
                <a:solidFill>
                  <a:srgbClr val="212529"/>
                </a:solidFill>
                <a:uFill>
                  <a:solidFill>
                    <a:srgbClr val="ffffff"/>
                  </a:solidFill>
                </a:uFill>
                <a:latin typeface="Roboto"/>
                <a:ea typeface="Roboto"/>
              </a:rPr>
              <a:t>(&gt;=)</a:t>
            </a:r>
            <a:r>
              <a:rPr b="0" lang="es-AR" sz="1800" spc="-1" strike="noStrike">
                <a:solidFill>
                  <a:srgbClr val="212529"/>
                </a:solidFill>
                <a:uFill>
                  <a:solidFill>
                    <a:srgbClr val="ffffff"/>
                  </a:solidFill>
                </a:uFill>
                <a:latin typeface="Roboto"/>
                <a:ea typeface="Roboto"/>
              </a:rPr>
              <a:t>, menor o igual </a:t>
            </a:r>
            <a:r>
              <a:rPr b="1" lang="es-AR" sz="1800" spc="-1" strike="noStrike">
                <a:solidFill>
                  <a:srgbClr val="212529"/>
                </a:solidFill>
                <a:uFill>
                  <a:solidFill>
                    <a:srgbClr val="ffffff"/>
                  </a:solidFill>
                </a:uFill>
                <a:latin typeface="Roboto"/>
                <a:ea typeface="Roboto"/>
              </a:rPr>
              <a:t>(&lt;=)</a:t>
            </a:r>
            <a:r>
              <a:rPr b="0" lang="es-AR" sz="1800" spc="-1" strike="noStrike">
                <a:solidFill>
                  <a:srgbClr val="212529"/>
                </a:solidFill>
                <a:uFill>
                  <a:solidFill>
                    <a:srgbClr val="ffffff"/>
                  </a:solidFill>
                </a:uFill>
                <a:latin typeface="Roboto"/>
                <a:ea typeface="Roboto"/>
              </a:rPr>
              <a:t>, igual que </a:t>
            </a:r>
            <a:r>
              <a:rPr b="1" lang="es-AR" sz="1800" spc="-1" strike="noStrike">
                <a:solidFill>
                  <a:srgbClr val="212529"/>
                </a:solidFill>
                <a:uFill>
                  <a:solidFill>
                    <a:srgbClr val="ffffff"/>
                  </a:solidFill>
                </a:uFill>
                <a:latin typeface="Roboto"/>
                <a:ea typeface="Roboto"/>
              </a:rPr>
              <a:t>(==)</a:t>
            </a:r>
            <a:r>
              <a:rPr b="0" lang="es-AR" sz="1800" spc="-1" strike="noStrike">
                <a:solidFill>
                  <a:srgbClr val="212529"/>
                </a:solidFill>
                <a:uFill>
                  <a:solidFill>
                    <a:srgbClr val="ffffff"/>
                  </a:solidFill>
                </a:uFill>
                <a:latin typeface="Roboto"/>
                <a:ea typeface="Roboto"/>
              </a:rPr>
              <a:t> y distinto de </a:t>
            </a:r>
            <a:r>
              <a:rPr b="1" lang="es-AR" sz="1800" spc="-1" strike="noStrike">
                <a:solidFill>
                  <a:srgbClr val="212529"/>
                </a:solidFill>
                <a:uFill>
                  <a:solidFill>
                    <a:srgbClr val="ffffff"/>
                  </a:solidFill>
                </a:uFill>
                <a:latin typeface="Roboto"/>
                <a:ea typeface="Roboto"/>
              </a:rPr>
              <a:t>(!=)</a:t>
            </a:r>
            <a:r>
              <a:rPr b="0" lang="es-AR" sz="1800" spc="-1" strike="noStrike">
                <a:solidFill>
                  <a:srgbClr val="212529"/>
                </a:solidFill>
                <a:uFill>
                  <a:solidFill>
                    <a:srgbClr val="ffffff"/>
                  </a:solidFill>
                </a:uFill>
                <a:latin typeface="Roboto"/>
                <a:ea typeface="Roboto"/>
              </a:rPr>
              <a:t>.</a:t>
            </a:r>
            <a:endParaRPr b="0" lang="es-AR" sz="1400" spc="-1" strike="noStrike">
              <a:solidFill>
                <a:srgbClr val="000000"/>
              </a:solidFill>
              <a:uFill>
                <a:solidFill>
                  <a:srgbClr val="ffffff"/>
                </a:solidFill>
              </a:uFill>
              <a:latin typeface="Arial"/>
            </a:endParaRPr>
          </a:p>
          <a:p>
            <a:pPr marL="1828800">
              <a:lnSpc>
                <a:spcPct val="100000"/>
              </a:lnSpc>
            </a:pPr>
            <a:r>
              <a:rPr b="1" lang="es-AR" sz="1400" spc="-1" strike="noStrike">
                <a:solidFill>
                  <a:srgbClr val="000080"/>
                </a:solidFill>
                <a:uFill>
                  <a:solidFill>
                    <a:srgbClr val="ffffff"/>
                  </a:solidFill>
                </a:uFill>
                <a:latin typeface="Calibri"/>
                <a:ea typeface="Calibri"/>
              </a:rPr>
              <a:t>let </a:t>
            </a:r>
            <a:r>
              <a:rPr b="0" lang="es-AR" sz="1400" spc="-1" strike="noStrike">
                <a:solidFill>
                  <a:srgbClr val="24292e"/>
                </a:solidFill>
                <a:uFill>
                  <a:solidFill>
                    <a:srgbClr val="ffffff"/>
                  </a:solidFill>
                </a:uFill>
                <a:latin typeface="Calibri"/>
                <a:ea typeface="Calibri"/>
              </a:rPr>
              <a:t>numero1 = </a:t>
            </a:r>
            <a:r>
              <a:rPr b="0" lang="es-AR" sz="1400" spc="-1" strike="noStrike">
                <a:solidFill>
                  <a:srgbClr val="009999"/>
                </a:solidFill>
                <a:uFill>
                  <a:solidFill>
                    <a:srgbClr val="ffffff"/>
                  </a:solidFill>
                </a:uFill>
                <a:latin typeface="Calibri"/>
                <a:ea typeface="Calibri"/>
              </a:rPr>
              <a:t>3</a:t>
            </a:r>
            <a:r>
              <a:rPr b="0" lang="es-AR" sz="1400" spc="-1" strike="noStrike">
                <a:solidFill>
                  <a:srgbClr val="24292e"/>
                </a:solidFill>
                <a:uFill>
                  <a:solidFill>
                    <a:srgbClr val="ffffff"/>
                  </a:solidFill>
                </a:uFill>
                <a:latin typeface="Calibri"/>
                <a:ea typeface="Calibri"/>
              </a:rPr>
              <a:t>;</a:t>
            </a:r>
            <a:r>
              <a:rPr b="0" lang="es-AR" sz="1400" spc="-1" strike="noStrike">
                <a:solidFill>
                  <a:srgbClr val="24292e"/>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let </a:t>
            </a:r>
            <a:r>
              <a:rPr b="0" lang="es-AR" sz="1400" spc="-1" strike="noStrike">
                <a:solidFill>
                  <a:srgbClr val="24292e"/>
                </a:solidFill>
                <a:uFill>
                  <a:solidFill>
                    <a:srgbClr val="ffffff"/>
                  </a:solidFill>
                </a:uFill>
                <a:latin typeface="Calibri"/>
                <a:ea typeface="Calibri"/>
              </a:rPr>
              <a:t>numero2 = </a:t>
            </a:r>
            <a:r>
              <a:rPr b="0" lang="es-AR" sz="1400" spc="-1" strike="noStrike">
                <a:solidFill>
                  <a:srgbClr val="009999"/>
                </a:solidFill>
                <a:uFill>
                  <a:solidFill>
                    <a:srgbClr val="ffffff"/>
                  </a:solidFill>
                </a:uFill>
                <a:latin typeface="Calibri"/>
                <a:ea typeface="Calibri"/>
              </a:rPr>
              <a:t>5</a:t>
            </a:r>
            <a:r>
              <a:rPr b="0" lang="es-AR" sz="1400" spc="-1" strike="noStrike">
                <a:solidFill>
                  <a:srgbClr val="24292e"/>
                </a:solidFill>
                <a:uFill>
                  <a:solidFill>
                    <a:srgbClr val="ffffff"/>
                  </a:solidFill>
                </a:uFill>
                <a:latin typeface="Calibri"/>
                <a:ea typeface="Calibri"/>
              </a:rPr>
              <a:t>;</a:t>
            </a:r>
            <a:r>
              <a:rPr b="0" lang="es-AR" sz="1400" spc="-1" strike="noStrike">
                <a:solidFill>
                  <a:srgbClr val="24292e"/>
                </a:solidFill>
                <a:uFill>
                  <a:solidFill>
                    <a:srgbClr val="ffffff"/>
                  </a:solidFill>
                </a:uFill>
                <a:latin typeface="Calibri"/>
                <a:ea typeface="Calibri"/>
              </a:rPr>
              <a:t>
</a:t>
            </a:r>
            <a:r>
              <a:rPr b="0" lang="es-AR" sz="1400" spc="-1" strike="noStrike">
                <a:solidFill>
                  <a:srgbClr val="24292e"/>
                </a:solidFill>
                <a:uFill>
                  <a:solidFill>
                    <a:srgbClr val="ffffff"/>
                  </a:solidFill>
                </a:uFill>
                <a:latin typeface="Calibri"/>
                <a:ea typeface="Calibri"/>
              </a:rPr>
              <a:t>resultado = numero1 &gt; numero2; </a:t>
            </a:r>
            <a:r>
              <a:rPr b="0" i="1" lang="es-AR" sz="1400" spc="-1" strike="noStrike">
                <a:solidFill>
                  <a:srgbClr val="999988"/>
                </a:solidFill>
                <a:uFill>
                  <a:solidFill>
                    <a:srgbClr val="ffffff"/>
                  </a:solidFill>
                </a:uFill>
                <a:latin typeface="Calibri"/>
                <a:ea typeface="Calibri"/>
              </a:rPr>
              <a:t>// resultado=false</a:t>
            </a:r>
            <a:r>
              <a:rPr b="0" lang="es-AR" sz="1400" spc="-1" strike="noStrike">
                <a:solidFill>
                  <a:srgbClr val="24292e"/>
                </a:solidFill>
                <a:uFill>
                  <a:solidFill>
                    <a:srgbClr val="ffffff"/>
                  </a:solidFill>
                </a:uFill>
                <a:latin typeface="Calibri"/>
                <a:ea typeface="Calibri"/>
              </a:rPr>
              <a:t>
</a:t>
            </a:r>
            <a:r>
              <a:rPr b="0" lang="es-AR" sz="1400" spc="-1" strike="noStrike">
                <a:solidFill>
                  <a:srgbClr val="24292e"/>
                </a:solidFill>
                <a:uFill>
                  <a:solidFill>
                    <a:srgbClr val="ffffff"/>
                  </a:solidFill>
                </a:uFill>
                <a:latin typeface="Calibri"/>
                <a:ea typeface="Calibri"/>
              </a:rPr>
              <a:t>resultado = numero1 &lt; numero2; </a:t>
            </a:r>
            <a:r>
              <a:rPr b="0" i="1" lang="es-AR" sz="1400" spc="-1" strike="noStrike">
                <a:solidFill>
                  <a:srgbClr val="999988"/>
                </a:solidFill>
                <a:uFill>
                  <a:solidFill>
                    <a:srgbClr val="ffffff"/>
                  </a:solidFill>
                </a:uFill>
                <a:latin typeface="Calibri"/>
                <a:ea typeface="Calibri"/>
              </a:rPr>
              <a:t>// resultado=true</a:t>
            </a:r>
            <a:r>
              <a:rPr b="0" lang="es-AR" sz="1400" spc="-1" strike="noStrike">
                <a:solidFill>
                  <a:srgbClr val="24292e"/>
                </a:solidFill>
                <a:uFill>
                  <a:solidFill>
                    <a:srgbClr val="ffffff"/>
                  </a:solidFill>
                </a:uFill>
                <a:latin typeface="Calibri"/>
                <a:ea typeface="Calibri"/>
              </a:rPr>
              <a:t>
</a:t>
            </a:r>
            <a:r>
              <a:rPr b="0" lang="es-AR" sz="1400" spc="-1" strike="noStrike">
                <a:solidFill>
                  <a:srgbClr val="24292e"/>
                </a:solidFill>
                <a:uFill>
                  <a:solidFill>
                    <a:srgbClr val="ffffff"/>
                  </a:solidFill>
                </a:uFill>
                <a:latin typeface="Calibri"/>
                <a:ea typeface="Calibri"/>
              </a:rPr>
              <a:t>
</a:t>
            </a:r>
            <a:r>
              <a:rPr b="0" lang="es-AR" sz="1400" spc="-1" strike="noStrike">
                <a:solidFill>
                  <a:srgbClr val="24292e"/>
                </a:solidFill>
                <a:uFill>
                  <a:solidFill>
                    <a:srgbClr val="ffffff"/>
                  </a:solidFill>
                </a:uFill>
                <a:latin typeface="Calibri"/>
                <a:ea typeface="Calibri"/>
              </a:rPr>
              <a:t>numero1 = </a:t>
            </a:r>
            <a:r>
              <a:rPr b="0" lang="es-AR" sz="1400" spc="-1" strike="noStrike">
                <a:solidFill>
                  <a:srgbClr val="009999"/>
                </a:solidFill>
                <a:uFill>
                  <a:solidFill>
                    <a:srgbClr val="ffffff"/>
                  </a:solidFill>
                </a:uFill>
                <a:latin typeface="Calibri"/>
                <a:ea typeface="Calibri"/>
              </a:rPr>
              <a:t>5</a:t>
            </a:r>
            <a:r>
              <a:rPr b="0" lang="es-AR" sz="1400" spc="-1" strike="noStrike">
                <a:solidFill>
                  <a:srgbClr val="24292e"/>
                </a:solidFill>
                <a:uFill>
                  <a:solidFill>
                    <a:srgbClr val="ffffff"/>
                  </a:solidFill>
                </a:uFill>
                <a:latin typeface="Calibri"/>
                <a:ea typeface="Calibri"/>
              </a:rPr>
              <a:t>;</a:t>
            </a:r>
            <a:r>
              <a:rPr b="0" lang="es-AR" sz="1400" spc="-1" strike="noStrike">
                <a:solidFill>
                  <a:srgbClr val="24292e"/>
                </a:solidFill>
                <a:uFill>
                  <a:solidFill>
                    <a:srgbClr val="ffffff"/>
                  </a:solidFill>
                </a:uFill>
                <a:latin typeface="Calibri"/>
                <a:ea typeface="Calibri"/>
              </a:rPr>
              <a:t>
</a:t>
            </a:r>
            <a:r>
              <a:rPr b="0" lang="es-AR" sz="1400" spc="-1" strike="noStrike">
                <a:solidFill>
                  <a:srgbClr val="24292e"/>
                </a:solidFill>
                <a:uFill>
                  <a:solidFill>
                    <a:srgbClr val="ffffff"/>
                  </a:solidFill>
                </a:uFill>
                <a:latin typeface="Calibri"/>
                <a:ea typeface="Calibri"/>
              </a:rPr>
              <a:t>numero2 = </a:t>
            </a:r>
            <a:r>
              <a:rPr b="0" lang="es-AR" sz="1400" spc="-1" strike="noStrike">
                <a:solidFill>
                  <a:srgbClr val="009999"/>
                </a:solidFill>
                <a:uFill>
                  <a:solidFill>
                    <a:srgbClr val="ffffff"/>
                  </a:solidFill>
                </a:uFill>
                <a:latin typeface="Calibri"/>
                <a:ea typeface="Calibri"/>
              </a:rPr>
              <a:t>5</a:t>
            </a:r>
            <a:r>
              <a:rPr b="0" lang="es-AR" sz="1400" spc="-1" strike="noStrike">
                <a:solidFill>
                  <a:srgbClr val="24292e"/>
                </a:solidFill>
                <a:uFill>
                  <a:solidFill>
                    <a:srgbClr val="ffffff"/>
                  </a:solidFill>
                </a:uFill>
                <a:latin typeface="Calibri"/>
                <a:ea typeface="Calibri"/>
              </a:rPr>
              <a:t>;</a:t>
            </a:r>
            <a:r>
              <a:rPr b="0" lang="es-AR" sz="1400" spc="-1" strike="noStrike">
                <a:solidFill>
                  <a:srgbClr val="24292e"/>
                </a:solidFill>
                <a:uFill>
                  <a:solidFill>
                    <a:srgbClr val="ffffff"/>
                  </a:solidFill>
                </a:uFill>
                <a:latin typeface="Calibri"/>
                <a:ea typeface="Calibri"/>
              </a:rPr>
              <a:t>
</a:t>
            </a:r>
            <a:r>
              <a:rPr b="0" lang="es-AR" sz="1400" spc="-1" strike="noStrike">
                <a:solidFill>
                  <a:srgbClr val="24292e"/>
                </a:solidFill>
                <a:uFill>
                  <a:solidFill>
                    <a:srgbClr val="ffffff"/>
                  </a:solidFill>
                </a:uFill>
                <a:latin typeface="Calibri"/>
                <a:ea typeface="Calibri"/>
              </a:rPr>
              <a:t>resultado = numero1 &gt;= numero2; </a:t>
            </a:r>
            <a:r>
              <a:rPr b="0" i="1" lang="es-AR" sz="1400" spc="-1" strike="noStrike">
                <a:solidFill>
                  <a:srgbClr val="999988"/>
                </a:solidFill>
                <a:uFill>
                  <a:solidFill>
                    <a:srgbClr val="ffffff"/>
                  </a:solidFill>
                </a:uFill>
                <a:latin typeface="Calibri"/>
                <a:ea typeface="Calibri"/>
              </a:rPr>
              <a:t>// resultado=true</a:t>
            </a:r>
            <a:r>
              <a:rPr b="0" lang="es-AR" sz="1400" spc="-1" strike="noStrike">
                <a:solidFill>
                  <a:srgbClr val="24292e"/>
                </a:solidFill>
                <a:uFill>
                  <a:solidFill>
                    <a:srgbClr val="ffffff"/>
                  </a:solidFill>
                </a:uFill>
                <a:latin typeface="Calibri"/>
                <a:ea typeface="Calibri"/>
              </a:rPr>
              <a:t>
</a:t>
            </a:r>
            <a:r>
              <a:rPr b="0" lang="es-AR" sz="1400" spc="-1" strike="noStrike">
                <a:solidFill>
                  <a:srgbClr val="24292e"/>
                </a:solidFill>
                <a:uFill>
                  <a:solidFill>
                    <a:srgbClr val="ffffff"/>
                  </a:solidFill>
                </a:uFill>
                <a:latin typeface="Calibri"/>
                <a:ea typeface="Calibri"/>
              </a:rPr>
              <a:t>resultado = numero1 &lt;= numero2; </a:t>
            </a:r>
            <a:r>
              <a:rPr b="0" i="1" lang="es-AR" sz="1400" spc="-1" strike="noStrike">
                <a:solidFill>
                  <a:srgbClr val="999988"/>
                </a:solidFill>
                <a:uFill>
                  <a:solidFill>
                    <a:srgbClr val="ffffff"/>
                  </a:solidFill>
                </a:uFill>
                <a:latin typeface="Calibri"/>
                <a:ea typeface="Calibri"/>
              </a:rPr>
              <a:t>// resultado=true</a:t>
            </a:r>
            <a:r>
              <a:rPr b="0" lang="es-AR" sz="1400" spc="-1" strike="noStrike">
                <a:solidFill>
                  <a:srgbClr val="24292e"/>
                </a:solidFill>
                <a:uFill>
                  <a:solidFill>
                    <a:srgbClr val="ffffff"/>
                  </a:solidFill>
                </a:uFill>
                <a:latin typeface="Calibri"/>
                <a:ea typeface="Calibri"/>
              </a:rPr>
              <a:t>
</a:t>
            </a:r>
            <a:r>
              <a:rPr b="0" lang="es-AR" sz="1400" spc="-1" strike="noStrike">
                <a:solidFill>
                  <a:srgbClr val="24292e"/>
                </a:solidFill>
                <a:uFill>
                  <a:solidFill>
                    <a:srgbClr val="ffffff"/>
                  </a:solidFill>
                </a:uFill>
                <a:latin typeface="Calibri"/>
                <a:ea typeface="Calibri"/>
              </a:rPr>
              <a:t>resultado = numero1 == numero2; </a:t>
            </a:r>
            <a:r>
              <a:rPr b="0" i="1" lang="es-AR" sz="1400" spc="-1" strike="noStrike">
                <a:solidFill>
                  <a:srgbClr val="999988"/>
                </a:solidFill>
                <a:uFill>
                  <a:solidFill>
                    <a:srgbClr val="ffffff"/>
                  </a:solidFill>
                </a:uFill>
                <a:latin typeface="Calibri"/>
                <a:ea typeface="Calibri"/>
              </a:rPr>
              <a:t>// resultado=true</a:t>
            </a:r>
            <a:r>
              <a:rPr b="0" lang="es-AR" sz="1400" spc="-1" strike="noStrike">
                <a:solidFill>
                  <a:srgbClr val="24292e"/>
                </a:solidFill>
                <a:uFill>
                  <a:solidFill>
                    <a:srgbClr val="ffffff"/>
                  </a:solidFill>
                </a:uFill>
                <a:latin typeface="Calibri"/>
                <a:ea typeface="Calibri"/>
              </a:rPr>
              <a:t>
</a:t>
            </a:r>
            <a:r>
              <a:rPr b="0" lang="es-AR" sz="1400" spc="-1" strike="noStrike">
                <a:solidFill>
                  <a:srgbClr val="24292e"/>
                </a:solidFill>
                <a:uFill>
                  <a:solidFill>
                    <a:srgbClr val="ffffff"/>
                  </a:solidFill>
                </a:uFill>
                <a:latin typeface="Calibri"/>
                <a:ea typeface="Calibri"/>
              </a:rPr>
              <a:t>resultado = numero1 != numero2; </a:t>
            </a:r>
            <a:r>
              <a:rPr b="0" i="1" lang="es-AR" sz="1400" spc="-1" strike="noStrike">
                <a:solidFill>
                  <a:srgbClr val="999988"/>
                </a:solidFill>
                <a:uFill>
                  <a:solidFill>
                    <a:srgbClr val="ffffff"/>
                  </a:solidFill>
                </a:uFill>
                <a:latin typeface="Calibri"/>
                <a:ea typeface="Calibri"/>
              </a:rPr>
              <a:t>// resultado=false</a:t>
            </a:r>
            <a:endParaRPr b="0" lang="es-AR" sz="1400" spc="-1" strike="noStrike">
              <a:solidFill>
                <a:srgbClr val="000000"/>
              </a:solidFill>
              <a:uFill>
                <a:solidFill>
                  <a:srgbClr val="ffffff"/>
                </a:solidFill>
              </a:uFill>
              <a:latin typeface="Arial"/>
            </a:endParaRPr>
          </a:p>
          <a:p>
            <a:pPr marL="1828800">
              <a:lnSpc>
                <a:spcPct val="100000"/>
              </a:lnSpc>
            </a:pPr>
            <a:endParaRPr b="0" lang="es-AR" sz="1400" spc="-1" strike="noStrike">
              <a:solidFill>
                <a:srgbClr val="000000"/>
              </a:solidFill>
              <a:uFill>
                <a:solidFill>
                  <a:srgbClr val="ffffff"/>
                </a:solidFill>
              </a:uFill>
              <a:latin typeface="Arial"/>
            </a:endParaRPr>
          </a:p>
          <a:p>
            <a:pPr algn="ctr">
              <a:lnSpc>
                <a:spcPct val="100000"/>
              </a:lnSpc>
            </a:pPr>
            <a:r>
              <a:rPr b="1" lang="es-AR" sz="1800" spc="-1" strike="noStrike">
                <a:solidFill>
                  <a:srgbClr val="ff0000"/>
                </a:solidFill>
                <a:uFill>
                  <a:solidFill>
                    <a:srgbClr val="ffffff"/>
                  </a:solidFill>
                </a:uFill>
                <a:latin typeface="Roboto"/>
                <a:ea typeface="Roboto"/>
              </a:rPr>
              <a:t>El resultado de todos estos operadores siempre es un valor booleano</a:t>
            </a:r>
            <a:endParaRPr b="0" lang="es-AR" sz="14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Algoritmos</a:t>
            </a:r>
            <a:r>
              <a:rPr b="0"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Repaso</a:t>
            </a:r>
            <a:endParaRPr b="0" lang="es-AR" sz="1400" spc="-1" strike="noStrike">
              <a:solidFill>
                <a:srgbClr val="000000"/>
              </a:solidFill>
              <a:uFill>
                <a:solidFill>
                  <a:srgbClr val="ffffff"/>
                </a:solidFill>
              </a:uFill>
              <a:latin typeface="Arial"/>
            </a:endParaRPr>
          </a:p>
        </p:txBody>
      </p:sp>
      <p:sp>
        <p:nvSpPr>
          <p:cNvPr id="374" name="TextShape 2"/>
          <p:cNvSpPr txBox="1"/>
          <p:nvPr/>
        </p:nvSpPr>
        <p:spPr>
          <a:xfrm>
            <a:off x="8587800" y="6575400"/>
            <a:ext cx="556200" cy="364680"/>
          </a:xfrm>
          <a:prstGeom prst="rect">
            <a:avLst/>
          </a:prstGeom>
          <a:noFill/>
          <a:ln>
            <a:noFill/>
          </a:ln>
        </p:spPr>
        <p:txBody>
          <a:bodyPr anchor="ctr"/>
          <a:p>
            <a:pPr algn="r">
              <a:lnSpc>
                <a:spcPct val="100000"/>
              </a:lnSpc>
            </a:pPr>
            <a:fld id="{45D9ACB8-3572-49CA-B89D-3B5A1DFB9BB6}"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75" name="CustomShape 3"/>
          <p:cNvSpPr/>
          <p:nvPr/>
        </p:nvSpPr>
        <p:spPr>
          <a:xfrm>
            <a:off x="434880" y="1988280"/>
            <a:ext cx="8622720" cy="4718880"/>
          </a:xfrm>
          <a:prstGeom prst="rect">
            <a:avLst/>
          </a:prstGeom>
          <a:noFill/>
          <a:ln>
            <a:noFill/>
          </a:ln>
        </p:spPr>
        <p:style>
          <a:lnRef idx="0"/>
          <a:fillRef idx="0"/>
          <a:effectRef idx="0"/>
          <a:fontRef idx="minor"/>
        </p:style>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Nos ayudan a resolver un problema</a:t>
            </a:r>
            <a:endParaRPr b="0" lang="es-AR" sz="18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Consisten de pasos lógicamente ordenados</a:t>
            </a:r>
            <a:endParaRPr b="0" lang="es-AR" sz="18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Dado un conjunto de datos de entrada da un resultado (solución al problema)</a:t>
            </a:r>
            <a:endParaRPr b="0" lang="es-AR" sz="18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Los algoritmos más simples son una lista de acciones que se ejecutan en orden (Secuencia)</a:t>
            </a:r>
            <a:endParaRPr b="0" lang="es-AR" sz="1800" spc="-1" strike="noStrike">
              <a:solidFill>
                <a:srgbClr val="000000"/>
              </a:solidFill>
              <a:uFill>
                <a:solidFill>
                  <a:srgbClr val="ffffff"/>
                </a:solidFill>
              </a:uFill>
              <a:latin typeface="Arial"/>
            </a:endParaRPr>
          </a:p>
          <a:p>
            <a:pPr marL="228600" indent="-50400">
              <a:lnSpc>
                <a:spcPct val="90000"/>
              </a:lnSpc>
            </a:pPr>
            <a:endParaRPr b="0" lang="es-AR" sz="1800" spc="-1" strike="noStrike">
              <a:solidFill>
                <a:srgbClr val="000000"/>
              </a:solidFill>
              <a:uFill>
                <a:solidFill>
                  <a:srgbClr val="ffffff"/>
                </a:solidFill>
              </a:uFill>
              <a:latin typeface="Arial"/>
            </a:endParaRPr>
          </a:p>
          <a:p>
            <a:pPr marL="685800" indent="-75960">
              <a:lnSpc>
                <a:spcPct val="90000"/>
              </a:lnSpc>
            </a:pPr>
            <a:endParaRPr b="0" lang="es-AR" sz="1800" spc="-1" strike="noStrike">
              <a:solidFill>
                <a:srgbClr val="000000"/>
              </a:solidFill>
              <a:uFill>
                <a:solidFill>
                  <a:srgbClr val="ffffff"/>
                </a:solidFill>
              </a:uFill>
              <a:latin typeface="Arial"/>
            </a:endParaRPr>
          </a:p>
          <a:p>
            <a:pPr marL="228600" indent="-50400">
              <a:lnSpc>
                <a:spcPct val="90000"/>
              </a:lnSpc>
            </a:pPr>
            <a:endParaRPr b="0" lang="es-AR" sz="1800" spc="-1" strike="noStrike">
              <a:solidFill>
                <a:srgbClr val="000000"/>
              </a:solidFill>
              <a:uFill>
                <a:solidFill>
                  <a:srgbClr val="ffffff"/>
                </a:solidFill>
              </a:uFill>
              <a:latin typeface="Arial"/>
            </a:endParaRPr>
          </a:p>
        </p:txBody>
      </p:sp>
      <p:sp>
        <p:nvSpPr>
          <p:cNvPr id="376" name="CustomShape 4"/>
          <p:cNvSpPr/>
          <p:nvPr/>
        </p:nvSpPr>
        <p:spPr>
          <a:xfrm>
            <a:off x="1699560" y="4973040"/>
            <a:ext cx="2175480" cy="870120"/>
          </a:xfrm>
          <a:prstGeom prst="chevron">
            <a:avLst>
              <a:gd name="adj" fmla="val 50000"/>
            </a:avLst>
          </a:prstGeom>
          <a:gradFill>
            <a:gsLst>
              <a:gs pos="0">
                <a:srgbClr val="f08b54"/>
              </a:gs>
              <a:gs pos="50000">
                <a:srgbClr val="f67a26"/>
              </a:gs>
              <a:gs pos="100000">
                <a:srgbClr val="e36a18"/>
              </a:gs>
            </a:gsLst>
            <a:lin ang="5400000"/>
          </a:gradFill>
          <a:ln>
            <a:noFill/>
          </a:ln>
        </p:spPr>
        <p:style>
          <a:lnRef idx="0"/>
          <a:fillRef idx="0"/>
          <a:effectRef idx="0"/>
          <a:fontRef idx="minor"/>
        </p:style>
      </p:sp>
      <p:sp>
        <p:nvSpPr>
          <p:cNvPr id="377" name="CustomShape 5"/>
          <p:cNvSpPr/>
          <p:nvPr/>
        </p:nvSpPr>
        <p:spPr>
          <a:xfrm>
            <a:off x="2134440" y="4973040"/>
            <a:ext cx="1305000" cy="870120"/>
          </a:xfrm>
          <a:prstGeom prst="rect">
            <a:avLst/>
          </a:prstGeom>
          <a:noFill/>
          <a:ln>
            <a:noFill/>
          </a:ln>
        </p:spPr>
        <p:style>
          <a:lnRef idx="0"/>
          <a:fillRef idx="0"/>
          <a:effectRef idx="0"/>
          <a:fontRef idx="minor"/>
        </p:style>
        <p:txBody>
          <a:bodyPr lIns="111960" rIns="37440" tIns="37440" bIns="37440" anchor="ctr"/>
          <a:p>
            <a:pPr algn="ctr">
              <a:lnSpc>
                <a:spcPct val="90000"/>
              </a:lnSpc>
            </a:pPr>
            <a:r>
              <a:rPr b="0" lang="es-AR" sz="2800" spc="-1" strike="noStrike">
                <a:solidFill>
                  <a:srgbClr val="ffffff"/>
                </a:solidFill>
                <a:uFill>
                  <a:solidFill>
                    <a:srgbClr val="ffffff"/>
                  </a:solidFill>
                </a:uFill>
                <a:latin typeface="Calibri"/>
                <a:ea typeface="Calibri"/>
              </a:rPr>
              <a:t>Entrada</a:t>
            </a:r>
            <a:endParaRPr b="0" lang="es-AR" sz="1800" spc="-1" strike="noStrike">
              <a:solidFill>
                <a:srgbClr val="000000"/>
              </a:solidFill>
              <a:uFill>
                <a:solidFill>
                  <a:srgbClr val="ffffff"/>
                </a:solidFill>
              </a:uFill>
              <a:latin typeface="Arial"/>
            </a:endParaRPr>
          </a:p>
        </p:txBody>
      </p:sp>
      <p:sp>
        <p:nvSpPr>
          <p:cNvPr id="378" name="CustomShape 6"/>
          <p:cNvSpPr/>
          <p:nvPr/>
        </p:nvSpPr>
        <p:spPr>
          <a:xfrm>
            <a:off x="3657600" y="4973040"/>
            <a:ext cx="2175480" cy="870120"/>
          </a:xfrm>
          <a:prstGeom prst="chevron">
            <a:avLst>
              <a:gd name="adj" fmla="val 50000"/>
            </a:avLst>
          </a:prstGeom>
          <a:gradFill>
            <a:gsLst>
              <a:gs pos="0">
                <a:srgbClr val="afafaf"/>
              </a:gs>
              <a:gs pos="50000">
                <a:schemeClr val="accent3"/>
              </a:gs>
              <a:gs pos="100000">
                <a:srgbClr val="919191"/>
              </a:gs>
            </a:gsLst>
            <a:lin ang="5400000"/>
          </a:gradFill>
          <a:ln>
            <a:noFill/>
          </a:ln>
        </p:spPr>
        <p:style>
          <a:lnRef idx="0"/>
          <a:fillRef idx="0"/>
          <a:effectRef idx="0"/>
          <a:fontRef idx="minor"/>
        </p:style>
      </p:sp>
      <p:sp>
        <p:nvSpPr>
          <p:cNvPr id="379" name="CustomShape 7"/>
          <p:cNvSpPr/>
          <p:nvPr/>
        </p:nvSpPr>
        <p:spPr>
          <a:xfrm>
            <a:off x="4092840" y="4973040"/>
            <a:ext cx="1305000" cy="870120"/>
          </a:xfrm>
          <a:prstGeom prst="rect">
            <a:avLst/>
          </a:prstGeom>
          <a:noFill/>
          <a:ln>
            <a:noFill/>
          </a:ln>
        </p:spPr>
        <p:style>
          <a:lnRef idx="0"/>
          <a:fillRef idx="0"/>
          <a:effectRef idx="0"/>
          <a:fontRef idx="minor"/>
        </p:style>
        <p:txBody>
          <a:bodyPr lIns="111960" rIns="37440" tIns="37440" bIns="37440" anchor="ctr"/>
          <a:p>
            <a:pPr algn="ctr">
              <a:lnSpc>
                <a:spcPct val="90000"/>
              </a:lnSpc>
            </a:pPr>
            <a:r>
              <a:rPr b="0" lang="es-AR" sz="2800" spc="-1" strike="noStrike">
                <a:solidFill>
                  <a:srgbClr val="ffffff"/>
                </a:solidFill>
                <a:uFill>
                  <a:solidFill>
                    <a:srgbClr val="ffffff"/>
                  </a:solidFill>
                </a:uFill>
                <a:latin typeface="Calibri"/>
                <a:ea typeface="Calibri"/>
              </a:rPr>
              <a:t>Proceso</a:t>
            </a:r>
            <a:endParaRPr b="0" lang="es-AR" sz="1800" spc="-1" strike="noStrike">
              <a:solidFill>
                <a:srgbClr val="000000"/>
              </a:solidFill>
              <a:uFill>
                <a:solidFill>
                  <a:srgbClr val="ffffff"/>
                </a:solidFill>
              </a:uFill>
              <a:latin typeface="Arial"/>
            </a:endParaRPr>
          </a:p>
        </p:txBody>
      </p:sp>
      <p:sp>
        <p:nvSpPr>
          <p:cNvPr id="380" name="CustomShape 8"/>
          <p:cNvSpPr/>
          <p:nvPr/>
        </p:nvSpPr>
        <p:spPr>
          <a:xfrm>
            <a:off x="5616000" y="4973040"/>
            <a:ext cx="2175480" cy="870120"/>
          </a:xfrm>
          <a:prstGeom prst="chevron">
            <a:avLst>
              <a:gd name="adj" fmla="val 50000"/>
            </a:avLst>
          </a:prstGeom>
          <a:gradFill>
            <a:gsLst>
              <a:gs pos="0">
                <a:srgbClr val="ffc647"/>
              </a:gs>
              <a:gs pos="50000">
                <a:srgbClr val="ffc600"/>
              </a:gs>
              <a:gs pos="100000">
                <a:srgbClr val="e3b400"/>
              </a:gs>
            </a:gsLst>
            <a:lin ang="5400000"/>
          </a:gradFill>
          <a:ln>
            <a:noFill/>
          </a:ln>
        </p:spPr>
        <p:style>
          <a:lnRef idx="0"/>
          <a:fillRef idx="0"/>
          <a:effectRef idx="0"/>
          <a:fontRef idx="minor"/>
        </p:style>
      </p:sp>
      <p:sp>
        <p:nvSpPr>
          <p:cNvPr id="381" name="CustomShape 9"/>
          <p:cNvSpPr/>
          <p:nvPr/>
        </p:nvSpPr>
        <p:spPr>
          <a:xfrm>
            <a:off x="6051240" y="4973040"/>
            <a:ext cx="1305000" cy="870120"/>
          </a:xfrm>
          <a:prstGeom prst="rect">
            <a:avLst/>
          </a:prstGeom>
          <a:noFill/>
          <a:ln>
            <a:noFill/>
          </a:ln>
        </p:spPr>
        <p:style>
          <a:lnRef idx="0"/>
          <a:fillRef idx="0"/>
          <a:effectRef idx="0"/>
          <a:fontRef idx="minor"/>
        </p:style>
        <p:txBody>
          <a:bodyPr lIns="111960" rIns="37440" tIns="37440" bIns="37440" anchor="ctr"/>
          <a:p>
            <a:pPr algn="ctr">
              <a:lnSpc>
                <a:spcPct val="90000"/>
              </a:lnSpc>
            </a:pPr>
            <a:r>
              <a:rPr b="0" lang="es-AR" sz="2800" spc="-1" strike="noStrike">
                <a:solidFill>
                  <a:srgbClr val="ffffff"/>
                </a:solidFill>
                <a:uFill>
                  <a:solidFill>
                    <a:srgbClr val="ffffff"/>
                  </a:solidFill>
                </a:uFill>
                <a:latin typeface="Calibri"/>
                <a:ea typeface="Calibri"/>
              </a:rPr>
              <a:t>Salida</a:t>
            </a:r>
            <a:endParaRPr b="0" lang="es-AR"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TextShape 1"/>
          <p:cNvSpPr txBox="1"/>
          <p:nvPr/>
        </p:nvSpPr>
        <p:spPr>
          <a:xfrm>
            <a:off x="628560" y="275760"/>
            <a:ext cx="7886520" cy="1220040"/>
          </a:xfrm>
          <a:prstGeom prst="rect">
            <a:avLst/>
          </a:prstGeom>
          <a:noFill/>
          <a:ln>
            <a:noFill/>
          </a:ln>
        </p:spPr>
        <p:txBody>
          <a:bodyPr anchor="ctr"/>
          <a:p>
            <a:pPr algn="ctr">
              <a:lnSpc>
                <a:spcPct val="100000"/>
              </a:lnSpc>
            </a:pPr>
            <a:r>
              <a:rPr b="1" lang="es-AR" sz="4000" spc="-1" strike="noStrike">
                <a:solidFill>
                  <a:srgbClr val="000000"/>
                </a:solidFill>
                <a:uFill>
                  <a:solidFill>
                    <a:srgbClr val="ffffff"/>
                  </a:solidFill>
                </a:uFill>
                <a:latin typeface="Arial"/>
                <a:ea typeface="Arial"/>
              </a:rPr>
              <a:t>Operadores Relacionales</a:t>
            </a:r>
            <a:endParaRPr b="0" lang="es-AR" sz="1400" spc="-1" strike="noStrike">
              <a:solidFill>
                <a:srgbClr val="000000"/>
              </a:solidFill>
              <a:uFill>
                <a:solidFill>
                  <a:srgbClr val="ffffff"/>
                </a:solidFill>
              </a:uFill>
              <a:latin typeface="Arial"/>
            </a:endParaRPr>
          </a:p>
        </p:txBody>
      </p:sp>
      <p:sp>
        <p:nvSpPr>
          <p:cNvPr id="478" name="TextShape 2"/>
          <p:cNvSpPr txBox="1"/>
          <p:nvPr/>
        </p:nvSpPr>
        <p:spPr>
          <a:xfrm>
            <a:off x="408600" y="2120400"/>
            <a:ext cx="8363880" cy="4284360"/>
          </a:xfrm>
          <a:prstGeom prst="rect">
            <a:avLst/>
          </a:prstGeom>
          <a:noFill/>
          <a:ln>
            <a:noFill/>
          </a:ln>
        </p:spPr>
        <p:txBody>
          <a:bodyPr/>
          <a:p>
            <a:pPr>
              <a:lnSpc>
                <a:spcPct val="100000"/>
              </a:lnSpc>
            </a:pPr>
            <a:r>
              <a:rPr b="0" lang="es-AR" sz="1800" spc="-1" strike="noStrike">
                <a:solidFill>
                  <a:srgbClr val="212529"/>
                </a:solidFill>
                <a:uFill>
                  <a:solidFill>
                    <a:srgbClr val="ffffff"/>
                  </a:solidFill>
                </a:uFill>
                <a:latin typeface="Roboto"/>
                <a:ea typeface="Roboto"/>
              </a:rPr>
              <a:t>El operador == se utiliza para comparar el valor de dos variables, por lo que es muy diferente del operador =, que se utiliza para asignar un valor a una variable</a:t>
            </a: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a:p>
            <a:pPr marL="1828800">
              <a:lnSpc>
                <a:spcPct val="100000"/>
              </a:lnSpc>
            </a:pPr>
            <a:r>
              <a:rPr b="0" i="1" lang="es-AR" sz="1400" spc="-1" strike="noStrike">
                <a:solidFill>
                  <a:srgbClr val="999988"/>
                </a:solidFill>
                <a:uFill>
                  <a:solidFill>
                    <a:srgbClr val="ffffff"/>
                  </a:solidFill>
                </a:uFill>
                <a:latin typeface="Calibri"/>
                <a:ea typeface="Calibri"/>
              </a:rPr>
              <a:t>// El operador "=" asigna valores</a:t>
            </a:r>
            <a:r>
              <a:rPr b="0" lang="es-AR" sz="1400" spc="-1" strike="noStrike">
                <a:solidFill>
                  <a:srgbClr val="24292e"/>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let </a:t>
            </a:r>
            <a:r>
              <a:rPr b="0" lang="es-AR" sz="1400" spc="-1" strike="noStrike">
                <a:solidFill>
                  <a:srgbClr val="24292e"/>
                </a:solidFill>
                <a:uFill>
                  <a:solidFill>
                    <a:srgbClr val="ffffff"/>
                  </a:solidFill>
                </a:uFill>
                <a:latin typeface="Calibri"/>
                <a:ea typeface="Calibri"/>
              </a:rPr>
              <a:t>numero1 = </a:t>
            </a:r>
            <a:r>
              <a:rPr b="0" lang="es-AR" sz="1400" spc="-1" strike="noStrike">
                <a:solidFill>
                  <a:srgbClr val="009999"/>
                </a:solidFill>
                <a:uFill>
                  <a:solidFill>
                    <a:srgbClr val="ffffff"/>
                  </a:solidFill>
                </a:uFill>
                <a:latin typeface="Calibri"/>
                <a:ea typeface="Calibri"/>
              </a:rPr>
              <a:t>5</a:t>
            </a:r>
            <a:r>
              <a:rPr b="0" lang="es-AR" sz="1400" spc="-1" strike="noStrike">
                <a:solidFill>
                  <a:srgbClr val="24292e"/>
                </a:solidFill>
                <a:uFill>
                  <a:solidFill>
                    <a:srgbClr val="ffffff"/>
                  </a:solidFill>
                </a:uFill>
                <a:latin typeface="Calibri"/>
                <a:ea typeface="Calibri"/>
              </a:rPr>
              <a:t>;</a:t>
            </a:r>
            <a:r>
              <a:rPr b="0" lang="es-AR" sz="1400" spc="-1" strike="noStrike">
                <a:solidFill>
                  <a:srgbClr val="24292e"/>
                </a:solidFill>
                <a:uFill>
                  <a:solidFill>
                    <a:srgbClr val="ffffff"/>
                  </a:solidFill>
                </a:uFill>
                <a:latin typeface="Calibri"/>
                <a:ea typeface="Calibri"/>
              </a:rPr>
              <a:t>
</a:t>
            </a:r>
            <a:r>
              <a:rPr b="0" lang="es-AR" sz="1400" spc="-1" strike="noStrike">
                <a:solidFill>
                  <a:srgbClr val="24292e"/>
                </a:solidFill>
                <a:uFill>
                  <a:solidFill>
                    <a:srgbClr val="ffffff"/>
                  </a:solidFill>
                </a:uFill>
                <a:latin typeface="Calibri"/>
                <a:ea typeface="Calibri"/>
              </a:rPr>
              <a:t>resultado = numero1 = </a:t>
            </a:r>
            <a:r>
              <a:rPr b="0" lang="es-AR" sz="1400" spc="-1" strike="noStrike">
                <a:solidFill>
                  <a:srgbClr val="009999"/>
                </a:solidFill>
                <a:uFill>
                  <a:solidFill>
                    <a:srgbClr val="ffffff"/>
                  </a:solidFill>
                </a:uFill>
                <a:latin typeface="Calibri"/>
                <a:ea typeface="Calibri"/>
              </a:rPr>
              <a:t>3</a:t>
            </a:r>
            <a:r>
              <a:rPr b="0" lang="es-AR" sz="1400" spc="-1" strike="noStrike">
                <a:solidFill>
                  <a:srgbClr val="24292e"/>
                </a:solidFill>
                <a:uFill>
                  <a:solidFill>
                    <a:srgbClr val="ffffff"/>
                  </a:solidFill>
                </a:uFill>
                <a:latin typeface="Calibri"/>
                <a:ea typeface="Calibri"/>
              </a:rPr>
              <a:t>;  </a:t>
            </a:r>
            <a:r>
              <a:rPr b="0" i="1" lang="es-AR" sz="1400" spc="-1" strike="noStrike">
                <a:solidFill>
                  <a:srgbClr val="999988"/>
                </a:solidFill>
                <a:uFill>
                  <a:solidFill>
                    <a:srgbClr val="ffffff"/>
                  </a:solidFill>
                </a:uFill>
                <a:latin typeface="Calibri"/>
                <a:ea typeface="Calibri"/>
              </a:rPr>
              <a:t>// numero1=3 y resultado=3</a:t>
            </a:r>
            <a:r>
              <a:rPr b="0" lang="es-AR" sz="1400" spc="-1" strike="noStrike">
                <a:solidFill>
                  <a:srgbClr val="24292e"/>
                </a:solidFill>
                <a:uFill>
                  <a:solidFill>
                    <a:srgbClr val="ffffff"/>
                  </a:solidFill>
                </a:uFill>
                <a:latin typeface="Calibri"/>
                <a:ea typeface="Calibri"/>
              </a:rPr>
              <a:t>
</a:t>
            </a:r>
            <a:endParaRPr b="0" lang="es-AR" sz="1400" spc="-1" strike="noStrike">
              <a:solidFill>
                <a:srgbClr val="000000"/>
              </a:solidFill>
              <a:uFill>
                <a:solidFill>
                  <a:srgbClr val="ffffff"/>
                </a:solidFill>
              </a:uFill>
              <a:latin typeface="Arial"/>
            </a:endParaRPr>
          </a:p>
          <a:p>
            <a:pPr marL="1828800">
              <a:lnSpc>
                <a:spcPct val="100000"/>
              </a:lnSpc>
            </a:pPr>
            <a:r>
              <a:rPr b="0" lang="es-AR" sz="1400" spc="-1" strike="noStrike">
                <a:solidFill>
                  <a:srgbClr val="24292e"/>
                </a:solidFill>
                <a:uFill>
                  <a:solidFill>
                    <a:srgbClr val="ffffff"/>
                  </a:solidFill>
                </a:uFill>
                <a:latin typeface="Calibri"/>
                <a:ea typeface="Calibri"/>
              </a:rPr>
              <a:t>
</a:t>
            </a:r>
            <a:r>
              <a:rPr b="0" i="1" lang="es-AR" sz="1400" spc="-1" strike="noStrike">
                <a:solidFill>
                  <a:srgbClr val="999988"/>
                </a:solidFill>
                <a:uFill>
                  <a:solidFill>
                    <a:srgbClr val="ffffff"/>
                  </a:solidFill>
                </a:uFill>
                <a:latin typeface="Calibri"/>
                <a:ea typeface="Calibri"/>
              </a:rPr>
              <a:t>// El operador "==" compara variables</a:t>
            </a:r>
            <a:r>
              <a:rPr b="0" lang="es-AR" sz="1400" spc="-1" strike="noStrike">
                <a:solidFill>
                  <a:srgbClr val="24292e"/>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let</a:t>
            </a:r>
            <a:r>
              <a:rPr b="0" lang="es-AR" sz="1400" spc="-1" strike="noStrike">
                <a:solidFill>
                  <a:srgbClr val="24292e"/>
                </a:solidFill>
                <a:uFill>
                  <a:solidFill>
                    <a:srgbClr val="ffffff"/>
                  </a:solidFill>
                </a:uFill>
                <a:latin typeface="Calibri"/>
                <a:ea typeface="Calibri"/>
              </a:rPr>
              <a:t> numero1 = </a:t>
            </a:r>
            <a:r>
              <a:rPr b="0" lang="es-AR" sz="1400" spc="-1" strike="noStrike">
                <a:solidFill>
                  <a:srgbClr val="009999"/>
                </a:solidFill>
                <a:uFill>
                  <a:solidFill>
                    <a:srgbClr val="ffffff"/>
                  </a:solidFill>
                </a:uFill>
                <a:latin typeface="Calibri"/>
                <a:ea typeface="Calibri"/>
              </a:rPr>
              <a:t>5</a:t>
            </a:r>
            <a:r>
              <a:rPr b="0" lang="es-AR" sz="1400" spc="-1" strike="noStrike">
                <a:solidFill>
                  <a:srgbClr val="24292e"/>
                </a:solidFill>
                <a:uFill>
                  <a:solidFill>
                    <a:srgbClr val="ffffff"/>
                  </a:solidFill>
                </a:uFill>
                <a:latin typeface="Calibri"/>
                <a:ea typeface="Calibri"/>
              </a:rPr>
              <a:t>;</a:t>
            </a:r>
            <a:r>
              <a:rPr b="0" lang="es-AR" sz="1400" spc="-1" strike="noStrike">
                <a:solidFill>
                  <a:srgbClr val="24292e"/>
                </a:solidFill>
                <a:uFill>
                  <a:solidFill>
                    <a:srgbClr val="ffffff"/>
                  </a:solidFill>
                </a:uFill>
                <a:latin typeface="Calibri"/>
                <a:ea typeface="Calibri"/>
              </a:rPr>
              <a:t>
</a:t>
            </a:r>
            <a:r>
              <a:rPr b="0" lang="es-AR" sz="1400" spc="-1" strike="noStrike">
                <a:solidFill>
                  <a:srgbClr val="24292e"/>
                </a:solidFill>
                <a:uFill>
                  <a:solidFill>
                    <a:srgbClr val="ffffff"/>
                  </a:solidFill>
                </a:uFill>
                <a:latin typeface="Calibri"/>
                <a:ea typeface="Calibri"/>
              </a:rPr>
              <a:t>resultado = numero1 == </a:t>
            </a:r>
            <a:r>
              <a:rPr b="0" lang="es-AR" sz="1400" spc="-1" strike="noStrike">
                <a:solidFill>
                  <a:srgbClr val="009999"/>
                </a:solidFill>
                <a:uFill>
                  <a:solidFill>
                    <a:srgbClr val="ffffff"/>
                  </a:solidFill>
                </a:uFill>
                <a:latin typeface="Calibri"/>
                <a:ea typeface="Calibri"/>
              </a:rPr>
              <a:t>3</a:t>
            </a:r>
            <a:r>
              <a:rPr b="0" lang="es-AR" sz="1400" spc="-1" strike="noStrike">
                <a:solidFill>
                  <a:srgbClr val="24292e"/>
                </a:solidFill>
                <a:uFill>
                  <a:solidFill>
                    <a:srgbClr val="ffffff"/>
                  </a:solidFill>
                </a:uFill>
                <a:latin typeface="Calibri"/>
                <a:ea typeface="Calibri"/>
              </a:rPr>
              <a:t>; </a:t>
            </a:r>
            <a:r>
              <a:rPr b="0" i="1" lang="es-AR" sz="1400" spc="-1" strike="noStrike">
                <a:solidFill>
                  <a:srgbClr val="999988"/>
                </a:solidFill>
                <a:uFill>
                  <a:solidFill>
                    <a:srgbClr val="ffffff"/>
                  </a:solidFill>
                </a:uFill>
                <a:latin typeface="Calibri"/>
                <a:ea typeface="Calibri"/>
              </a:rPr>
              <a:t>// numero1=5 y </a:t>
            </a:r>
            <a:r>
              <a:rPr b="0" i="1" lang="es-AR" sz="1400" spc="-1" strike="noStrike">
                <a:solidFill>
                  <a:srgbClr val="999988"/>
                </a:solidFill>
                <a:uFill>
                  <a:solidFill>
                    <a:srgbClr val="ffffff"/>
                  </a:solidFill>
                </a:uFill>
                <a:latin typeface="Calibri"/>
                <a:ea typeface="Calibri"/>
              </a:rPr>
              <a:t>
</a:t>
            </a:r>
            <a:r>
              <a:rPr b="0" i="1" lang="es-AR" sz="1400" spc="-1" strike="noStrike">
                <a:solidFill>
                  <a:srgbClr val="999988"/>
                </a:solidFill>
                <a:uFill>
                  <a:solidFill>
                    <a:srgbClr val="ffffff"/>
                  </a:solidFill>
                </a:uFill>
                <a:latin typeface="Calibri"/>
                <a:ea typeface="Calibri"/>
              </a:rPr>
              <a:t>resultado=false</a:t>
            </a:r>
            <a:endParaRPr b="0" lang="es-AR" sz="1400" spc="-1" strike="noStrike">
              <a:solidFill>
                <a:srgbClr val="000000"/>
              </a:solidFill>
              <a:uFill>
                <a:solidFill>
                  <a:srgbClr val="ffffff"/>
                </a:solidFill>
              </a:uFill>
              <a:latin typeface="Arial"/>
            </a:endParaRPr>
          </a:p>
        </p:txBody>
      </p:sp>
      <p:sp>
        <p:nvSpPr>
          <p:cNvPr id="479" name="TextShape 3"/>
          <p:cNvSpPr txBox="1"/>
          <p:nvPr/>
        </p:nvSpPr>
        <p:spPr>
          <a:xfrm>
            <a:off x="8587800" y="6575400"/>
            <a:ext cx="556200" cy="364680"/>
          </a:xfrm>
          <a:prstGeom prst="rect">
            <a:avLst/>
          </a:prstGeom>
          <a:noFill/>
          <a:ln>
            <a:noFill/>
          </a:ln>
        </p:spPr>
        <p:txBody>
          <a:bodyPr anchor="ctr"/>
          <a:p>
            <a:pPr algn="r">
              <a:lnSpc>
                <a:spcPct val="100000"/>
              </a:lnSpc>
            </a:pPr>
            <a:fld id="{4C065AF7-4DD2-49CC-B4A7-722DFA0F7A5C}"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TextShape 1"/>
          <p:cNvSpPr txBox="1"/>
          <p:nvPr/>
        </p:nvSpPr>
        <p:spPr>
          <a:xfrm>
            <a:off x="628560" y="275760"/>
            <a:ext cx="7886520" cy="1220040"/>
          </a:xfrm>
          <a:prstGeom prst="rect">
            <a:avLst/>
          </a:prstGeom>
          <a:noFill/>
          <a:ln>
            <a:noFill/>
          </a:ln>
        </p:spPr>
        <p:txBody>
          <a:bodyPr anchor="ctr"/>
          <a:p>
            <a:pPr algn="ctr">
              <a:lnSpc>
                <a:spcPct val="100000"/>
              </a:lnSpc>
            </a:pPr>
            <a:r>
              <a:rPr b="1" lang="es-AR" sz="4000" spc="-1" strike="noStrike">
                <a:solidFill>
                  <a:srgbClr val="000000"/>
                </a:solidFill>
                <a:uFill>
                  <a:solidFill>
                    <a:srgbClr val="ffffff"/>
                  </a:solidFill>
                </a:uFill>
                <a:latin typeface="Arial"/>
                <a:ea typeface="Arial"/>
              </a:rPr>
              <a:t>Operadores Relacionales</a:t>
            </a:r>
            <a:endParaRPr b="0" lang="es-AR" sz="1400" spc="-1" strike="noStrike">
              <a:solidFill>
                <a:srgbClr val="000000"/>
              </a:solidFill>
              <a:uFill>
                <a:solidFill>
                  <a:srgbClr val="ffffff"/>
                </a:solidFill>
              </a:uFill>
              <a:latin typeface="Arial"/>
            </a:endParaRPr>
          </a:p>
        </p:txBody>
      </p:sp>
      <p:sp>
        <p:nvSpPr>
          <p:cNvPr id="481" name="TextShape 2"/>
          <p:cNvSpPr txBox="1"/>
          <p:nvPr/>
        </p:nvSpPr>
        <p:spPr>
          <a:xfrm>
            <a:off x="482400" y="1496160"/>
            <a:ext cx="8032320" cy="5014800"/>
          </a:xfrm>
          <a:prstGeom prst="rect">
            <a:avLst/>
          </a:prstGeom>
          <a:noFill/>
          <a:ln>
            <a:noFill/>
          </a:ln>
        </p:spPr>
        <p:txBody>
          <a:bodyPr/>
          <a:p>
            <a:pPr>
              <a:lnSpc>
                <a:spcPct val="100000"/>
              </a:lnSpc>
            </a:pPr>
            <a:r>
              <a:rPr b="0" lang="es-AR" sz="1800" spc="-1" strike="noStrike">
                <a:solidFill>
                  <a:srgbClr val="212529"/>
                </a:solidFill>
                <a:uFill>
                  <a:solidFill>
                    <a:srgbClr val="ffffff"/>
                  </a:solidFill>
                </a:uFill>
                <a:latin typeface="Roboto"/>
                <a:ea typeface="Roboto"/>
              </a:rPr>
              <a:t>Los operadores relacionales también se pueden utilizar con variables de tipo cadena de texto</a:t>
            </a:r>
            <a:endParaRPr b="0" lang="es-AR" sz="1400" spc="-1" strike="noStrike">
              <a:solidFill>
                <a:srgbClr val="000000"/>
              </a:solidFill>
              <a:uFill>
                <a:solidFill>
                  <a:srgbClr val="ffffff"/>
                </a:solidFill>
              </a:uFill>
              <a:latin typeface="Arial"/>
            </a:endParaRPr>
          </a:p>
          <a:p>
            <a:pPr marL="1371600">
              <a:lnSpc>
                <a:spcPct val="100000"/>
              </a:lnSpc>
            </a:pPr>
            <a:r>
              <a:rPr b="1" lang="es-AR" sz="1400" spc="-1" strike="noStrike">
                <a:solidFill>
                  <a:srgbClr val="000080"/>
                </a:solidFill>
                <a:uFill>
                  <a:solidFill>
                    <a:srgbClr val="ffffff"/>
                  </a:solidFill>
                </a:uFill>
                <a:latin typeface="Calibri"/>
                <a:ea typeface="Calibri"/>
              </a:rPr>
              <a:t>let </a:t>
            </a:r>
            <a:r>
              <a:rPr b="0" lang="es-AR" sz="1400" spc="-1" strike="noStrike">
                <a:solidFill>
                  <a:srgbClr val="24292e"/>
                </a:solidFill>
                <a:uFill>
                  <a:solidFill>
                    <a:srgbClr val="ffffff"/>
                  </a:solidFill>
                </a:uFill>
                <a:latin typeface="Calibri"/>
                <a:ea typeface="Calibri"/>
              </a:rPr>
              <a:t>texto1 = </a:t>
            </a:r>
            <a:r>
              <a:rPr b="0" lang="es-AR" sz="1400" spc="-1" strike="noStrike">
                <a:solidFill>
                  <a:srgbClr val="ff0000"/>
                </a:solidFill>
                <a:uFill>
                  <a:solidFill>
                    <a:srgbClr val="ffffff"/>
                  </a:solidFill>
                </a:uFill>
                <a:latin typeface="Calibri"/>
                <a:ea typeface="Calibri"/>
              </a:rPr>
              <a:t>"hola"</a:t>
            </a:r>
            <a:r>
              <a:rPr b="0" lang="es-AR" sz="1400" spc="-1" strike="noStrike">
                <a:solidFill>
                  <a:srgbClr val="24292e"/>
                </a:solidFill>
                <a:uFill>
                  <a:solidFill>
                    <a:srgbClr val="ffffff"/>
                  </a:solidFill>
                </a:uFill>
                <a:latin typeface="Calibri"/>
                <a:ea typeface="Calibri"/>
              </a:rPr>
              <a:t>;</a:t>
            </a:r>
            <a:r>
              <a:rPr b="0" lang="es-AR" sz="1400" spc="-1" strike="noStrike">
                <a:solidFill>
                  <a:srgbClr val="24292e"/>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let </a:t>
            </a:r>
            <a:r>
              <a:rPr b="0" lang="es-AR" sz="1400" spc="-1" strike="noStrike">
                <a:solidFill>
                  <a:srgbClr val="24292e"/>
                </a:solidFill>
                <a:uFill>
                  <a:solidFill>
                    <a:srgbClr val="ffffff"/>
                  </a:solidFill>
                </a:uFill>
                <a:latin typeface="Calibri"/>
                <a:ea typeface="Calibri"/>
              </a:rPr>
              <a:t>texto2 = </a:t>
            </a:r>
            <a:r>
              <a:rPr b="0" lang="es-AR" sz="1400" spc="-1" strike="noStrike">
                <a:solidFill>
                  <a:srgbClr val="ff0000"/>
                </a:solidFill>
                <a:uFill>
                  <a:solidFill>
                    <a:srgbClr val="ffffff"/>
                  </a:solidFill>
                </a:uFill>
                <a:latin typeface="Calibri"/>
                <a:ea typeface="Calibri"/>
              </a:rPr>
              <a:t>"hola"</a:t>
            </a:r>
            <a:r>
              <a:rPr b="0" lang="es-AR" sz="1400" spc="-1" strike="noStrike">
                <a:solidFill>
                  <a:srgbClr val="24292e"/>
                </a:solidFill>
                <a:uFill>
                  <a:solidFill>
                    <a:srgbClr val="ffffff"/>
                  </a:solidFill>
                </a:uFill>
                <a:latin typeface="Calibri"/>
                <a:ea typeface="Calibri"/>
              </a:rPr>
              <a:t>;</a:t>
            </a:r>
            <a:r>
              <a:rPr b="0" lang="es-AR" sz="1400" spc="-1" strike="noStrike">
                <a:solidFill>
                  <a:srgbClr val="24292e"/>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let </a:t>
            </a:r>
            <a:r>
              <a:rPr b="0" lang="es-AR" sz="1400" spc="-1" strike="noStrike">
                <a:solidFill>
                  <a:srgbClr val="24292e"/>
                </a:solidFill>
                <a:uFill>
                  <a:solidFill>
                    <a:srgbClr val="ffffff"/>
                  </a:solidFill>
                </a:uFill>
                <a:latin typeface="Calibri"/>
                <a:ea typeface="Calibri"/>
              </a:rPr>
              <a:t>texto3 = </a:t>
            </a:r>
            <a:r>
              <a:rPr b="0" lang="es-AR" sz="1400" spc="-1" strike="noStrike">
                <a:solidFill>
                  <a:srgbClr val="ff0000"/>
                </a:solidFill>
                <a:uFill>
                  <a:solidFill>
                    <a:srgbClr val="ffffff"/>
                  </a:solidFill>
                </a:uFill>
                <a:latin typeface="Calibri"/>
                <a:ea typeface="Calibri"/>
              </a:rPr>
              <a:t>"adios"</a:t>
            </a:r>
            <a:r>
              <a:rPr b="0" lang="es-AR" sz="1400" spc="-1" strike="noStrike">
                <a:solidFill>
                  <a:srgbClr val="24292e"/>
                </a:solidFill>
                <a:uFill>
                  <a:solidFill>
                    <a:srgbClr val="ffffff"/>
                  </a:solidFill>
                </a:uFill>
                <a:latin typeface="Calibri"/>
                <a:ea typeface="Calibri"/>
              </a:rPr>
              <a:t>;</a:t>
            </a:r>
            <a:r>
              <a:rPr b="0" lang="es-AR" sz="1400" spc="-1" strike="noStrike">
                <a:solidFill>
                  <a:srgbClr val="24292e"/>
                </a:solidFill>
                <a:uFill>
                  <a:solidFill>
                    <a:srgbClr val="ffffff"/>
                  </a:solidFill>
                </a:uFill>
                <a:latin typeface="Calibri"/>
                <a:ea typeface="Calibri"/>
              </a:rPr>
              <a:t>
</a:t>
            </a:r>
            <a:r>
              <a:rPr b="0" lang="es-AR" sz="1400" spc="-1" strike="noStrike">
                <a:solidFill>
                  <a:srgbClr val="24292e"/>
                </a:solidFill>
                <a:uFill>
                  <a:solidFill>
                    <a:srgbClr val="ffffff"/>
                  </a:solidFill>
                </a:uFill>
                <a:latin typeface="Calibri"/>
                <a:ea typeface="Calibri"/>
              </a:rPr>
              <a:t>resultado = texto1 == texto3; </a:t>
            </a:r>
            <a:r>
              <a:rPr b="0" i="1" lang="es-AR" sz="1400" spc="-1" strike="noStrike">
                <a:solidFill>
                  <a:srgbClr val="999988"/>
                </a:solidFill>
                <a:uFill>
                  <a:solidFill>
                    <a:srgbClr val="ffffff"/>
                  </a:solidFill>
                </a:uFill>
                <a:latin typeface="Calibri"/>
                <a:ea typeface="Calibri"/>
              </a:rPr>
              <a:t>// resultado = false</a:t>
            </a:r>
            <a:r>
              <a:rPr b="0" lang="es-AR" sz="1400" spc="-1" strike="noStrike">
                <a:solidFill>
                  <a:srgbClr val="24292e"/>
                </a:solidFill>
                <a:uFill>
                  <a:solidFill>
                    <a:srgbClr val="ffffff"/>
                  </a:solidFill>
                </a:uFill>
                <a:latin typeface="Calibri"/>
                <a:ea typeface="Calibri"/>
              </a:rPr>
              <a:t>
</a:t>
            </a:r>
            <a:r>
              <a:rPr b="0" lang="es-AR" sz="1400" spc="-1" strike="noStrike">
                <a:solidFill>
                  <a:srgbClr val="24292e"/>
                </a:solidFill>
                <a:uFill>
                  <a:solidFill>
                    <a:srgbClr val="ffffff"/>
                  </a:solidFill>
                </a:uFill>
                <a:latin typeface="Calibri"/>
                <a:ea typeface="Calibri"/>
              </a:rPr>
              <a:t>resultado = texto1 != texto2; </a:t>
            </a:r>
            <a:r>
              <a:rPr b="0" i="1" lang="es-AR" sz="1400" spc="-1" strike="noStrike">
                <a:solidFill>
                  <a:srgbClr val="999988"/>
                </a:solidFill>
                <a:uFill>
                  <a:solidFill>
                    <a:srgbClr val="ffffff"/>
                  </a:solidFill>
                </a:uFill>
                <a:latin typeface="Calibri"/>
                <a:ea typeface="Calibri"/>
              </a:rPr>
              <a:t>// resultado = false</a:t>
            </a:r>
            <a:r>
              <a:rPr b="0" lang="es-AR" sz="1400" spc="-1" strike="noStrike">
                <a:solidFill>
                  <a:srgbClr val="24292e"/>
                </a:solidFill>
                <a:uFill>
                  <a:solidFill>
                    <a:srgbClr val="ffffff"/>
                  </a:solidFill>
                </a:uFill>
                <a:latin typeface="Calibri"/>
                <a:ea typeface="Calibri"/>
              </a:rPr>
              <a:t>
</a:t>
            </a:r>
            <a:r>
              <a:rPr b="0" lang="es-AR" sz="1400" spc="-1" strike="noStrike">
                <a:solidFill>
                  <a:srgbClr val="24292e"/>
                </a:solidFill>
                <a:uFill>
                  <a:solidFill>
                    <a:srgbClr val="ffffff"/>
                  </a:solidFill>
                </a:uFill>
                <a:latin typeface="Calibri"/>
                <a:ea typeface="Calibri"/>
              </a:rPr>
              <a:t>resultado = texto3 &gt;= texto2; </a:t>
            </a:r>
            <a:r>
              <a:rPr b="0" i="1" lang="es-AR" sz="1400" spc="-1" strike="noStrike">
                <a:solidFill>
                  <a:srgbClr val="999988"/>
                </a:solidFill>
                <a:uFill>
                  <a:solidFill>
                    <a:srgbClr val="ffffff"/>
                  </a:solidFill>
                </a:uFill>
                <a:latin typeface="Calibri"/>
                <a:ea typeface="Calibri"/>
              </a:rPr>
              <a:t>// resultado = false</a:t>
            </a: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Roboto"/>
                <a:ea typeface="Roboto"/>
              </a:rPr>
              <a:t>Cuando se utilizan cadenas de texto, los operadores "mayor que" (&gt;) y "menor que" (&lt;) siguen un razonamiento no intuitivo: se compara letra a letra comenzando desde la izquierda hasta que se encuentre una diferencia entre las dos cadenas de texto. Para determinar si una letra es mayor o menor que otra, las mayúsculas se consideran menores que las minúsculas y las primeras letras del alfabeto son menores que las últimas (a es menor que b, b es menor que c, A es menor que a, etc.)</a:t>
            </a:r>
            <a:endParaRPr b="0" lang="es-AR" sz="1400" spc="-1" strike="noStrike">
              <a:solidFill>
                <a:srgbClr val="000000"/>
              </a:solidFill>
              <a:uFill>
                <a:solidFill>
                  <a:srgbClr val="ffffff"/>
                </a:solidFill>
              </a:uFill>
              <a:latin typeface="Arial"/>
            </a:endParaRPr>
          </a:p>
        </p:txBody>
      </p:sp>
      <p:sp>
        <p:nvSpPr>
          <p:cNvPr id="482" name="TextShape 3"/>
          <p:cNvSpPr txBox="1"/>
          <p:nvPr/>
        </p:nvSpPr>
        <p:spPr>
          <a:xfrm>
            <a:off x="8587800" y="6575400"/>
            <a:ext cx="556200" cy="364680"/>
          </a:xfrm>
          <a:prstGeom prst="rect">
            <a:avLst/>
          </a:prstGeom>
          <a:noFill/>
          <a:ln>
            <a:noFill/>
          </a:ln>
        </p:spPr>
        <p:txBody>
          <a:bodyPr anchor="ctr"/>
          <a:p>
            <a:pPr algn="r">
              <a:lnSpc>
                <a:spcPct val="100000"/>
              </a:lnSpc>
            </a:pPr>
            <a:fld id="{750BF1C2-D238-48DA-94F2-550E4B730F61}"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TextShape 1"/>
          <p:cNvSpPr txBox="1"/>
          <p:nvPr/>
        </p:nvSpPr>
        <p:spPr>
          <a:xfrm>
            <a:off x="628560" y="1530720"/>
            <a:ext cx="7886520" cy="4980240"/>
          </a:xfrm>
          <a:prstGeom prst="rect">
            <a:avLst/>
          </a:prstGeom>
          <a:noFill/>
          <a:ln>
            <a:noFill/>
          </a:ln>
        </p:spPr>
        <p:txBody>
          <a:bodyPr/>
          <a:p>
            <a:pPr marL="457200" indent="-34272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A veces no es necesario con una única condición</a:t>
            </a:r>
            <a:endParaRPr b="0" lang="es-AR"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Se pueden utilizar múltiples condiciones y unirlas con operadores lógicos</a:t>
            </a:r>
            <a:endParaRPr b="0" lang="es-AR" sz="1400" spc="-1" strike="noStrike">
              <a:solidFill>
                <a:srgbClr val="000000"/>
              </a:solidFill>
              <a:uFill>
                <a:solidFill>
                  <a:srgbClr val="ffffff"/>
                </a:solidFill>
              </a:uFill>
              <a:latin typeface="Arial"/>
            </a:endParaRPr>
          </a:p>
        </p:txBody>
      </p:sp>
      <p:sp>
        <p:nvSpPr>
          <p:cNvPr id="484"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Operadores Lógicos</a:t>
            </a:r>
            <a:endParaRPr b="0" lang="es-AR" sz="1400" spc="-1" strike="noStrike">
              <a:solidFill>
                <a:srgbClr val="000000"/>
              </a:solidFill>
              <a:uFill>
                <a:solidFill>
                  <a:srgbClr val="ffffff"/>
                </a:solidFill>
              </a:uFill>
              <a:latin typeface="Arial"/>
            </a:endParaRPr>
          </a:p>
        </p:txBody>
      </p:sp>
      <p:graphicFrame>
        <p:nvGraphicFramePr>
          <p:cNvPr id="485" name="Table 3"/>
          <p:cNvGraphicFramePr/>
          <p:nvPr/>
        </p:nvGraphicFramePr>
        <p:xfrm>
          <a:off x="628560" y="3684600"/>
          <a:ext cx="7976880" cy="1483200"/>
        </p:xfrm>
        <a:graphic>
          <a:graphicData uri="http://schemas.openxmlformats.org/drawingml/2006/table">
            <a:tbl>
              <a:tblPr/>
              <a:tblGrid>
                <a:gridCol w="1427760"/>
                <a:gridCol w="2025000"/>
                <a:gridCol w="2287800"/>
                <a:gridCol w="2236320"/>
              </a:tblGrid>
              <a:tr h="786600">
                <a:tc>
                  <a:txBody>
                    <a:bodyPr/>
                    <a:p>
                      <a:pPr algn="ctr">
                        <a:lnSpc>
                          <a:spcPct val="100000"/>
                        </a:lnSpc>
                      </a:pPr>
                      <a:r>
                        <a:rPr b="1" lang="es-AR" sz="2400" spc="-1" strike="noStrike">
                          <a:solidFill>
                            <a:srgbClr val="ffffff"/>
                          </a:solidFill>
                          <a:uFill>
                            <a:solidFill>
                              <a:srgbClr val="ffffff"/>
                            </a:solidFill>
                          </a:uFill>
                          <a:latin typeface="Arial"/>
                          <a:ea typeface="Arial"/>
                        </a:rPr>
                        <a:t>Operador</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AR" sz="2400" spc="-1" strike="noStrike">
                          <a:solidFill>
                            <a:srgbClr val="ffffff"/>
                          </a:solidFill>
                          <a:uFill>
                            <a:solidFill>
                              <a:srgbClr val="ffffff"/>
                            </a:solidFill>
                          </a:uFill>
                          <a:latin typeface="Calibri"/>
                          <a:ea typeface="Calibri"/>
                        </a:rPr>
                        <a:t>Significado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AR" sz="2400" spc="-1" strike="noStrike">
                          <a:solidFill>
                            <a:srgbClr val="ffffff"/>
                          </a:solidFill>
                          <a:uFill>
                            <a:solidFill>
                              <a:srgbClr val="ffffff"/>
                            </a:solidFill>
                          </a:uFill>
                          <a:latin typeface="Calibri"/>
                          <a:ea typeface="Calibri"/>
                        </a:rPr>
                        <a:t>Descripción</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AR" sz="2400" spc="-1" strike="noStrike">
                          <a:solidFill>
                            <a:srgbClr val="ffffff"/>
                          </a:solidFill>
                          <a:uFill>
                            <a:solidFill>
                              <a:srgbClr val="ffffff"/>
                            </a:solidFill>
                          </a:uFill>
                          <a:latin typeface="Arial"/>
                          <a:ea typeface="Arial"/>
                        </a:rPr>
                        <a:t>Ejemplo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771480">
                <a:tc>
                  <a:txBody>
                    <a:bodyPr/>
                    <a:p>
                      <a:pPr algn="ctr">
                        <a:lnSpc>
                          <a:spcPct val="100000"/>
                        </a:lnSpc>
                      </a:pPr>
                      <a:r>
                        <a:rPr b="0" lang="es-AR" sz="2400" spc="-1" strike="noStrike">
                          <a:solidFill>
                            <a:srgbClr val="000000"/>
                          </a:solidFill>
                          <a:uFill>
                            <a:solidFill>
                              <a:srgbClr val="ffffff"/>
                            </a:solidFill>
                          </a:uFill>
                          <a:latin typeface="Arial"/>
                          <a:ea typeface="Arial"/>
                        </a:rPr>
                        <a:t>&amp;&amp;</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b="0" lang="es-AR" sz="2400" spc="-1" strike="noStrike">
                          <a:solidFill>
                            <a:srgbClr val="000000"/>
                          </a:solidFill>
                          <a:uFill>
                            <a:solidFill>
                              <a:srgbClr val="ffffff"/>
                            </a:solidFill>
                          </a:uFill>
                          <a:latin typeface="Arial"/>
                          <a:ea typeface="Arial"/>
                        </a:rPr>
                        <a:t>Conjunción (Y)</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Ambas son Verdaderas</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(7&gt;4) &amp;&amp; (2==2) </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771480">
                <a:tc>
                  <a:txBody>
                    <a:bodyPr/>
                    <a:p>
                      <a:pPr algn="ctr">
                        <a:lnSpc>
                          <a:spcPct val="100000"/>
                        </a:lnSpc>
                      </a:pPr>
                      <a:r>
                        <a:rPr b="0" lang="es-AR" sz="24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s-AR" sz="2400" spc="-1" strike="noStrike">
                          <a:solidFill>
                            <a:srgbClr val="000000"/>
                          </a:solidFill>
                          <a:uFill>
                            <a:solidFill>
                              <a:srgbClr val="ffffff"/>
                            </a:solidFill>
                          </a:uFill>
                          <a:latin typeface="Arial"/>
                          <a:ea typeface="Arial"/>
                        </a:rPr>
                        <a:t>Disyunción (O)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Al menos una es verdadera</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(1==1 || 2==1)</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771480">
                <a:tc>
                  <a:txBody>
                    <a:bodyPr/>
                    <a:p>
                      <a:pPr algn="ctr">
                        <a:lnSpc>
                          <a:spcPct val="100000"/>
                        </a:lnSpc>
                      </a:pPr>
                      <a:r>
                        <a:rPr b="0" lang="es-AR" sz="24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b="0" lang="es-AR" sz="2400" spc="-1" strike="noStrike">
                          <a:solidFill>
                            <a:srgbClr val="000000"/>
                          </a:solidFill>
                          <a:uFill>
                            <a:solidFill>
                              <a:srgbClr val="ffffff"/>
                            </a:solidFill>
                          </a:uFill>
                          <a:latin typeface="Arial"/>
                          <a:ea typeface="Arial"/>
                        </a:rPr>
                        <a:t>Negación (No)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No es verdadero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gn="ctr">
                        <a:lnSpc>
                          <a:spcPct val="100000"/>
                        </a:lnSpc>
                      </a:pPr>
                      <a:r>
                        <a:rPr b="0" lang="es-AR" sz="2400" spc="-1" strike="noStrike">
                          <a:solidFill>
                            <a:srgbClr val="000000"/>
                          </a:solidFill>
                          <a:uFill>
                            <a:solidFill>
                              <a:srgbClr val="ffffff"/>
                            </a:solidFill>
                          </a:uFill>
                          <a:latin typeface="Arial"/>
                          <a:ea typeface="Arial"/>
                        </a:rPr>
                        <a:t>!(2&lt;5) </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bl>
          </a:graphicData>
        </a:graphic>
      </p:graphicFrame>
      <p:sp>
        <p:nvSpPr>
          <p:cNvPr id="486" name="TextShape 4"/>
          <p:cNvSpPr txBox="1"/>
          <p:nvPr/>
        </p:nvSpPr>
        <p:spPr>
          <a:xfrm>
            <a:off x="8587800" y="6575400"/>
            <a:ext cx="556200" cy="364680"/>
          </a:xfrm>
          <a:prstGeom prst="rect">
            <a:avLst/>
          </a:prstGeom>
          <a:noFill/>
          <a:ln>
            <a:noFill/>
          </a:ln>
        </p:spPr>
        <p:txBody>
          <a:bodyPr anchor="ctr"/>
          <a:p>
            <a:pPr algn="r">
              <a:lnSpc>
                <a:spcPct val="100000"/>
              </a:lnSpc>
            </a:pPr>
            <a:fld id="{30CDEEB5-4851-4FF3-A0D8-D1EA5CEDAED8}"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TextShape 1"/>
          <p:cNvSpPr txBox="1"/>
          <p:nvPr/>
        </p:nvSpPr>
        <p:spPr>
          <a:xfrm>
            <a:off x="628560" y="275760"/>
            <a:ext cx="7886520" cy="1220040"/>
          </a:xfrm>
          <a:prstGeom prst="rect">
            <a:avLst/>
          </a:prstGeom>
          <a:noFill/>
          <a:ln>
            <a:noFill/>
          </a:ln>
        </p:spPr>
        <p:txBody>
          <a:bodyPr anchor="ctr"/>
          <a:p>
            <a:pPr algn="ctr">
              <a:lnSpc>
                <a:spcPct val="100000"/>
              </a:lnSpc>
            </a:pPr>
            <a:r>
              <a:rPr b="1" lang="es-AR" sz="4000" spc="-1" strike="noStrike">
                <a:solidFill>
                  <a:srgbClr val="000000"/>
                </a:solidFill>
                <a:uFill>
                  <a:solidFill>
                    <a:srgbClr val="ffffff"/>
                  </a:solidFill>
                </a:uFill>
                <a:latin typeface="Arial"/>
                <a:ea typeface="Arial"/>
              </a:rPr>
              <a:t>Ejemplo Condición Compuesta</a:t>
            </a:r>
            <a:endParaRPr b="0" lang="es-AR" sz="1400" spc="-1" strike="noStrike">
              <a:solidFill>
                <a:srgbClr val="000000"/>
              </a:solidFill>
              <a:uFill>
                <a:solidFill>
                  <a:srgbClr val="ffffff"/>
                </a:solidFill>
              </a:uFill>
              <a:latin typeface="Arial"/>
            </a:endParaRPr>
          </a:p>
        </p:txBody>
      </p:sp>
      <p:sp>
        <p:nvSpPr>
          <p:cNvPr id="488" name="TextShape 2"/>
          <p:cNvSpPr txBox="1"/>
          <p:nvPr/>
        </p:nvSpPr>
        <p:spPr>
          <a:xfrm>
            <a:off x="8587800" y="6575400"/>
            <a:ext cx="556200" cy="364680"/>
          </a:xfrm>
          <a:prstGeom prst="rect">
            <a:avLst/>
          </a:prstGeom>
          <a:noFill/>
          <a:ln>
            <a:noFill/>
          </a:ln>
        </p:spPr>
        <p:txBody>
          <a:bodyPr anchor="ctr"/>
          <a:p>
            <a:pPr algn="r">
              <a:lnSpc>
                <a:spcPct val="100000"/>
              </a:lnSpc>
            </a:pPr>
            <a:fld id="{BAB48231-47BE-46BD-9479-F8D43EEF5C7D}"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89" name="CustomShape 3"/>
          <p:cNvSpPr/>
          <p:nvPr/>
        </p:nvSpPr>
        <p:spPr>
          <a:xfrm>
            <a:off x="943200" y="3244320"/>
            <a:ext cx="7256880" cy="2999520"/>
          </a:xfrm>
          <a:prstGeom prst="rect">
            <a:avLst/>
          </a:prstGeom>
          <a:noFill/>
          <a:ln>
            <a:noFill/>
          </a:ln>
        </p:spPr>
        <p:style>
          <a:lnRef idx="0"/>
          <a:fillRef idx="0"/>
          <a:effectRef idx="0"/>
          <a:fontRef idx="minor"/>
        </p:style>
        <p:txBody>
          <a:bodyPr tIns="91440" bIns="91440"/>
          <a:p>
            <a:pPr>
              <a:lnSpc>
                <a:spcPct val="135000"/>
              </a:lnSpc>
            </a:pPr>
            <a:r>
              <a:rPr b="1" lang="es-AR" sz="2400" spc="-1" strike="noStrike">
                <a:solidFill>
                  <a:srgbClr val="000080"/>
                </a:solidFill>
                <a:uFill>
                  <a:solidFill>
                    <a:srgbClr val="ffffff"/>
                  </a:solidFill>
                </a:uFill>
                <a:latin typeface="Calibri"/>
                <a:ea typeface="Calibri"/>
              </a:rPr>
              <a:t>let </a:t>
            </a:r>
            <a:r>
              <a:rPr b="0" lang="es-AR" sz="2400" spc="-1" strike="noStrike">
                <a:solidFill>
                  <a:srgbClr val="000000"/>
                </a:solidFill>
                <a:uFill>
                  <a:solidFill>
                    <a:srgbClr val="ffffff"/>
                  </a:solidFill>
                </a:uFill>
                <a:latin typeface="Calibri"/>
                <a:ea typeface="Calibri"/>
              </a:rPr>
              <a:t>lucesEncendidas </a:t>
            </a:r>
            <a:r>
              <a:rPr b="0" lang="es-AR" sz="2400" spc="-1" strike="noStrike">
                <a:solidFill>
                  <a:srgbClr val="777777"/>
                </a:solidFill>
                <a:uFill>
                  <a:solidFill>
                    <a:srgbClr val="ffffff"/>
                  </a:solidFill>
                </a:uFill>
                <a:latin typeface="Calibri"/>
                <a:ea typeface="Calibri"/>
              </a:rPr>
              <a:t>=</a:t>
            </a:r>
            <a:r>
              <a:rPr b="0" lang="es-AR" sz="2400" spc="-1" strike="noStrike">
                <a:solidFill>
                  <a:srgbClr val="333333"/>
                </a:solidFill>
                <a:uFill>
                  <a:solidFill>
                    <a:srgbClr val="ffffff"/>
                  </a:solidFill>
                </a:uFill>
                <a:latin typeface="Calibri"/>
                <a:ea typeface="Calibri"/>
              </a:rPr>
              <a:t> </a:t>
            </a:r>
            <a:r>
              <a:rPr b="0" lang="es-AR" sz="2400" spc="-1" strike="noStrike">
                <a:solidFill>
                  <a:srgbClr val="9c5d27"/>
                </a:solidFill>
                <a:uFill>
                  <a:solidFill>
                    <a:srgbClr val="ffffff"/>
                  </a:solidFill>
                </a:uFill>
                <a:latin typeface="Calibri"/>
                <a:ea typeface="Calibri"/>
              </a:rPr>
              <a:t>true</a:t>
            </a:r>
            <a:r>
              <a:rPr b="0" lang="es-AR" sz="24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2400" spc="-1" strike="noStrike">
                <a:solidFill>
                  <a:srgbClr val="000080"/>
                </a:solidFill>
                <a:uFill>
                  <a:solidFill>
                    <a:srgbClr val="ffffff"/>
                  </a:solidFill>
                </a:uFill>
                <a:latin typeface="Calibri"/>
                <a:ea typeface="Calibri"/>
              </a:rPr>
              <a:t>let </a:t>
            </a:r>
            <a:r>
              <a:rPr b="0" lang="es-AR" sz="2400" spc="-1" strike="noStrike">
                <a:solidFill>
                  <a:srgbClr val="000000"/>
                </a:solidFill>
                <a:uFill>
                  <a:solidFill>
                    <a:srgbClr val="ffffff"/>
                  </a:solidFill>
                </a:uFill>
                <a:latin typeface="Calibri"/>
                <a:ea typeface="Calibri"/>
              </a:rPr>
              <a:t>litrosNafta</a:t>
            </a:r>
            <a:r>
              <a:rPr b="0" lang="es-AR" sz="2400" spc="-1" strike="noStrike">
                <a:solidFill>
                  <a:srgbClr val="333333"/>
                </a:solidFill>
                <a:uFill>
                  <a:solidFill>
                    <a:srgbClr val="ffffff"/>
                  </a:solidFill>
                </a:uFill>
                <a:latin typeface="Calibri"/>
                <a:ea typeface="Calibri"/>
              </a:rPr>
              <a:t> </a:t>
            </a:r>
            <a:r>
              <a:rPr b="0" lang="es-AR" sz="2400" spc="-1" strike="noStrike">
                <a:solidFill>
                  <a:srgbClr val="777777"/>
                </a:solidFill>
                <a:uFill>
                  <a:solidFill>
                    <a:srgbClr val="ffffff"/>
                  </a:solidFill>
                </a:uFill>
                <a:latin typeface="Calibri"/>
                <a:ea typeface="Calibri"/>
              </a:rPr>
              <a:t>=</a:t>
            </a:r>
            <a:r>
              <a:rPr b="0" lang="es-AR" sz="2400" spc="-1" strike="noStrike">
                <a:solidFill>
                  <a:srgbClr val="333333"/>
                </a:solidFill>
                <a:uFill>
                  <a:solidFill>
                    <a:srgbClr val="ffffff"/>
                  </a:solidFill>
                </a:uFill>
                <a:latin typeface="Calibri"/>
                <a:ea typeface="Calibri"/>
              </a:rPr>
              <a:t> </a:t>
            </a:r>
            <a:r>
              <a:rPr b="0" lang="es-AR" sz="2400" spc="-1" strike="noStrike">
                <a:solidFill>
                  <a:srgbClr val="9c5d27"/>
                </a:solidFill>
                <a:uFill>
                  <a:solidFill>
                    <a:srgbClr val="ffffff"/>
                  </a:solidFill>
                </a:uFill>
                <a:latin typeface="Calibri"/>
                <a:ea typeface="Calibri"/>
              </a:rPr>
              <a:t>10</a:t>
            </a:r>
            <a:r>
              <a:rPr b="0" lang="es-AR" sz="24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a:p>
            <a:pPr>
              <a:lnSpc>
                <a:spcPct val="135000"/>
              </a:lnSpc>
            </a:pPr>
            <a:r>
              <a:rPr b="1" lang="es-AR" sz="2400" spc="-1" strike="noStrike">
                <a:solidFill>
                  <a:srgbClr val="000080"/>
                </a:solidFill>
                <a:uFill>
                  <a:solidFill>
                    <a:srgbClr val="ffffff"/>
                  </a:solidFill>
                </a:uFill>
                <a:latin typeface="Calibri"/>
                <a:ea typeface="Calibri"/>
              </a:rPr>
              <a:t>if </a:t>
            </a:r>
            <a:r>
              <a:rPr b="0" lang="es-AR" sz="2400" spc="-1" strike="noStrike">
                <a:solidFill>
                  <a:srgbClr val="333333"/>
                </a:solidFill>
                <a:uFill>
                  <a:solidFill>
                    <a:srgbClr val="ffffff"/>
                  </a:solidFill>
                </a:uFill>
                <a:latin typeface="Calibri"/>
                <a:ea typeface="Calibri"/>
              </a:rPr>
              <a:t>(</a:t>
            </a:r>
            <a:r>
              <a:rPr b="0" lang="es-AR" sz="2400" spc="-1" strike="noStrike">
                <a:solidFill>
                  <a:srgbClr val="000000"/>
                </a:solidFill>
                <a:uFill>
                  <a:solidFill>
                    <a:srgbClr val="ffffff"/>
                  </a:solidFill>
                </a:uFill>
                <a:latin typeface="Calibri"/>
                <a:ea typeface="Calibri"/>
              </a:rPr>
              <a:t>lucesEncendidas</a:t>
            </a:r>
            <a:r>
              <a:rPr b="0" lang="es-AR" sz="2400" spc="-1" strike="noStrike">
                <a:solidFill>
                  <a:srgbClr val="333333"/>
                </a:solidFill>
                <a:uFill>
                  <a:solidFill>
                    <a:srgbClr val="ffffff"/>
                  </a:solidFill>
                </a:uFill>
                <a:latin typeface="Calibri"/>
                <a:ea typeface="Calibri"/>
              </a:rPr>
              <a:t> </a:t>
            </a:r>
            <a:r>
              <a:rPr b="0" lang="es-AR" sz="2400" spc="-1" strike="noStrike">
                <a:solidFill>
                  <a:srgbClr val="000000"/>
                </a:solidFill>
                <a:uFill>
                  <a:solidFill>
                    <a:srgbClr val="ffffff"/>
                  </a:solidFill>
                </a:uFill>
                <a:latin typeface="Calibri"/>
                <a:ea typeface="Calibri"/>
              </a:rPr>
              <a:t>&amp;&amp;</a:t>
            </a:r>
            <a:r>
              <a:rPr b="0" lang="es-AR" sz="2400" spc="-1" strike="noStrike">
                <a:solidFill>
                  <a:srgbClr val="333333"/>
                </a:solidFill>
                <a:uFill>
                  <a:solidFill>
                    <a:srgbClr val="ffffff"/>
                  </a:solidFill>
                </a:uFill>
                <a:latin typeface="Calibri"/>
                <a:ea typeface="Calibri"/>
              </a:rPr>
              <a:t> </a:t>
            </a:r>
            <a:r>
              <a:rPr b="0" lang="es-AR" sz="2400" spc="-1" strike="noStrike">
                <a:solidFill>
                  <a:srgbClr val="000000"/>
                </a:solidFill>
                <a:uFill>
                  <a:solidFill>
                    <a:srgbClr val="ffffff"/>
                  </a:solidFill>
                </a:uFill>
                <a:latin typeface="Calibri"/>
                <a:ea typeface="Calibri"/>
              </a:rPr>
              <a:t>litrosNafta</a:t>
            </a:r>
            <a:r>
              <a:rPr b="0" lang="es-AR" sz="2400" spc="-1" strike="noStrike">
                <a:solidFill>
                  <a:srgbClr val="333333"/>
                </a:solidFill>
                <a:uFill>
                  <a:solidFill>
                    <a:srgbClr val="ffffff"/>
                  </a:solidFill>
                </a:uFill>
                <a:latin typeface="Calibri"/>
                <a:ea typeface="Calibri"/>
              </a:rPr>
              <a:t> </a:t>
            </a:r>
            <a:r>
              <a:rPr b="0" lang="es-AR" sz="2400" spc="-1" strike="noStrike">
                <a:solidFill>
                  <a:srgbClr val="777777"/>
                </a:solidFill>
                <a:uFill>
                  <a:solidFill>
                    <a:srgbClr val="ffffff"/>
                  </a:solidFill>
                </a:uFill>
                <a:latin typeface="Calibri"/>
                <a:ea typeface="Calibri"/>
              </a:rPr>
              <a:t>&gt;</a:t>
            </a:r>
            <a:r>
              <a:rPr b="0" lang="es-AR" sz="2400" spc="-1" strike="noStrike">
                <a:solidFill>
                  <a:srgbClr val="333333"/>
                </a:solidFill>
                <a:uFill>
                  <a:solidFill>
                    <a:srgbClr val="ffffff"/>
                  </a:solidFill>
                </a:uFill>
                <a:latin typeface="Calibri"/>
                <a:ea typeface="Calibri"/>
              </a:rPr>
              <a:t> </a:t>
            </a:r>
            <a:r>
              <a:rPr b="0" lang="es-AR" sz="2400" spc="-1" strike="noStrike">
                <a:solidFill>
                  <a:srgbClr val="9c5d27"/>
                </a:solidFill>
                <a:uFill>
                  <a:solidFill>
                    <a:srgbClr val="ffffff"/>
                  </a:solidFill>
                </a:uFill>
                <a:latin typeface="Calibri"/>
                <a:ea typeface="Calibri"/>
              </a:rPr>
              <a:t>0</a:t>
            </a:r>
            <a:r>
              <a:rPr b="0" lang="es-AR" sz="2400" spc="-1" strike="noStrike">
                <a:solidFill>
                  <a:srgbClr val="333333"/>
                </a:solidFill>
                <a:uFill>
                  <a:solidFill>
                    <a:srgbClr val="ffffff"/>
                  </a:solidFill>
                </a:uFill>
                <a:latin typeface="Calibri"/>
                <a:ea typeface="Calibri"/>
              </a:rPr>
              <a:t>) </a:t>
            </a:r>
            <a:r>
              <a:rPr b="0" lang="es-AR" sz="2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0" lang="es-AR" sz="2400" spc="-1" strike="noStrike">
                <a:solidFill>
                  <a:srgbClr val="333333"/>
                </a:solidFill>
                <a:uFill>
                  <a:solidFill>
                    <a:srgbClr val="ffffff"/>
                  </a:solidFill>
                </a:uFill>
                <a:latin typeface="Calibri"/>
                <a:ea typeface="Calibri"/>
              </a:rPr>
              <a:t>   </a:t>
            </a:r>
            <a:r>
              <a:rPr b="1" lang="es-AR" sz="2400" spc="-1" strike="noStrike">
                <a:solidFill>
                  <a:srgbClr val="000080"/>
                </a:solidFill>
                <a:uFill>
                  <a:solidFill>
                    <a:srgbClr val="ffffff"/>
                  </a:solidFill>
                </a:uFill>
                <a:latin typeface="Calibri"/>
                <a:ea typeface="Calibri"/>
              </a:rPr>
              <a:t>console</a:t>
            </a:r>
            <a:r>
              <a:rPr b="0" lang="es-AR" sz="2400" spc="-1" strike="noStrike">
                <a:solidFill>
                  <a:srgbClr val="777777"/>
                </a:solidFill>
                <a:uFill>
                  <a:solidFill>
                    <a:srgbClr val="ffffff"/>
                  </a:solidFill>
                </a:uFill>
                <a:latin typeface="Calibri"/>
                <a:ea typeface="Calibri"/>
              </a:rPr>
              <a:t>.</a:t>
            </a:r>
            <a:r>
              <a:rPr b="1" lang="es-AR" sz="2400" spc="-1" strike="noStrike">
                <a:solidFill>
                  <a:srgbClr val="000080"/>
                </a:solidFill>
                <a:uFill>
                  <a:solidFill>
                    <a:srgbClr val="ffffff"/>
                  </a:solidFill>
                </a:uFill>
                <a:latin typeface="Calibri"/>
                <a:ea typeface="Calibri"/>
              </a:rPr>
              <a:t>log</a:t>
            </a:r>
            <a:r>
              <a:rPr b="0" lang="es-AR" sz="2400" spc="-1" strike="noStrike">
                <a:solidFill>
                  <a:srgbClr val="333333"/>
                </a:solidFill>
                <a:uFill>
                  <a:solidFill>
                    <a:srgbClr val="ffffff"/>
                  </a:solidFill>
                </a:uFill>
                <a:latin typeface="Calibri"/>
                <a:ea typeface="Calibri"/>
              </a:rPr>
              <a:t>(</a:t>
            </a:r>
            <a:r>
              <a:rPr b="0" lang="es-AR" sz="2400" spc="-1" strike="noStrike">
                <a:solidFill>
                  <a:srgbClr val="ff0000"/>
                </a:solidFill>
                <a:uFill>
                  <a:solidFill>
                    <a:srgbClr val="ffffff"/>
                  </a:solidFill>
                </a:uFill>
                <a:latin typeface="Calibri"/>
                <a:ea typeface="Calibri"/>
              </a:rPr>
              <a:t>'Puedo manejar de noche'</a:t>
            </a:r>
            <a:r>
              <a:rPr b="0" lang="es-AR" sz="2400" spc="-1" strike="noStrike">
                <a:solidFill>
                  <a:srgbClr val="333333"/>
                </a:solidFill>
                <a:uFill>
                  <a:solidFill>
                    <a:srgbClr val="ffffff"/>
                  </a:solidFill>
                </a:uFill>
                <a:latin typeface="Calibri"/>
                <a:ea typeface="Calibri"/>
              </a:rPr>
              <a:t>)</a:t>
            </a:r>
            <a:r>
              <a:rPr b="0" lang="es-AR" sz="24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0" lang="es-AR" sz="2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p:txBody>
      </p:sp>
      <p:sp>
        <p:nvSpPr>
          <p:cNvPr id="490" name="TextShape 4"/>
          <p:cNvSpPr txBox="1"/>
          <p:nvPr/>
        </p:nvSpPr>
        <p:spPr>
          <a:xfrm>
            <a:off x="628560" y="1530720"/>
            <a:ext cx="7886520" cy="1526040"/>
          </a:xfrm>
          <a:prstGeom prst="rect">
            <a:avLst/>
          </a:prstGeom>
          <a:noFill/>
          <a:ln>
            <a:noFill/>
          </a:ln>
        </p:spPr>
        <p:txBody>
          <a:bodyPr/>
          <a:p>
            <a:pPr marL="457200" indent="-380520">
              <a:lnSpc>
                <a:spcPct val="115000"/>
              </a:lnSpc>
              <a:buClr>
                <a:srgbClr val="000000"/>
              </a:buClr>
              <a:buFont typeface="Arial"/>
              <a:buChar char="●"/>
            </a:pPr>
            <a:r>
              <a:rPr b="0" lang="es-AR" sz="2400" spc="-1" strike="noStrike">
                <a:solidFill>
                  <a:srgbClr val="000000"/>
                </a:solidFill>
                <a:uFill>
                  <a:solidFill>
                    <a:srgbClr val="ffffff"/>
                  </a:solidFill>
                </a:uFill>
                <a:latin typeface="Arial"/>
                <a:ea typeface="Arial"/>
              </a:rPr>
              <a:t>Se tienen dos condiciones evaluadas con una conjunción (condicion_a Y condición_b)</a:t>
            </a:r>
            <a:endParaRPr b="0" lang="es-AR" sz="1400" spc="-1" strike="noStrike">
              <a:solidFill>
                <a:srgbClr val="000000"/>
              </a:solidFill>
              <a:uFill>
                <a:solidFill>
                  <a:srgbClr val="ffffff"/>
                </a:solidFill>
              </a:uFill>
              <a:latin typeface="Arial"/>
            </a:endParaRPr>
          </a:p>
          <a:p>
            <a:pPr marL="457200" indent="-380520">
              <a:lnSpc>
                <a:spcPct val="115000"/>
              </a:lnSpc>
              <a:buClr>
                <a:srgbClr val="000000"/>
              </a:buClr>
              <a:buFont typeface="Arial"/>
              <a:buChar char="●"/>
            </a:pPr>
            <a:r>
              <a:rPr b="0" lang="es-AR" sz="2400" spc="-1" strike="noStrike">
                <a:solidFill>
                  <a:srgbClr val="000000"/>
                </a:solidFill>
                <a:uFill>
                  <a:solidFill>
                    <a:srgbClr val="ffffff"/>
                  </a:solidFill>
                </a:uFill>
                <a:latin typeface="Arial"/>
                <a:ea typeface="Arial"/>
              </a:rPr>
              <a:t>Conjunción → </a:t>
            </a:r>
            <a:r>
              <a:rPr b="0" i="1" lang="es-AR" sz="2400" spc="-1" strike="noStrike">
                <a:solidFill>
                  <a:srgbClr val="000000"/>
                </a:solidFill>
                <a:uFill>
                  <a:solidFill>
                    <a:srgbClr val="ffffff"/>
                  </a:solidFill>
                </a:uFill>
                <a:latin typeface="Arial"/>
                <a:ea typeface="Arial"/>
              </a:rPr>
              <a:t>ambas </a:t>
            </a:r>
            <a:r>
              <a:rPr b="0" lang="es-AR" sz="2400" spc="-1" strike="noStrike">
                <a:solidFill>
                  <a:srgbClr val="000000"/>
                </a:solidFill>
                <a:uFill>
                  <a:solidFill>
                    <a:srgbClr val="ffffff"/>
                  </a:solidFill>
                </a:uFill>
                <a:latin typeface="Arial"/>
                <a:ea typeface="Arial"/>
              </a:rPr>
              <a:t>tienen que ser </a:t>
            </a:r>
            <a:r>
              <a:rPr b="0" i="1" lang="es-AR" sz="2400" spc="-1" strike="noStrike">
                <a:solidFill>
                  <a:srgbClr val="000000"/>
                </a:solidFill>
                <a:uFill>
                  <a:solidFill>
                    <a:srgbClr val="ffffff"/>
                  </a:solidFill>
                </a:uFill>
                <a:latin typeface="Arial"/>
                <a:ea typeface="Arial"/>
              </a:rPr>
              <a:t>verdaderas</a:t>
            </a:r>
            <a:endParaRPr b="0" lang="es-AR" sz="14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TextShape 1"/>
          <p:cNvSpPr txBox="1"/>
          <p:nvPr/>
        </p:nvSpPr>
        <p:spPr>
          <a:xfrm>
            <a:off x="8587800" y="6575400"/>
            <a:ext cx="556200" cy="364680"/>
          </a:xfrm>
          <a:prstGeom prst="rect">
            <a:avLst/>
          </a:prstGeom>
          <a:noFill/>
          <a:ln>
            <a:noFill/>
          </a:ln>
        </p:spPr>
        <p:txBody>
          <a:bodyPr anchor="ctr"/>
          <a:p>
            <a:pPr algn="r">
              <a:lnSpc>
                <a:spcPct val="100000"/>
              </a:lnSpc>
            </a:pPr>
            <a:fld id="{5FEFBF58-437A-4844-B4DA-3B205BBE268E}"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92"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Operadores Lógicos - AND</a:t>
            </a:r>
            <a:r>
              <a:rPr b="0" i="1" lang="es-AR" sz="2800" spc="-1" strike="noStrike">
                <a:solidFill>
                  <a:srgbClr val="000000"/>
                </a:solidFill>
                <a:uFill>
                  <a:solidFill>
                    <a:srgbClr val="ffffff"/>
                  </a:solidFill>
                </a:uFill>
                <a:latin typeface="Arial"/>
                <a:ea typeface="Arial"/>
              </a:rPr>
              <a:t> </a:t>
            </a:r>
            <a:endParaRPr b="0" lang="es-AR" sz="1400" spc="-1" strike="noStrike">
              <a:solidFill>
                <a:srgbClr val="000000"/>
              </a:solidFill>
              <a:uFill>
                <a:solidFill>
                  <a:srgbClr val="ffffff"/>
                </a:solidFill>
              </a:uFill>
              <a:latin typeface="Arial"/>
            </a:endParaRPr>
          </a:p>
        </p:txBody>
      </p:sp>
      <p:sp>
        <p:nvSpPr>
          <p:cNvPr id="493" name="TextShape 3"/>
          <p:cNvSpPr txBox="1"/>
          <p:nvPr/>
        </p:nvSpPr>
        <p:spPr>
          <a:xfrm>
            <a:off x="323640" y="1746720"/>
            <a:ext cx="8604720" cy="4763880"/>
          </a:xfrm>
          <a:prstGeom prst="rect">
            <a:avLst/>
          </a:prstGeom>
          <a:noFill/>
          <a:ln>
            <a:noFill/>
          </a:ln>
        </p:spPr>
        <p:txBody>
          <a:bodyPr/>
          <a:p>
            <a:pPr>
              <a:lnSpc>
                <a:spcPct val="90000"/>
              </a:lnSpc>
            </a:pPr>
            <a:r>
              <a:rPr b="0" lang="es-AR" sz="1800" spc="-1" strike="noStrike">
                <a:solidFill>
                  <a:srgbClr val="212529"/>
                </a:solidFill>
                <a:uFill>
                  <a:solidFill>
                    <a:srgbClr val="ffffff"/>
                  </a:solidFill>
                </a:uFill>
                <a:latin typeface="Roboto"/>
                <a:ea typeface="Roboto"/>
              </a:rPr>
              <a:t>La operación lógica </a:t>
            </a:r>
            <a:r>
              <a:rPr b="1" lang="es-AR" sz="1800" spc="-1" strike="noStrike">
                <a:solidFill>
                  <a:srgbClr val="212529"/>
                </a:solidFill>
                <a:uFill>
                  <a:solidFill>
                    <a:srgbClr val="ffffff"/>
                  </a:solidFill>
                </a:uFill>
                <a:latin typeface="Roboto"/>
                <a:ea typeface="Roboto"/>
              </a:rPr>
              <a:t>AND</a:t>
            </a:r>
            <a:r>
              <a:rPr b="0" lang="es-AR" sz="1800" spc="-1" strike="noStrike">
                <a:solidFill>
                  <a:srgbClr val="212529"/>
                </a:solidFill>
                <a:uFill>
                  <a:solidFill>
                    <a:srgbClr val="ffffff"/>
                  </a:solidFill>
                </a:uFill>
                <a:latin typeface="Roboto"/>
                <a:ea typeface="Roboto"/>
              </a:rPr>
              <a:t> obtiene su resultado combinando dos valores booleanos. El operador se indica mediante el símbolo </a:t>
            </a:r>
            <a:r>
              <a:rPr b="1" lang="es-AR" sz="1800" spc="-1" strike="noStrike">
                <a:solidFill>
                  <a:srgbClr val="212529"/>
                </a:solidFill>
                <a:uFill>
                  <a:solidFill>
                    <a:srgbClr val="ffffff"/>
                  </a:solidFill>
                </a:uFill>
                <a:latin typeface="Roboto"/>
                <a:ea typeface="Roboto"/>
              </a:rPr>
              <a:t>&amp;&amp;</a:t>
            </a:r>
            <a:r>
              <a:rPr b="0" lang="es-AR" sz="1800" spc="-1" strike="noStrike">
                <a:solidFill>
                  <a:srgbClr val="212529"/>
                </a:solidFill>
                <a:uFill>
                  <a:solidFill>
                    <a:srgbClr val="ffffff"/>
                  </a:solidFill>
                </a:uFill>
                <a:latin typeface="Roboto"/>
                <a:ea typeface="Roboto"/>
              </a:rPr>
              <a:t> y su resultado solamente es </a:t>
            </a:r>
            <a:r>
              <a:rPr b="1" lang="es-AR" sz="1800" spc="-1" strike="noStrike">
                <a:solidFill>
                  <a:srgbClr val="212529"/>
                </a:solidFill>
                <a:uFill>
                  <a:solidFill>
                    <a:srgbClr val="ffffff"/>
                  </a:solidFill>
                </a:uFill>
                <a:latin typeface="Roboto"/>
                <a:ea typeface="Roboto"/>
              </a:rPr>
              <a:t>true</a:t>
            </a:r>
            <a:r>
              <a:rPr b="0" lang="es-AR" sz="1800" spc="-1" strike="noStrike">
                <a:solidFill>
                  <a:srgbClr val="212529"/>
                </a:solidFill>
                <a:uFill>
                  <a:solidFill>
                    <a:srgbClr val="ffffff"/>
                  </a:solidFill>
                </a:uFill>
                <a:latin typeface="Roboto"/>
                <a:ea typeface="Roboto"/>
              </a:rPr>
              <a:t> si los dos operandos son </a:t>
            </a:r>
            <a:r>
              <a:rPr b="1" lang="es-AR" sz="1800" spc="-1" strike="noStrike">
                <a:solidFill>
                  <a:srgbClr val="212529"/>
                </a:solidFill>
                <a:uFill>
                  <a:solidFill>
                    <a:srgbClr val="ffffff"/>
                  </a:solidFill>
                </a:uFill>
                <a:latin typeface="Roboto"/>
                <a:ea typeface="Roboto"/>
              </a:rPr>
              <a:t>true</a:t>
            </a:r>
            <a:r>
              <a:rPr b="0" lang="es-AR" sz="1800" spc="-1" strike="noStrike">
                <a:solidFill>
                  <a:srgbClr val="212529"/>
                </a:solidFill>
                <a:uFill>
                  <a:solidFill>
                    <a:srgbClr val="ffffff"/>
                  </a:solidFill>
                </a:uFill>
                <a:latin typeface="Roboto"/>
                <a:ea typeface="Roboto"/>
              </a:rPr>
              <a:t>:</a:t>
            </a:r>
            <a:endParaRPr b="0" lang="es-AR" sz="1400" spc="-1" strike="noStrike">
              <a:solidFill>
                <a:srgbClr val="000000"/>
              </a:solidFill>
              <a:uFill>
                <a:solidFill>
                  <a:srgbClr val="ffffff"/>
                </a:solidFill>
              </a:uFill>
              <a:latin typeface="Arial"/>
            </a:endParaRPr>
          </a:p>
          <a:p>
            <a:pPr>
              <a:lnSpc>
                <a:spcPct val="100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24292e"/>
                </a:solidFill>
                <a:uFill>
                  <a:solidFill>
                    <a:srgbClr val="ffffff"/>
                  </a:solidFill>
                </a:uFill>
                <a:latin typeface="Calibri"/>
                <a:ea typeface="Calibri"/>
              </a:rPr>
              <a:t>valor1 = true;</a:t>
            </a:r>
            <a:r>
              <a:rPr b="0" lang="es-AR" sz="1800" spc="-1" strike="noStrike">
                <a:solidFill>
                  <a:srgbClr val="24292e"/>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let </a:t>
            </a:r>
            <a:r>
              <a:rPr b="0" lang="es-AR" sz="1800" spc="-1" strike="noStrike">
                <a:solidFill>
                  <a:srgbClr val="24292e"/>
                </a:solidFill>
                <a:uFill>
                  <a:solidFill>
                    <a:srgbClr val="ffffff"/>
                  </a:solidFill>
                </a:uFill>
                <a:latin typeface="Calibri"/>
                <a:ea typeface="Calibri"/>
              </a:rPr>
              <a:t>valor2 = false;</a:t>
            </a:r>
            <a:r>
              <a:rPr b="0" lang="es-AR" sz="1800" spc="-1" strike="noStrike">
                <a:solidFill>
                  <a:srgbClr val="24292e"/>
                </a:solidFill>
                <a:uFill>
                  <a:solidFill>
                    <a:srgbClr val="ffffff"/>
                  </a:solidFill>
                </a:uFill>
                <a:latin typeface="Calibri"/>
                <a:ea typeface="Calibri"/>
              </a:rPr>
              <a:t>
</a:t>
            </a:r>
            <a:r>
              <a:rPr b="0" lang="es-AR" sz="1800" spc="-1" strike="noStrike">
                <a:solidFill>
                  <a:srgbClr val="24292e"/>
                </a:solidFill>
                <a:uFill>
                  <a:solidFill>
                    <a:srgbClr val="ffffff"/>
                  </a:solidFill>
                </a:uFill>
                <a:latin typeface="Calibri"/>
                <a:ea typeface="Calibri"/>
              </a:rPr>
              <a:t>resultado = valor1 &amp;&amp; valor2; </a:t>
            </a:r>
            <a:endParaRPr b="0" lang="es-AR" sz="1400" spc="-1" strike="noStrike">
              <a:solidFill>
                <a:srgbClr val="000000"/>
              </a:solidFill>
              <a:uFill>
                <a:solidFill>
                  <a:srgbClr val="ffffff"/>
                </a:solidFill>
              </a:uFill>
              <a:latin typeface="Arial"/>
            </a:endParaRPr>
          </a:p>
          <a:p>
            <a:pPr>
              <a:lnSpc>
                <a:spcPct val="100000"/>
              </a:lnSpc>
            </a:pPr>
            <a:r>
              <a:rPr b="0" i="1" lang="es-AR" sz="1800" spc="-1" strike="noStrike">
                <a:solidFill>
                  <a:srgbClr val="999988"/>
                </a:solidFill>
                <a:uFill>
                  <a:solidFill>
                    <a:srgbClr val="ffffff"/>
                  </a:solidFill>
                </a:uFill>
                <a:latin typeface="Calibri"/>
                <a:ea typeface="Calibri"/>
              </a:rPr>
              <a:t>// resultado = false</a:t>
            </a:r>
            <a:r>
              <a:rPr b="0" lang="es-AR" sz="1800" spc="-1" strike="noStrike">
                <a:solidFill>
                  <a:srgbClr val="24292e"/>
                </a:solidFill>
                <a:uFill>
                  <a:solidFill>
                    <a:srgbClr val="ffffff"/>
                  </a:solidFill>
                </a:uFill>
                <a:latin typeface="Calibri"/>
                <a:ea typeface="Calibri"/>
              </a:rPr>
              <a:t>
</a:t>
            </a:r>
            <a:endParaRPr b="0" lang="es-AR" sz="1400" spc="-1" strike="noStrike">
              <a:solidFill>
                <a:srgbClr val="000000"/>
              </a:solidFill>
              <a:uFill>
                <a:solidFill>
                  <a:srgbClr val="ffffff"/>
                </a:solidFill>
              </a:uFill>
              <a:latin typeface="Arial"/>
            </a:endParaRPr>
          </a:p>
          <a:p>
            <a:pPr>
              <a:lnSpc>
                <a:spcPct val="100000"/>
              </a:lnSpc>
            </a:pPr>
            <a:r>
              <a:rPr b="0" lang="es-AR" sz="1800" spc="-1" strike="noStrike">
                <a:solidFill>
                  <a:srgbClr val="24292e"/>
                </a:solidFill>
                <a:uFill>
                  <a:solidFill>
                    <a:srgbClr val="ffffff"/>
                  </a:solidFill>
                </a:uFill>
                <a:latin typeface="Calibri"/>
                <a:ea typeface="Calibri"/>
              </a:rPr>
              <a:t>valor1 = true;</a:t>
            </a:r>
            <a:r>
              <a:rPr b="0" lang="es-AR" sz="1800" spc="-1" strike="noStrike">
                <a:solidFill>
                  <a:srgbClr val="24292e"/>
                </a:solidFill>
                <a:uFill>
                  <a:solidFill>
                    <a:srgbClr val="ffffff"/>
                  </a:solidFill>
                </a:uFill>
                <a:latin typeface="Calibri"/>
                <a:ea typeface="Calibri"/>
              </a:rPr>
              <a:t>
</a:t>
            </a:r>
            <a:r>
              <a:rPr b="0" lang="es-AR" sz="1800" spc="-1" strike="noStrike">
                <a:solidFill>
                  <a:srgbClr val="24292e"/>
                </a:solidFill>
                <a:uFill>
                  <a:solidFill>
                    <a:srgbClr val="ffffff"/>
                  </a:solidFill>
                </a:uFill>
                <a:latin typeface="Calibri"/>
                <a:ea typeface="Calibri"/>
              </a:rPr>
              <a:t>valor2 = true;</a:t>
            </a:r>
            <a:r>
              <a:rPr b="0" lang="es-AR" sz="1800" spc="-1" strike="noStrike">
                <a:solidFill>
                  <a:srgbClr val="24292e"/>
                </a:solidFill>
                <a:uFill>
                  <a:solidFill>
                    <a:srgbClr val="ffffff"/>
                  </a:solidFill>
                </a:uFill>
                <a:latin typeface="Calibri"/>
                <a:ea typeface="Calibri"/>
              </a:rPr>
              <a:t>
</a:t>
            </a:r>
            <a:r>
              <a:rPr b="0" lang="es-AR" sz="1800" spc="-1" strike="noStrike">
                <a:solidFill>
                  <a:srgbClr val="24292e"/>
                </a:solidFill>
                <a:uFill>
                  <a:solidFill>
                    <a:srgbClr val="ffffff"/>
                  </a:solidFill>
                </a:uFill>
                <a:latin typeface="Calibri"/>
                <a:ea typeface="Calibri"/>
              </a:rPr>
              <a:t>resultado = valor1 &amp;&amp; valor2; </a:t>
            </a:r>
            <a:endParaRPr b="0" lang="es-AR" sz="1400" spc="-1" strike="noStrike">
              <a:solidFill>
                <a:srgbClr val="000000"/>
              </a:solidFill>
              <a:uFill>
                <a:solidFill>
                  <a:srgbClr val="ffffff"/>
                </a:solidFill>
              </a:uFill>
              <a:latin typeface="Arial"/>
            </a:endParaRPr>
          </a:p>
          <a:p>
            <a:pPr>
              <a:lnSpc>
                <a:spcPct val="100000"/>
              </a:lnSpc>
            </a:pPr>
            <a:r>
              <a:rPr b="0" i="1" lang="es-AR" sz="1800" spc="-1" strike="noStrike">
                <a:solidFill>
                  <a:srgbClr val="999988"/>
                </a:solidFill>
                <a:uFill>
                  <a:solidFill>
                    <a:srgbClr val="ffffff"/>
                  </a:solidFill>
                </a:uFill>
                <a:latin typeface="Calibri"/>
                <a:ea typeface="Calibri"/>
              </a:rPr>
              <a:t>// resultado = true</a:t>
            </a: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p:txBody>
      </p:sp>
      <p:pic>
        <p:nvPicPr>
          <p:cNvPr id="494" name="Google Shape;446;p48" descr=""/>
          <p:cNvPicPr/>
          <p:nvPr/>
        </p:nvPicPr>
        <p:blipFill>
          <a:blip r:embed="rId1"/>
          <a:srcRect l="18642" t="40392" r="59850" b="42180"/>
          <a:stretch/>
        </p:blipFill>
        <p:spPr>
          <a:xfrm>
            <a:off x="4869360" y="3429000"/>
            <a:ext cx="4058640" cy="198648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TextShape 1"/>
          <p:cNvSpPr txBox="1"/>
          <p:nvPr/>
        </p:nvSpPr>
        <p:spPr>
          <a:xfrm>
            <a:off x="628560" y="275760"/>
            <a:ext cx="7886520" cy="1220040"/>
          </a:xfrm>
          <a:prstGeom prst="rect">
            <a:avLst/>
          </a:prstGeom>
          <a:noFill/>
          <a:ln>
            <a:noFill/>
          </a:ln>
        </p:spPr>
        <p:txBody>
          <a:bodyPr anchor="ctr"/>
          <a:p>
            <a:pPr algn="ctr">
              <a:lnSpc>
                <a:spcPct val="100000"/>
              </a:lnSpc>
            </a:pPr>
            <a:r>
              <a:rPr b="1" lang="es-AR" sz="4000" spc="-1" strike="noStrike">
                <a:solidFill>
                  <a:srgbClr val="000000"/>
                </a:solidFill>
                <a:uFill>
                  <a:solidFill>
                    <a:srgbClr val="ffffff"/>
                  </a:solidFill>
                </a:uFill>
                <a:latin typeface="Arial"/>
                <a:ea typeface="Arial"/>
              </a:rPr>
              <a:t>Operadores Lógicos - OR</a:t>
            </a:r>
            <a:endParaRPr b="0" lang="es-AR" sz="1400" spc="-1" strike="noStrike">
              <a:solidFill>
                <a:srgbClr val="000000"/>
              </a:solidFill>
              <a:uFill>
                <a:solidFill>
                  <a:srgbClr val="ffffff"/>
                </a:solidFill>
              </a:uFill>
              <a:latin typeface="Arial"/>
            </a:endParaRPr>
          </a:p>
        </p:txBody>
      </p:sp>
      <p:sp>
        <p:nvSpPr>
          <p:cNvPr id="496" name="TextShape 2"/>
          <p:cNvSpPr txBox="1"/>
          <p:nvPr/>
        </p:nvSpPr>
        <p:spPr>
          <a:xfrm>
            <a:off x="628560" y="2160000"/>
            <a:ext cx="7886520" cy="4350960"/>
          </a:xfrm>
          <a:prstGeom prst="rect">
            <a:avLst/>
          </a:prstGeom>
          <a:noFill/>
          <a:ln>
            <a:noFill/>
          </a:ln>
        </p:spPr>
        <p:txBody>
          <a:bodyPr/>
          <a:p>
            <a:pPr marL="228600">
              <a:lnSpc>
                <a:spcPct val="100000"/>
              </a:lnSpc>
            </a:pPr>
            <a:r>
              <a:rPr b="0" lang="es-AR" sz="1800" spc="-1" strike="noStrike">
                <a:solidFill>
                  <a:srgbClr val="212529"/>
                </a:solidFill>
                <a:uFill>
                  <a:solidFill>
                    <a:srgbClr val="ffffff"/>
                  </a:solidFill>
                </a:uFill>
                <a:latin typeface="Roboto"/>
                <a:ea typeface="Roboto"/>
              </a:rPr>
              <a:t>La operación lógica </a:t>
            </a:r>
            <a:r>
              <a:rPr b="1" lang="es-AR" sz="1800" spc="-1" strike="noStrike">
                <a:solidFill>
                  <a:srgbClr val="212529"/>
                </a:solidFill>
                <a:uFill>
                  <a:solidFill>
                    <a:srgbClr val="ffffff"/>
                  </a:solidFill>
                </a:uFill>
                <a:latin typeface="Roboto"/>
                <a:ea typeface="Roboto"/>
              </a:rPr>
              <a:t>OR</a:t>
            </a:r>
            <a:r>
              <a:rPr b="0" lang="es-AR" sz="1800" spc="-1" strike="noStrike">
                <a:solidFill>
                  <a:srgbClr val="212529"/>
                </a:solidFill>
                <a:uFill>
                  <a:solidFill>
                    <a:srgbClr val="ffffff"/>
                  </a:solidFill>
                </a:uFill>
                <a:latin typeface="Roboto"/>
                <a:ea typeface="Roboto"/>
              </a:rPr>
              <a:t> también combina dos valores booleanos. El operador se indica mediante el símbolo </a:t>
            </a:r>
            <a:r>
              <a:rPr b="1" lang="es-AR" sz="1800" spc="-1" strike="noStrike">
                <a:solidFill>
                  <a:srgbClr val="212529"/>
                </a:solidFill>
                <a:uFill>
                  <a:solidFill>
                    <a:srgbClr val="ffffff"/>
                  </a:solidFill>
                </a:uFill>
                <a:latin typeface="Roboto"/>
                <a:ea typeface="Roboto"/>
              </a:rPr>
              <a:t>||</a:t>
            </a:r>
            <a:r>
              <a:rPr b="0" lang="es-AR" sz="1800" spc="-1" strike="noStrike">
                <a:solidFill>
                  <a:srgbClr val="212529"/>
                </a:solidFill>
                <a:uFill>
                  <a:solidFill>
                    <a:srgbClr val="ffffff"/>
                  </a:solidFill>
                </a:uFill>
                <a:latin typeface="Roboto"/>
                <a:ea typeface="Roboto"/>
              </a:rPr>
              <a:t> y su resultado es </a:t>
            </a:r>
            <a:r>
              <a:rPr b="1" lang="es-AR" sz="1800" spc="-1" strike="noStrike">
                <a:solidFill>
                  <a:srgbClr val="212529"/>
                </a:solidFill>
                <a:uFill>
                  <a:solidFill>
                    <a:srgbClr val="ffffff"/>
                  </a:solidFill>
                </a:uFill>
                <a:latin typeface="Roboto"/>
                <a:ea typeface="Roboto"/>
              </a:rPr>
              <a:t>true </a:t>
            </a:r>
            <a:r>
              <a:rPr b="0" lang="es-AR" sz="1800" spc="-1" strike="noStrike">
                <a:solidFill>
                  <a:srgbClr val="212529"/>
                </a:solidFill>
                <a:uFill>
                  <a:solidFill>
                    <a:srgbClr val="ffffff"/>
                  </a:solidFill>
                </a:uFill>
                <a:latin typeface="Roboto"/>
                <a:ea typeface="Roboto"/>
              </a:rPr>
              <a:t>si alguno de los dos operandos es </a:t>
            </a:r>
            <a:r>
              <a:rPr b="1" lang="es-AR" sz="1800" spc="-1" strike="noStrike">
                <a:solidFill>
                  <a:srgbClr val="212529"/>
                </a:solidFill>
                <a:uFill>
                  <a:solidFill>
                    <a:srgbClr val="ffffff"/>
                  </a:solidFill>
                </a:uFill>
                <a:latin typeface="Roboto"/>
                <a:ea typeface="Roboto"/>
              </a:rPr>
              <a:t>true</a:t>
            </a:r>
            <a:r>
              <a:rPr b="0" lang="es-AR" sz="1800" spc="-1" strike="noStrike">
                <a:solidFill>
                  <a:srgbClr val="212529"/>
                </a:solidFill>
                <a:uFill>
                  <a:solidFill>
                    <a:srgbClr val="ffffff"/>
                  </a:solidFill>
                </a:uFill>
                <a:latin typeface="Roboto"/>
                <a:ea typeface="Roboto"/>
              </a:rPr>
              <a:t>:</a:t>
            </a:r>
            <a:endParaRPr b="0" lang="es-AR" sz="1400" spc="-1" strike="noStrike">
              <a:solidFill>
                <a:srgbClr val="000000"/>
              </a:solidFill>
              <a:uFill>
                <a:solidFill>
                  <a:srgbClr val="ffffff"/>
                </a:solidFill>
              </a:uFill>
              <a:latin typeface="Arial"/>
            </a:endParaRPr>
          </a:p>
          <a:p>
            <a:pPr>
              <a:lnSpc>
                <a:spcPct val="100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24292e"/>
                </a:solidFill>
                <a:uFill>
                  <a:solidFill>
                    <a:srgbClr val="ffffff"/>
                  </a:solidFill>
                </a:uFill>
                <a:latin typeface="Calibri"/>
                <a:ea typeface="Calibri"/>
              </a:rPr>
              <a:t>valor1 = true;</a:t>
            </a:r>
            <a:r>
              <a:rPr b="0" lang="es-AR" sz="1800" spc="-1" strike="noStrike">
                <a:solidFill>
                  <a:srgbClr val="24292e"/>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let </a:t>
            </a:r>
            <a:r>
              <a:rPr b="0" lang="es-AR" sz="1800" spc="-1" strike="noStrike">
                <a:solidFill>
                  <a:srgbClr val="24292e"/>
                </a:solidFill>
                <a:uFill>
                  <a:solidFill>
                    <a:srgbClr val="ffffff"/>
                  </a:solidFill>
                </a:uFill>
                <a:latin typeface="Calibri"/>
                <a:ea typeface="Calibri"/>
              </a:rPr>
              <a:t>valor2 = false;</a:t>
            </a:r>
            <a:r>
              <a:rPr b="0" lang="es-AR" sz="1800" spc="-1" strike="noStrike">
                <a:solidFill>
                  <a:srgbClr val="24292e"/>
                </a:solidFill>
                <a:uFill>
                  <a:solidFill>
                    <a:srgbClr val="ffffff"/>
                  </a:solidFill>
                </a:uFill>
                <a:latin typeface="Calibri"/>
                <a:ea typeface="Calibri"/>
              </a:rPr>
              <a:t>
</a:t>
            </a:r>
            <a:r>
              <a:rPr b="0" lang="es-AR" sz="1800" spc="-1" strike="noStrike">
                <a:solidFill>
                  <a:srgbClr val="24292e"/>
                </a:solidFill>
                <a:uFill>
                  <a:solidFill>
                    <a:srgbClr val="ffffff"/>
                  </a:solidFill>
                </a:uFill>
                <a:latin typeface="Calibri"/>
                <a:ea typeface="Calibri"/>
              </a:rPr>
              <a:t>resultado = valor1 || valor2; </a:t>
            </a:r>
            <a:endParaRPr b="0" lang="es-AR" sz="1400" spc="-1" strike="noStrike">
              <a:solidFill>
                <a:srgbClr val="000000"/>
              </a:solidFill>
              <a:uFill>
                <a:solidFill>
                  <a:srgbClr val="ffffff"/>
                </a:solidFill>
              </a:uFill>
              <a:latin typeface="Arial"/>
            </a:endParaRPr>
          </a:p>
          <a:p>
            <a:pPr>
              <a:lnSpc>
                <a:spcPct val="100000"/>
              </a:lnSpc>
            </a:pPr>
            <a:r>
              <a:rPr b="0" i="1" lang="es-AR" sz="1800" spc="-1" strike="noStrike">
                <a:solidFill>
                  <a:srgbClr val="999988"/>
                </a:solidFill>
                <a:uFill>
                  <a:solidFill>
                    <a:srgbClr val="ffffff"/>
                  </a:solidFill>
                </a:uFill>
                <a:latin typeface="Calibri"/>
                <a:ea typeface="Calibri"/>
              </a:rPr>
              <a:t>// resultado = true</a:t>
            </a:r>
            <a:r>
              <a:rPr b="0" lang="es-AR" sz="1800" spc="-1" strike="noStrike">
                <a:solidFill>
                  <a:srgbClr val="24292e"/>
                </a:solidFill>
                <a:uFill>
                  <a:solidFill>
                    <a:srgbClr val="ffffff"/>
                  </a:solidFill>
                </a:uFill>
                <a:latin typeface="Calibri"/>
                <a:ea typeface="Calibri"/>
              </a:rPr>
              <a:t>
</a:t>
            </a:r>
            <a:r>
              <a:rPr b="0" lang="es-AR" sz="1800" spc="-1" strike="noStrike">
                <a:solidFill>
                  <a:srgbClr val="24292e"/>
                </a:solidFill>
                <a:uFill>
                  <a:solidFill>
                    <a:srgbClr val="ffffff"/>
                  </a:solidFill>
                </a:uFill>
                <a:latin typeface="Calibri"/>
                <a:ea typeface="Calibri"/>
              </a:rPr>
              <a:t>
</a:t>
            </a:r>
            <a:r>
              <a:rPr b="0" lang="es-AR" sz="1800" spc="-1" strike="noStrike">
                <a:solidFill>
                  <a:srgbClr val="24292e"/>
                </a:solidFill>
                <a:uFill>
                  <a:solidFill>
                    <a:srgbClr val="ffffff"/>
                  </a:solidFill>
                </a:uFill>
                <a:latin typeface="Calibri"/>
                <a:ea typeface="Calibri"/>
              </a:rPr>
              <a:t>valor1 = false;</a:t>
            </a:r>
            <a:r>
              <a:rPr b="0" lang="es-AR" sz="1800" spc="-1" strike="noStrike">
                <a:solidFill>
                  <a:srgbClr val="24292e"/>
                </a:solidFill>
                <a:uFill>
                  <a:solidFill>
                    <a:srgbClr val="ffffff"/>
                  </a:solidFill>
                </a:uFill>
                <a:latin typeface="Calibri"/>
                <a:ea typeface="Calibri"/>
              </a:rPr>
              <a:t>
</a:t>
            </a:r>
            <a:r>
              <a:rPr b="0" lang="es-AR" sz="1800" spc="-1" strike="noStrike">
                <a:solidFill>
                  <a:srgbClr val="24292e"/>
                </a:solidFill>
                <a:uFill>
                  <a:solidFill>
                    <a:srgbClr val="ffffff"/>
                  </a:solidFill>
                </a:uFill>
                <a:latin typeface="Calibri"/>
                <a:ea typeface="Calibri"/>
              </a:rPr>
              <a:t>valor2 = false;</a:t>
            </a:r>
            <a:r>
              <a:rPr b="0" lang="es-AR" sz="1800" spc="-1" strike="noStrike">
                <a:solidFill>
                  <a:srgbClr val="24292e"/>
                </a:solidFill>
                <a:uFill>
                  <a:solidFill>
                    <a:srgbClr val="ffffff"/>
                  </a:solidFill>
                </a:uFill>
                <a:latin typeface="Calibri"/>
                <a:ea typeface="Calibri"/>
              </a:rPr>
              <a:t>
</a:t>
            </a:r>
            <a:r>
              <a:rPr b="0" lang="es-AR" sz="1800" spc="-1" strike="noStrike">
                <a:solidFill>
                  <a:srgbClr val="24292e"/>
                </a:solidFill>
                <a:uFill>
                  <a:solidFill>
                    <a:srgbClr val="ffffff"/>
                  </a:solidFill>
                </a:uFill>
                <a:latin typeface="Calibri"/>
                <a:ea typeface="Calibri"/>
              </a:rPr>
              <a:t>resultado = valor1 || valor2;</a:t>
            </a:r>
            <a:endParaRPr b="0" lang="es-AR" sz="1400" spc="-1" strike="noStrike">
              <a:solidFill>
                <a:srgbClr val="000000"/>
              </a:solidFill>
              <a:uFill>
                <a:solidFill>
                  <a:srgbClr val="ffffff"/>
                </a:solidFill>
              </a:uFill>
              <a:latin typeface="Arial"/>
            </a:endParaRPr>
          </a:p>
          <a:p>
            <a:pPr>
              <a:lnSpc>
                <a:spcPct val="100000"/>
              </a:lnSpc>
            </a:pPr>
            <a:r>
              <a:rPr b="0" lang="es-AR" sz="1800" spc="-1" strike="noStrike">
                <a:solidFill>
                  <a:srgbClr val="24292e"/>
                </a:solidFill>
                <a:uFill>
                  <a:solidFill>
                    <a:srgbClr val="ffffff"/>
                  </a:solidFill>
                </a:uFill>
                <a:latin typeface="Calibri"/>
                <a:ea typeface="Calibri"/>
              </a:rPr>
              <a:t> </a:t>
            </a:r>
            <a:r>
              <a:rPr b="0" i="1" lang="es-AR" sz="1800" spc="-1" strike="noStrike">
                <a:solidFill>
                  <a:srgbClr val="999988"/>
                </a:solidFill>
                <a:uFill>
                  <a:solidFill>
                    <a:srgbClr val="ffffff"/>
                  </a:solidFill>
                </a:uFill>
                <a:latin typeface="Calibri"/>
                <a:ea typeface="Calibri"/>
              </a:rPr>
              <a:t>// resultado = false</a:t>
            </a:r>
            <a:endParaRPr b="0" lang="es-AR" sz="1400" spc="-1" strike="noStrike">
              <a:solidFill>
                <a:srgbClr val="000000"/>
              </a:solidFill>
              <a:uFill>
                <a:solidFill>
                  <a:srgbClr val="ffffff"/>
                </a:solidFill>
              </a:uFill>
              <a:latin typeface="Arial"/>
            </a:endParaRPr>
          </a:p>
        </p:txBody>
      </p:sp>
      <p:sp>
        <p:nvSpPr>
          <p:cNvPr id="497" name="TextShape 3"/>
          <p:cNvSpPr txBox="1"/>
          <p:nvPr/>
        </p:nvSpPr>
        <p:spPr>
          <a:xfrm>
            <a:off x="8587800" y="6575400"/>
            <a:ext cx="556200" cy="364680"/>
          </a:xfrm>
          <a:prstGeom prst="rect">
            <a:avLst/>
          </a:prstGeom>
          <a:noFill/>
          <a:ln>
            <a:noFill/>
          </a:ln>
        </p:spPr>
        <p:txBody>
          <a:bodyPr anchor="ctr"/>
          <a:p>
            <a:pPr algn="r">
              <a:lnSpc>
                <a:spcPct val="100000"/>
              </a:lnSpc>
            </a:pPr>
            <a:fld id="{B46E723E-30D9-485A-98EC-A40A59D6B18F}"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498" name="Google Shape;455;p49" descr=""/>
          <p:cNvPicPr/>
          <p:nvPr/>
        </p:nvPicPr>
        <p:blipFill>
          <a:blip r:embed="rId1"/>
          <a:srcRect l="18728" t="53063" r="59313" b="29509"/>
          <a:stretch/>
        </p:blipFill>
        <p:spPr>
          <a:xfrm>
            <a:off x="4744800" y="3389760"/>
            <a:ext cx="4262400" cy="204372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TextShape 1"/>
          <p:cNvSpPr txBox="1"/>
          <p:nvPr/>
        </p:nvSpPr>
        <p:spPr>
          <a:xfrm>
            <a:off x="0" y="0"/>
            <a:ext cx="9143640" cy="806760"/>
          </a:xfrm>
          <a:prstGeom prst="rect">
            <a:avLst/>
          </a:prstGeom>
          <a:noFill/>
          <a:ln>
            <a:noFill/>
          </a:ln>
        </p:spPr>
        <p:txBody>
          <a:bodyPr anchor="b"/>
          <a:p>
            <a:pPr algn="ctr">
              <a:lnSpc>
                <a:spcPct val="90000"/>
              </a:lnSpc>
            </a:pPr>
            <a:r>
              <a:rPr b="1" lang="es-AR" sz="4800" spc="-1" strike="noStrike">
                <a:solidFill>
                  <a:srgbClr val="ffffff"/>
                </a:solidFill>
                <a:uFill>
                  <a:solidFill>
                    <a:srgbClr val="ffffff"/>
                  </a:solidFill>
                </a:uFill>
                <a:latin typeface="Arial"/>
                <a:ea typeface="Arial"/>
              </a:rPr>
              <a:t>Técnicas de Programación</a:t>
            </a:r>
            <a:endParaRPr b="0" lang="es-AR" sz="1400" spc="-1" strike="noStrike">
              <a:solidFill>
                <a:srgbClr val="000000"/>
              </a:solidFill>
              <a:uFill>
                <a:solidFill>
                  <a:srgbClr val="ffffff"/>
                </a:solidFill>
              </a:uFill>
              <a:latin typeface="Arial"/>
            </a:endParaRPr>
          </a:p>
        </p:txBody>
      </p:sp>
      <p:sp>
        <p:nvSpPr>
          <p:cNvPr id="500" name="TextShape 2"/>
          <p:cNvSpPr txBox="1"/>
          <p:nvPr/>
        </p:nvSpPr>
        <p:spPr>
          <a:xfrm>
            <a:off x="0" y="5416200"/>
            <a:ext cx="9146520" cy="549720"/>
          </a:xfrm>
          <a:prstGeom prst="rect">
            <a:avLst/>
          </a:prstGeom>
          <a:noFill/>
          <a:ln>
            <a:noFill/>
          </a:ln>
        </p:spPr>
        <p:txBody>
          <a:bodyPr/>
          <a:p>
            <a:pPr algn="ctr">
              <a:lnSpc>
                <a:spcPct val="90000"/>
              </a:lnSpc>
            </a:pPr>
            <a:r>
              <a:rPr b="1" i="1" lang="es-AR" sz="3200" spc="-1" strike="noStrike">
                <a:solidFill>
                  <a:srgbClr val="ffffff"/>
                </a:solidFill>
                <a:uFill>
                  <a:solidFill>
                    <a:srgbClr val="ffffff"/>
                  </a:solidFill>
                </a:uFill>
                <a:latin typeface="Arial"/>
                <a:ea typeface="Arial"/>
              </a:rPr>
              <a:t>Prueba de Escritorio (Conceptos)</a:t>
            </a:r>
            <a:endParaRPr b="0" lang="es-AR" sz="32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Etapas del Ciclo de Vida</a:t>
            </a:r>
            <a:endParaRPr b="0" lang="es-AR" sz="1400" spc="-1" strike="noStrike">
              <a:solidFill>
                <a:srgbClr val="000000"/>
              </a:solidFill>
              <a:uFill>
                <a:solidFill>
                  <a:srgbClr val="ffffff"/>
                </a:solidFill>
              </a:uFill>
              <a:latin typeface="Arial"/>
            </a:endParaRPr>
          </a:p>
        </p:txBody>
      </p:sp>
      <p:sp>
        <p:nvSpPr>
          <p:cNvPr id="502" name="TextShape 2"/>
          <p:cNvSpPr txBox="1"/>
          <p:nvPr/>
        </p:nvSpPr>
        <p:spPr>
          <a:xfrm>
            <a:off x="8587800" y="6575400"/>
            <a:ext cx="556200" cy="364680"/>
          </a:xfrm>
          <a:prstGeom prst="rect">
            <a:avLst/>
          </a:prstGeom>
          <a:noFill/>
          <a:ln>
            <a:noFill/>
          </a:ln>
        </p:spPr>
        <p:txBody>
          <a:bodyPr anchor="ctr"/>
          <a:p>
            <a:pPr algn="r">
              <a:lnSpc>
                <a:spcPct val="100000"/>
              </a:lnSpc>
            </a:pPr>
            <a:fld id="{9A1B8E5C-80ED-4AE1-9373-41834ABE4737}"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503" name="CustomShape 3"/>
          <p:cNvSpPr/>
          <p:nvPr/>
        </p:nvSpPr>
        <p:spPr>
          <a:xfrm rot="5400000">
            <a:off x="1832040" y="3168720"/>
            <a:ext cx="591840" cy="425520"/>
          </a:xfrm>
          <a:prstGeom prst="bentUpArrow">
            <a:avLst>
              <a:gd name="adj1" fmla="val 32840"/>
              <a:gd name="adj2" fmla="val 25000"/>
              <a:gd name="adj3" fmla="val 35780"/>
            </a:avLst>
          </a:prstGeom>
          <a:solidFill>
            <a:srgbClr val="c0cce1"/>
          </a:solidFill>
          <a:ln w="25560">
            <a:solidFill>
              <a:srgbClr val="ffffff"/>
            </a:solidFill>
            <a:round/>
          </a:ln>
        </p:spPr>
        <p:style>
          <a:lnRef idx="0"/>
          <a:fillRef idx="0"/>
          <a:effectRef idx="0"/>
          <a:fontRef idx="minor"/>
        </p:style>
      </p:sp>
      <p:sp>
        <p:nvSpPr>
          <p:cNvPr id="504" name="CustomShape 4"/>
          <p:cNvSpPr/>
          <p:nvPr/>
        </p:nvSpPr>
        <p:spPr>
          <a:xfrm>
            <a:off x="1138680" y="2386080"/>
            <a:ext cx="2316960" cy="698040"/>
          </a:xfrm>
          <a:prstGeom prst="roundRect">
            <a:avLst>
              <a:gd name="adj" fmla="val 16670"/>
            </a:avLst>
          </a:prstGeom>
          <a:solidFill>
            <a:srgbClr val="4f81bd"/>
          </a:solidFill>
          <a:ln w="25560">
            <a:solidFill>
              <a:srgbClr val="ffffff"/>
            </a:solidFill>
            <a:round/>
          </a:ln>
        </p:spPr>
        <p:style>
          <a:lnRef idx="0"/>
          <a:fillRef idx="0"/>
          <a:effectRef idx="0"/>
          <a:fontRef idx="minor"/>
        </p:style>
      </p:sp>
      <p:sp>
        <p:nvSpPr>
          <p:cNvPr id="505" name="CustomShape 5"/>
          <p:cNvSpPr/>
          <p:nvPr/>
        </p:nvSpPr>
        <p:spPr>
          <a:xfrm>
            <a:off x="1174680" y="2420280"/>
            <a:ext cx="2245320" cy="629640"/>
          </a:xfrm>
          <a:prstGeom prst="rect">
            <a:avLst/>
          </a:prstGeom>
          <a:solidFill>
            <a:srgbClr val="a4c2f4"/>
          </a:solidFill>
          <a:ln>
            <a:noFill/>
          </a:ln>
        </p:spPr>
        <p:style>
          <a:lnRef idx="0"/>
          <a:fillRef idx="0"/>
          <a:effectRef idx="0"/>
          <a:fontRef idx="minor"/>
        </p:style>
        <p:txBody>
          <a:bodyPr lIns="106560" rIns="106560" tIns="106560" bIns="106560" anchor="ctr"/>
          <a:p>
            <a:pPr algn="ctr">
              <a:lnSpc>
                <a:spcPct val="90000"/>
              </a:lnSpc>
            </a:pPr>
            <a:r>
              <a:rPr b="1" lang="es-AR" sz="2000" spc="-1" strike="noStrike">
                <a:solidFill>
                  <a:srgbClr val="ffffff"/>
                </a:solidFill>
                <a:uFill>
                  <a:solidFill>
                    <a:srgbClr val="ffffff"/>
                  </a:solidFill>
                </a:uFill>
                <a:latin typeface="Calibri"/>
                <a:ea typeface="Calibri"/>
              </a:rPr>
              <a:t>DEFINICIÓN DEL PROBLEMA</a:t>
            </a:r>
            <a:endParaRPr b="0" lang="es-AR" sz="1800" spc="-1" strike="noStrike">
              <a:solidFill>
                <a:srgbClr val="000000"/>
              </a:solidFill>
              <a:uFill>
                <a:solidFill>
                  <a:srgbClr val="ffffff"/>
                </a:solidFill>
              </a:uFill>
              <a:latin typeface="Arial"/>
            </a:endParaRPr>
          </a:p>
        </p:txBody>
      </p:sp>
      <p:sp>
        <p:nvSpPr>
          <p:cNvPr id="506" name="CustomShape 6"/>
          <p:cNvSpPr/>
          <p:nvPr/>
        </p:nvSpPr>
        <p:spPr>
          <a:xfrm>
            <a:off x="2822400" y="2453040"/>
            <a:ext cx="760680" cy="564120"/>
          </a:xfrm>
          <a:prstGeom prst="rect">
            <a:avLst/>
          </a:prstGeom>
          <a:noFill/>
          <a:ln>
            <a:noFill/>
          </a:ln>
        </p:spPr>
        <p:style>
          <a:lnRef idx="0"/>
          <a:fillRef idx="0"/>
          <a:effectRef idx="0"/>
          <a:fontRef idx="minor"/>
        </p:style>
      </p:sp>
      <p:sp>
        <p:nvSpPr>
          <p:cNvPr id="507" name="CustomShape 7"/>
          <p:cNvSpPr/>
          <p:nvPr/>
        </p:nvSpPr>
        <p:spPr>
          <a:xfrm rot="5400000">
            <a:off x="3006000" y="3954960"/>
            <a:ext cx="591840" cy="425520"/>
          </a:xfrm>
          <a:prstGeom prst="bentUpArrow">
            <a:avLst>
              <a:gd name="adj1" fmla="val 32840"/>
              <a:gd name="adj2" fmla="val 25000"/>
              <a:gd name="adj3" fmla="val 35780"/>
            </a:avLst>
          </a:prstGeom>
          <a:solidFill>
            <a:srgbClr val="c0cce1"/>
          </a:solidFill>
          <a:ln w="25560">
            <a:solidFill>
              <a:srgbClr val="ffffff"/>
            </a:solidFill>
            <a:round/>
          </a:ln>
        </p:spPr>
        <p:style>
          <a:lnRef idx="0"/>
          <a:fillRef idx="0"/>
          <a:effectRef idx="0"/>
          <a:fontRef idx="minor"/>
        </p:style>
      </p:sp>
      <p:sp>
        <p:nvSpPr>
          <p:cNvPr id="508" name="CustomShape 8"/>
          <p:cNvSpPr/>
          <p:nvPr/>
        </p:nvSpPr>
        <p:spPr>
          <a:xfrm>
            <a:off x="2313000" y="3172320"/>
            <a:ext cx="2316960" cy="698040"/>
          </a:xfrm>
          <a:prstGeom prst="roundRect">
            <a:avLst>
              <a:gd name="adj" fmla="val 16670"/>
            </a:avLst>
          </a:prstGeom>
          <a:solidFill>
            <a:srgbClr val="4f81bd"/>
          </a:solidFill>
          <a:ln w="25560">
            <a:solidFill>
              <a:srgbClr val="ffffff"/>
            </a:solidFill>
            <a:round/>
          </a:ln>
        </p:spPr>
        <p:style>
          <a:lnRef idx="0"/>
          <a:fillRef idx="0"/>
          <a:effectRef idx="0"/>
          <a:fontRef idx="minor"/>
        </p:style>
      </p:sp>
      <p:sp>
        <p:nvSpPr>
          <p:cNvPr id="509" name="CustomShape 9"/>
          <p:cNvSpPr/>
          <p:nvPr/>
        </p:nvSpPr>
        <p:spPr>
          <a:xfrm>
            <a:off x="2348640" y="3206880"/>
            <a:ext cx="2245320" cy="629640"/>
          </a:xfrm>
          <a:prstGeom prst="rect">
            <a:avLst/>
          </a:prstGeom>
          <a:solidFill>
            <a:srgbClr val="a4c2f4"/>
          </a:solidFill>
          <a:ln>
            <a:noFill/>
          </a:ln>
        </p:spPr>
        <p:style>
          <a:lnRef idx="0"/>
          <a:fillRef idx="0"/>
          <a:effectRef idx="0"/>
          <a:fontRef idx="minor"/>
        </p:style>
        <p:txBody>
          <a:bodyPr lIns="106560" rIns="106560" tIns="106560" bIns="106560" anchor="ctr"/>
          <a:p>
            <a:pPr algn="ctr">
              <a:lnSpc>
                <a:spcPct val="90000"/>
              </a:lnSpc>
            </a:pPr>
            <a:r>
              <a:rPr b="1" lang="es-AR" sz="2000" spc="-1" strike="noStrike">
                <a:solidFill>
                  <a:srgbClr val="ffffff"/>
                </a:solidFill>
                <a:uFill>
                  <a:solidFill>
                    <a:srgbClr val="ffffff"/>
                  </a:solidFill>
                </a:uFill>
                <a:latin typeface="Calibri"/>
                <a:ea typeface="Calibri"/>
              </a:rPr>
              <a:t>ANÁLISIS DEL PROBLEMA</a:t>
            </a:r>
            <a:endParaRPr b="0" lang="es-AR" sz="1800" spc="-1" strike="noStrike">
              <a:solidFill>
                <a:srgbClr val="000000"/>
              </a:solidFill>
              <a:uFill>
                <a:solidFill>
                  <a:srgbClr val="ffffff"/>
                </a:solidFill>
              </a:uFill>
              <a:latin typeface="Arial"/>
            </a:endParaRPr>
          </a:p>
        </p:txBody>
      </p:sp>
      <p:sp>
        <p:nvSpPr>
          <p:cNvPr id="510" name="CustomShape 10"/>
          <p:cNvSpPr/>
          <p:nvPr/>
        </p:nvSpPr>
        <p:spPr>
          <a:xfrm>
            <a:off x="3996720" y="3239280"/>
            <a:ext cx="760680" cy="564120"/>
          </a:xfrm>
          <a:prstGeom prst="rect">
            <a:avLst/>
          </a:prstGeom>
          <a:noFill/>
          <a:ln>
            <a:noFill/>
          </a:ln>
        </p:spPr>
        <p:style>
          <a:lnRef idx="0"/>
          <a:fillRef idx="0"/>
          <a:effectRef idx="0"/>
          <a:fontRef idx="minor"/>
        </p:style>
      </p:sp>
      <p:sp>
        <p:nvSpPr>
          <p:cNvPr id="511" name="CustomShape 11"/>
          <p:cNvSpPr/>
          <p:nvPr/>
        </p:nvSpPr>
        <p:spPr>
          <a:xfrm rot="5400000">
            <a:off x="4180320" y="4741200"/>
            <a:ext cx="591840" cy="425520"/>
          </a:xfrm>
          <a:prstGeom prst="bentUpArrow">
            <a:avLst>
              <a:gd name="adj1" fmla="val 32840"/>
              <a:gd name="adj2" fmla="val 25000"/>
              <a:gd name="adj3" fmla="val 35780"/>
            </a:avLst>
          </a:prstGeom>
          <a:solidFill>
            <a:srgbClr val="c0cce1"/>
          </a:solidFill>
          <a:ln w="25560">
            <a:solidFill>
              <a:srgbClr val="ffffff"/>
            </a:solidFill>
            <a:round/>
          </a:ln>
        </p:spPr>
        <p:style>
          <a:lnRef idx="0"/>
          <a:fillRef idx="0"/>
          <a:effectRef idx="0"/>
          <a:fontRef idx="minor"/>
        </p:style>
      </p:sp>
      <p:sp>
        <p:nvSpPr>
          <p:cNvPr id="512" name="CustomShape 12"/>
          <p:cNvSpPr/>
          <p:nvPr/>
        </p:nvSpPr>
        <p:spPr>
          <a:xfrm>
            <a:off x="3487320" y="3958920"/>
            <a:ext cx="2316960" cy="697680"/>
          </a:xfrm>
          <a:prstGeom prst="roundRect">
            <a:avLst>
              <a:gd name="adj" fmla="val 16670"/>
            </a:avLst>
          </a:prstGeom>
          <a:solidFill>
            <a:srgbClr val="4f81bd"/>
          </a:solidFill>
          <a:ln w="25560">
            <a:solidFill>
              <a:srgbClr val="ffffff"/>
            </a:solidFill>
            <a:round/>
          </a:ln>
        </p:spPr>
        <p:style>
          <a:lnRef idx="0"/>
          <a:fillRef idx="0"/>
          <a:effectRef idx="0"/>
          <a:fontRef idx="minor"/>
        </p:style>
      </p:sp>
      <p:sp>
        <p:nvSpPr>
          <p:cNvPr id="513" name="CustomShape 13"/>
          <p:cNvSpPr/>
          <p:nvPr/>
        </p:nvSpPr>
        <p:spPr>
          <a:xfrm>
            <a:off x="3522960" y="3992760"/>
            <a:ext cx="2245320" cy="629640"/>
          </a:xfrm>
          <a:prstGeom prst="rect">
            <a:avLst/>
          </a:prstGeom>
          <a:solidFill>
            <a:srgbClr val="a4c2f4"/>
          </a:solidFill>
          <a:ln>
            <a:noFill/>
          </a:ln>
        </p:spPr>
        <p:style>
          <a:lnRef idx="0"/>
          <a:fillRef idx="0"/>
          <a:effectRef idx="0"/>
          <a:fontRef idx="minor"/>
        </p:style>
        <p:txBody>
          <a:bodyPr lIns="106560" rIns="106560" tIns="106560" bIns="106560" anchor="ctr"/>
          <a:p>
            <a:pPr algn="ctr">
              <a:lnSpc>
                <a:spcPct val="90000"/>
              </a:lnSpc>
            </a:pPr>
            <a:r>
              <a:rPr b="1" lang="es-AR" sz="2000" spc="-1" strike="noStrike">
                <a:solidFill>
                  <a:srgbClr val="ffffff"/>
                </a:solidFill>
                <a:uFill>
                  <a:solidFill>
                    <a:srgbClr val="ffffff"/>
                  </a:solidFill>
                </a:uFill>
                <a:latin typeface="Calibri"/>
                <a:ea typeface="Calibri"/>
              </a:rPr>
              <a:t>DISEÑO DEL ALGORITMO</a:t>
            </a:r>
            <a:endParaRPr b="0" lang="es-AR" sz="1800" spc="-1" strike="noStrike">
              <a:solidFill>
                <a:srgbClr val="000000"/>
              </a:solidFill>
              <a:uFill>
                <a:solidFill>
                  <a:srgbClr val="ffffff"/>
                </a:solidFill>
              </a:uFill>
              <a:latin typeface="Arial"/>
            </a:endParaRPr>
          </a:p>
        </p:txBody>
      </p:sp>
      <p:sp>
        <p:nvSpPr>
          <p:cNvPr id="514" name="CustomShape 14"/>
          <p:cNvSpPr/>
          <p:nvPr/>
        </p:nvSpPr>
        <p:spPr>
          <a:xfrm>
            <a:off x="5171040" y="4025160"/>
            <a:ext cx="760680" cy="564120"/>
          </a:xfrm>
          <a:prstGeom prst="rect">
            <a:avLst/>
          </a:prstGeom>
          <a:noFill/>
          <a:ln>
            <a:noFill/>
          </a:ln>
        </p:spPr>
        <p:style>
          <a:lnRef idx="0"/>
          <a:fillRef idx="0"/>
          <a:effectRef idx="0"/>
          <a:fontRef idx="minor"/>
        </p:style>
      </p:sp>
      <p:sp>
        <p:nvSpPr>
          <p:cNvPr id="515" name="CustomShape 15"/>
          <p:cNvSpPr/>
          <p:nvPr/>
        </p:nvSpPr>
        <p:spPr>
          <a:xfrm rot="5400000">
            <a:off x="5355000" y="5527440"/>
            <a:ext cx="591840" cy="425520"/>
          </a:xfrm>
          <a:prstGeom prst="bentUpArrow">
            <a:avLst>
              <a:gd name="adj1" fmla="val 32840"/>
              <a:gd name="adj2" fmla="val 25000"/>
              <a:gd name="adj3" fmla="val 35780"/>
            </a:avLst>
          </a:prstGeom>
          <a:solidFill>
            <a:srgbClr val="c0cce1"/>
          </a:solidFill>
          <a:ln w="25560">
            <a:solidFill>
              <a:srgbClr val="ffffff"/>
            </a:solidFill>
            <a:round/>
          </a:ln>
        </p:spPr>
        <p:style>
          <a:lnRef idx="0"/>
          <a:fillRef idx="0"/>
          <a:effectRef idx="0"/>
          <a:fontRef idx="minor"/>
        </p:style>
      </p:sp>
      <p:sp>
        <p:nvSpPr>
          <p:cNvPr id="516" name="CustomShape 16"/>
          <p:cNvSpPr/>
          <p:nvPr/>
        </p:nvSpPr>
        <p:spPr>
          <a:xfrm>
            <a:off x="4661640" y="4744800"/>
            <a:ext cx="2316960" cy="698040"/>
          </a:xfrm>
          <a:prstGeom prst="roundRect">
            <a:avLst>
              <a:gd name="adj" fmla="val 16670"/>
            </a:avLst>
          </a:prstGeom>
          <a:solidFill>
            <a:srgbClr val="4f81bd"/>
          </a:solidFill>
          <a:ln w="25560">
            <a:solidFill>
              <a:srgbClr val="ffffff"/>
            </a:solidFill>
            <a:round/>
          </a:ln>
        </p:spPr>
        <p:style>
          <a:lnRef idx="0"/>
          <a:fillRef idx="0"/>
          <a:effectRef idx="0"/>
          <a:fontRef idx="minor"/>
        </p:style>
      </p:sp>
      <p:sp>
        <p:nvSpPr>
          <p:cNvPr id="517" name="CustomShape 17"/>
          <p:cNvSpPr/>
          <p:nvPr/>
        </p:nvSpPr>
        <p:spPr>
          <a:xfrm>
            <a:off x="4697640" y="4779000"/>
            <a:ext cx="2245320" cy="629640"/>
          </a:xfrm>
          <a:prstGeom prst="rect">
            <a:avLst/>
          </a:prstGeom>
          <a:solidFill>
            <a:srgbClr val="a4c2f4"/>
          </a:solidFill>
          <a:ln>
            <a:noFill/>
          </a:ln>
        </p:spPr>
        <p:style>
          <a:lnRef idx="0"/>
          <a:fillRef idx="0"/>
          <a:effectRef idx="0"/>
          <a:fontRef idx="minor"/>
        </p:style>
        <p:txBody>
          <a:bodyPr lIns="106560" rIns="106560" tIns="106560" bIns="106560" anchor="ctr"/>
          <a:p>
            <a:pPr algn="ctr">
              <a:lnSpc>
                <a:spcPct val="90000"/>
              </a:lnSpc>
            </a:pPr>
            <a:r>
              <a:rPr b="1" lang="es-AR" sz="2000" spc="-1" strike="noStrike">
                <a:solidFill>
                  <a:srgbClr val="ffffff"/>
                </a:solidFill>
                <a:uFill>
                  <a:solidFill>
                    <a:srgbClr val="ffffff"/>
                  </a:solidFill>
                </a:uFill>
                <a:latin typeface="Calibri"/>
                <a:ea typeface="Calibri"/>
              </a:rPr>
              <a:t>CODIFICACIÓN</a:t>
            </a:r>
            <a:endParaRPr b="0" lang="es-AR" sz="1800" spc="-1" strike="noStrike">
              <a:solidFill>
                <a:srgbClr val="000000"/>
              </a:solidFill>
              <a:uFill>
                <a:solidFill>
                  <a:srgbClr val="ffffff"/>
                </a:solidFill>
              </a:uFill>
              <a:latin typeface="Arial"/>
            </a:endParaRPr>
          </a:p>
        </p:txBody>
      </p:sp>
      <p:sp>
        <p:nvSpPr>
          <p:cNvPr id="518" name="CustomShape 18"/>
          <p:cNvSpPr/>
          <p:nvPr/>
        </p:nvSpPr>
        <p:spPr>
          <a:xfrm>
            <a:off x="6345360" y="4811760"/>
            <a:ext cx="760680" cy="564120"/>
          </a:xfrm>
          <a:prstGeom prst="rect">
            <a:avLst/>
          </a:prstGeom>
          <a:noFill/>
          <a:ln>
            <a:noFill/>
          </a:ln>
        </p:spPr>
        <p:style>
          <a:lnRef idx="0"/>
          <a:fillRef idx="0"/>
          <a:effectRef idx="0"/>
          <a:fontRef idx="minor"/>
        </p:style>
      </p:sp>
      <p:sp>
        <p:nvSpPr>
          <p:cNvPr id="519" name="CustomShape 19"/>
          <p:cNvSpPr/>
          <p:nvPr/>
        </p:nvSpPr>
        <p:spPr>
          <a:xfrm>
            <a:off x="5835960" y="5531040"/>
            <a:ext cx="2316960" cy="698040"/>
          </a:xfrm>
          <a:prstGeom prst="roundRect">
            <a:avLst>
              <a:gd name="adj" fmla="val 16670"/>
            </a:avLst>
          </a:prstGeom>
          <a:solidFill>
            <a:srgbClr val="4f81bd"/>
          </a:solidFill>
          <a:ln w="25560">
            <a:solidFill>
              <a:srgbClr val="ffffff"/>
            </a:solidFill>
            <a:round/>
          </a:ln>
        </p:spPr>
        <p:style>
          <a:lnRef idx="0"/>
          <a:fillRef idx="0"/>
          <a:effectRef idx="0"/>
          <a:fontRef idx="minor"/>
        </p:style>
      </p:sp>
      <p:sp>
        <p:nvSpPr>
          <p:cNvPr id="520" name="CustomShape 20"/>
          <p:cNvSpPr/>
          <p:nvPr/>
        </p:nvSpPr>
        <p:spPr>
          <a:xfrm>
            <a:off x="5871600" y="5564880"/>
            <a:ext cx="2245320" cy="629640"/>
          </a:xfrm>
          <a:prstGeom prst="rect">
            <a:avLst/>
          </a:prstGeom>
          <a:noFill/>
          <a:ln>
            <a:noFill/>
          </a:ln>
        </p:spPr>
        <p:style>
          <a:lnRef idx="0"/>
          <a:fillRef idx="0"/>
          <a:effectRef idx="0"/>
          <a:fontRef idx="minor"/>
        </p:style>
        <p:txBody>
          <a:bodyPr lIns="106560" rIns="106560" tIns="106560" bIns="106560" anchor="ctr"/>
          <a:p>
            <a:pPr algn="ctr">
              <a:lnSpc>
                <a:spcPct val="90000"/>
              </a:lnSpc>
            </a:pPr>
            <a:r>
              <a:rPr b="1" lang="es-AR" sz="2000" spc="-1" strike="noStrike">
                <a:solidFill>
                  <a:srgbClr val="ffffff"/>
                </a:solidFill>
                <a:uFill>
                  <a:solidFill>
                    <a:srgbClr val="ffffff"/>
                  </a:solidFill>
                </a:uFill>
                <a:latin typeface="Calibri"/>
                <a:ea typeface="Calibri"/>
              </a:rPr>
              <a:t>PRUEBA Y DEPURACIÓN</a:t>
            </a:r>
            <a:endParaRPr b="0" lang="es-AR" sz="1800" spc="-1" strike="noStrike">
              <a:solidFill>
                <a:srgbClr val="000000"/>
              </a:solidFill>
              <a:uFill>
                <a:solidFill>
                  <a:srgbClr val="ffffff"/>
                </a:solidFill>
              </a:uFill>
              <a:latin typeface="Arial"/>
            </a:endParaRPr>
          </a:p>
        </p:txBody>
      </p:sp>
      <p:sp>
        <p:nvSpPr>
          <p:cNvPr id="521" name="TextShape 21"/>
          <p:cNvSpPr txBox="1"/>
          <p:nvPr/>
        </p:nvSpPr>
        <p:spPr>
          <a:xfrm>
            <a:off x="628560" y="1530720"/>
            <a:ext cx="7886520" cy="4980240"/>
          </a:xfrm>
          <a:prstGeom prst="rect">
            <a:avLst/>
          </a:prstGeom>
          <a:noFill/>
          <a:ln>
            <a:noFill/>
          </a:ln>
        </p:spPr>
        <p:txBody>
          <a:bodyPr/>
          <a:p>
            <a:endParaRPr b="0" lang="es-AR" sz="14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TextShape 1"/>
          <p:cNvSpPr txBox="1"/>
          <p:nvPr/>
        </p:nvSpPr>
        <p:spPr>
          <a:xfrm>
            <a:off x="628560" y="1530720"/>
            <a:ext cx="7886520" cy="4980240"/>
          </a:xfrm>
          <a:prstGeom prst="rect">
            <a:avLst/>
          </a:prstGeom>
          <a:noFill/>
          <a:ln>
            <a:noFill/>
          </a:ln>
        </p:spPr>
        <p:txBody>
          <a:bodyPr/>
          <a:p>
            <a:pPr marL="228600" indent="-228240">
              <a:lnSpc>
                <a:spcPct val="100000"/>
              </a:lnSpc>
              <a:buClr>
                <a:srgbClr val="000000"/>
              </a:buClr>
              <a:buFont typeface="Arial"/>
              <a:buChar char="•"/>
            </a:pPr>
            <a:r>
              <a:rPr b="1" lang="es-AR" sz="1539" spc="-1" strike="noStrike">
                <a:solidFill>
                  <a:srgbClr val="000000"/>
                </a:solidFill>
                <a:uFill>
                  <a:solidFill>
                    <a:srgbClr val="ffffff"/>
                  </a:solidFill>
                </a:uFill>
                <a:latin typeface="Arial"/>
                <a:ea typeface="Arial"/>
              </a:rPr>
              <a:t>Definición de Problema: </a:t>
            </a:r>
            <a:r>
              <a:rPr b="0" lang="es-AR" sz="1539" spc="-1" strike="noStrike">
                <a:solidFill>
                  <a:srgbClr val="000000"/>
                </a:solidFill>
                <a:uFill>
                  <a:solidFill>
                    <a:srgbClr val="ffffff"/>
                  </a:solidFill>
                </a:uFill>
                <a:latin typeface="Arial"/>
                <a:ea typeface="Arial"/>
              </a:rPr>
              <a:t>Determinar la información inicial para la elaboración del mismo</a:t>
            </a:r>
            <a:endParaRPr b="0" lang="es-AR" sz="1400" spc="-1" strike="noStrike">
              <a:solidFill>
                <a:srgbClr val="000000"/>
              </a:solidFill>
              <a:uFill>
                <a:solidFill>
                  <a:srgbClr val="ffffff"/>
                </a:solidFill>
              </a:uFill>
              <a:latin typeface="Arial"/>
            </a:endParaRPr>
          </a:p>
          <a:p>
            <a:pPr marL="228600" indent="-228240">
              <a:lnSpc>
                <a:spcPct val="100000"/>
              </a:lnSpc>
              <a:buClr>
                <a:srgbClr val="000000"/>
              </a:buClr>
              <a:buFont typeface="Arial"/>
              <a:buChar char="•"/>
            </a:pPr>
            <a:r>
              <a:rPr b="1" lang="es-AR" sz="1539" spc="-1" strike="noStrike">
                <a:solidFill>
                  <a:srgbClr val="000000"/>
                </a:solidFill>
                <a:uFill>
                  <a:solidFill>
                    <a:srgbClr val="ffffff"/>
                  </a:solidFill>
                </a:uFill>
                <a:latin typeface="Arial"/>
                <a:ea typeface="Arial"/>
              </a:rPr>
              <a:t>Análisis del Problema: </a:t>
            </a:r>
            <a:r>
              <a:rPr b="0" lang="es-AR" sz="1539" spc="-1" strike="noStrike">
                <a:solidFill>
                  <a:srgbClr val="000000"/>
                </a:solidFill>
                <a:uFill>
                  <a:solidFill>
                    <a:srgbClr val="ffffff"/>
                  </a:solidFill>
                </a:uFill>
                <a:latin typeface="Arial"/>
                <a:ea typeface="Arial"/>
              </a:rPr>
              <a:t>Datos de entrada, de salida, métodos y fórmulas</a:t>
            </a:r>
            <a:endParaRPr b="0" lang="es-AR" sz="1400" spc="-1" strike="noStrike">
              <a:solidFill>
                <a:srgbClr val="000000"/>
              </a:solidFill>
              <a:uFill>
                <a:solidFill>
                  <a:srgbClr val="ffffff"/>
                </a:solidFill>
              </a:uFill>
              <a:latin typeface="Arial"/>
            </a:endParaRPr>
          </a:p>
          <a:p>
            <a:pPr marL="228600" indent="-228240">
              <a:lnSpc>
                <a:spcPct val="100000"/>
              </a:lnSpc>
              <a:buClr>
                <a:srgbClr val="000000"/>
              </a:buClr>
              <a:buFont typeface="Arial"/>
              <a:buChar char="•"/>
            </a:pPr>
            <a:r>
              <a:rPr b="1" lang="es-AR" sz="1539" spc="-1" strike="noStrike">
                <a:solidFill>
                  <a:srgbClr val="000000"/>
                </a:solidFill>
                <a:uFill>
                  <a:solidFill>
                    <a:srgbClr val="ffffff"/>
                  </a:solidFill>
                </a:uFill>
                <a:latin typeface="Arial"/>
                <a:ea typeface="Arial"/>
              </a:rPr>
              <a:t>Diseño del Algoritmo: </a:t>
            </a:r>
            <a:r>
              <a:rPr b="0" lang="es-AR" sz="1539" spc="-1" strike="noStrike">
                <a:solidFill>
                  <a:srgbClr val="000000"/>
                </a:solidFill>
                <a:uFill>
                  <a:solidFill>
                    <a:srgbClr val="ffffff"/>
                  </a:solidFill>
                </a:uFill>
                <a:latin typeface="Arial"/>
                <a:ea typeface="Arial"/>
              </a:rPr>
              <a:t>Usar las herramientas de representación de algoritmos</a:t>
            </a:r>
            <a:endParaRPr b="0" lang="es-AR" sz="1400" spc="-1" strike="noStrike">
              <a:solidFill>
                <a:srgbClr val="000000"/>
              </a:solidFill>
              <a:uFill>
                <a:solidFill>
                  <a:srgbClr val="ffffff"/>
                </a:solidFill>
              </a:uFill>
              <a:latin typeface="Arial"/>
            </a:endParaRPr>
          </a:p>
          <a:p>
            <a:pPr marL="228600" indent="-228240">
              <a:lnSpc>
                <a:spcPct val="100000"/>
              </a:lnSpc>
              <a:buClr>
                <a:srgbClr val="000000"/>
              </a:buClr>
              <a:buFont typeface="Arial"/>
              <a:buChar char="•"/>
            </a:pPr>
            <a:r>
              <a:rPr b="1" lang="es-AR" sz="1539" spc="-1" strike="noStrike">
                <a:solidFill>
                  <a:srgbClr val="000000"/>
                </a:solidFill>
                <a:uFill>
                  <a:solidFill>
                    <a:srgbClr val="ffffff"/>
                  </a:solidFill>
                </a:uFill>
                <a:latin typeface="Arial"/>
                <a:ea typeface="Arial"/>
              </a:rPr>
              <a:t>Codificación: </a:t>
            </a:r>
            <a:r>
              <a:rPr b="0" lang="es-AR" sz="1539" spc="-1" strike="noStrike">
                <a:solidFill>
                  <a:srgbClr val="000000"/>
                </a:solidFill>
                <a:uFill>
                  <a:solidFill>
                    <a:srgbClr val="ffffff"/>
                  </a:solidFill>
                </a:uFill>
                <a:latin typeface="Arial"/>
                <a:ea typeface="Arial"/>
              </a:rPr>
              <a:t>Escribir la solución del problema, en instrucciones detalladas, en un lenguaje reconocible por la computadora (conocido como </a:t>
            </a:r>
            <a:r>
              <a:rPr b="1" lang="es-AR" sz="1539" spc="-1" strike="noStrike">
                <a:solidFill>
                  <a:srgbClr val="000000"/>
                </a:solidFill>
                <a:uFill>
                  <a:solidFill>
                    <a:srgbClr val="ffffff"/>
                  </a:solidFill>
                </a:uFill>
                <a:latin typeface="Arial"/>
                <a:ea typeface="Arial"/>
              </a:rPr>
              <a:t>Código Fuente</a:t>
            </a:r>
            <a:r>
              <a:rPr b="0" lang="es-AR" sz="1539" spc="-1" strike="noStrike">
                <a:solidFill>
                  <a:srgbClr val="000000"/>
                </a:solidFill>
                <a:uFill>
                  <a:solidFill>
                    <a:srgbClr val="ffffff"/>
                  </a:solidFill>
                </a:uFill>
                <a:latin typeface="Arial"/>
                <a:ea typeface="Arial"/>
              </a:rPr>
              <a:t>)</a:t>
            </a:r>
            <a:endParaRPr b="0" lang="es-AR" sz="1400" spc="-1" strike="noStrike">
              <a:solidFill>
                <a:srgbClr val="000000"/>
              </a:solidFill>
              <a:uFill>
                <a:solidFill>
                  <a:srgbClr val="ffffff"/>
                </a:solidFill>
              </a:uFill>
              <a:latin typeface="Arial"/>
            </a:endParaRPr>
          </a:p>
          <a:p>
            <a:pPr marL="228600" indent="-228240">
              <a:lnSpc>
                <a:spcPct val="150000"/>
              </a:lnSpc>
              <a:buClr>
                <a:srgbClr val="000000"/>
              </a:buClr>
              <a:buFont typeface="Arial"/>
              <a:buChar char="•"/>
            </a:pPr>
            <a:r>
              <a:rPr b="1" lang="es-AR" sz="3189" spc="-1" strike="noStrike">
                <a:solidFill>
                  <a:srgbClr val="000000"/>
                </a:solidFill>
                <a:uFill>
                  <a:solidFill>
                    <a:srgbClr val="ffffff"/>
                  </a:solidFill>
                </a:uFill>
                <a:latin typeface="Arial"/>
                <a:ea typeface="Arial"/>
              </a:rPr>
              <a:t>Prueba y Depuración</a:t>
            </a:r>
            <a:endParaRPr b="0" lang="es-AR" sz="1400" spc="-1" strike="noStrike">
              <a:solidFill>
                <a:srgbClr val="000000"/>
              </a:solidFill>
              <a:uFill>
                <a:solidFill>
                  <a:srgbClr val="ffffff"/>
                </a:solidFill>
              </a:uFill>
              <a:latin typeface="Arial"/>
            </a:endParaRPr>
          </a:p>
          <a:p>
            <a:pPr marL="495360" algn="ctr">
              <a:lnSpc>
                <a:spcPct val="95000"/>
              </a:lnSpc>
            </a:pPr>
            <a:r>
              <a:rPr b="0" lang="es-AR" sz="2810" spc="-1" strike="noStrike">
                <a:solidFill>
                  <a:srgbClr val="000000"/>
                </a:solidFill>
                <a:uFill>
                  <a:solidFill>
                    <a:srgbClr val="ffffff"/>
                  </a:solidFill>
                </a:uFill>
                <a:latin typeface="Arial"/>
                <a:ea typeface="Arial"/>
              </a:rPr>
              <a:t>Se toman escenarios posibles, válidos o inválidos y se corre la secuencia del algoritmo para ver si cumple con los resultados esperados</a:t>
            </a: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p:txBody>
      </p:sp>
      <p:sp>
        <p:nvSpPr>
          <p:cNvPr id="523"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Etapas del Ciclo de Vida</a:t>
            </a:r>
            <a:endParaRPr b="0" lang="es-AR" sz="1400" spc="-1" strike="noStrike">
              <a:solidFill>
                <a:srgbClr val="000000"/>
              </a:solidFill>
              <a:uFill>
                <a:solidFill>
                  <a:srgbClr val="ffffff"/>
                </a:solidFill>
              </a:uFill>
              <a:latin typeface="Arial"/>
            </a:endParaRPr>
          </a:p>
        </p:txBody>
      </p:sp>
      <p:sp>
        <p:nvSpPr>
          <p:cNvPr id="524" name="TextShape 3"/>
          <p:cNvSpPr txBox="1"/>
          <p:nvPr/>
        </p:nvSpPr>
        <p:spPr>
          <a:xfrm>
            <a:off x="8587800" y="6575400"/>
            <a:ext cx="556200" cy="364680"/>
          </a:xfrm>
          <a:prstGeom prst="rect">
            <a:avLst/>
          </a:prstGeom>
          <a:noFill/>
          <a:ln>
            <a:noFill/>
          </a:ln>
        </p:spPr>
        <p:txBody>
          <a:bodyPr anchor="ctr"/>
          <a:p>
            <a:pPr algn="r">
              <a:lnSpc>
                <a:spcPct val="100000"/>
              </a:lnSpc>
            </a:pPr>
            <a:fld id="{F6AF1B39-A994-4A24-8319-8B1E9C4450F9}"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TextShape 1"/>
          <p:cNvSpPr txBox="1"/>
          <p:nvPr/>
        </p:nvSpPr>
        <p:spPr>
          <a:xfrm>
            <a:off x="628560" y="1530720"/>
            <a:ext cx="7886520" cy="4980240"/>
          </a:xfrm>
          <a:prstGeom prst="rect">
            <a:avLst/>
          </a:prstGeom>
          <a:noFill/>
          <a:ln>
            <a:noFill/>
          </a:ln>
        </p:spPr>
        <p:txBody>
          <a:bodyPr/>
          <a:p>
            <a:pPr marL="228600" indent="-228240">
              <a:lnSpc>
                <a:spcPct val="80000"/>
              </a:lnSpc>
              <a:buClr>
                <a:srgbClr val="000000"/>
              </a:buClr>
              <a:buFont typeface="Arial"/>
              <a:buChar char="•"/>
            </a:pPr>
            <a:r>
              <a:rPr b="0" lang="es-AR" sz="2170" spc="-1" strike="noStrike">
                <a:solidFill>
                  <a:srgbClr val="000000"/>
                </a:solidFill>
                <a:uFill>
                  <a:solidFill>
                    <a:srgbClr val="ffffff"/>
                  </a:solidFill>
                </a:uFill>
                <a:latin typeface="Arial"/>
                <a:ea typeface="Arial"/>
              </a:rPr>
              <a:t>Técnica utilizada para validar la resolución de problemas con algoritmos, de uso frecuente en el ámbito informático</a:t>
            </a:r>
            <a:endParaRPr b="0" lang="es-AR" sz="1400" spc="-1" strike="noStrike">
              <a:solidFill>
                <a:srgbClr val="000000"/>
              </a:solidFill>
              <a:uFill>
                <a:solidFill>
                  <a:srgbClr val="ffffff"/>
                </a:solidFill>
              </a:uFill>
              <a:latin typeface="Arial"/>
            </a:endParaRPr>
          </a:p>
          <a:p>
            <a:pPr marL="228600" indent="-228240">
              <a:lnSpc>
                <a:spcPct val="80000"/>
              </a:lnSpc>
              <a:buClr>
                <a:srgbClr val="000000"/>
              </a:buClr>
              <a:buFont typeface="Arial"/>
              <a:buChar char="•"/>
            </a:pPr>
            <a:r>
              <a:rPr b="0" lang="es-AR" sz="2170" spc="-1" strike="noStrike">
                <a:solidFill>
                  <a:srgbClr val="000000"/>
                </a:solidFill>
                <a:uFill>
                  <a:solidFill>
                    <a:srgbClr val="ffffff"/>
                  </a:solidFill>
                </a:uFill>
                <a:latin typeface="Arial"/>
                <a:ea typeface="Arial"/>
              </a:rPr>
              <a:t>Sirve para validar utilizando datos reales como ejemplo, un algoritmo definido y así comprobar si se obtiene el resultado deseado</a:t>
            </a:r>
            <a:endParaRPr b="0" lang="es-AR" sz="1400" spc="-1" strike="noStrike">
              <a:solidFill>
                <a:srgbClr val="000000"/>
              </a:solidFill>
              <a:uFill>
                <a:solidFill>
                  <a:srgbClr val="ffffff"/>
                </a:solidFill>
              </a:uFill>
              <a:latin typeface="Arial"/>
            </a:endParaRPr>
          </a:p>
          <a:p>
            <a:pPr marL="228600" indent="-228240">
              <a:lnSpc>
                <a:spcPct val="80000"/>
              </a:lnSpc>
              <a:buClr>
                <a:srgbClr val="000000"/>
              </a:buClr>
              <a:buFont typeface="Arial"/>
              <a:buChar char="•"/>
            </a:pPr>
            <a:r>
              <a:rPr b="0" lang="es-AR" sz="2170" spc="-1" strike="noStrike">
                <a:solidFill>
                  <a:srgbClr val="000000"/>
                </a:solidFill>
                <a:uFill>
                  <a:solidFill>
                    <a:srgbClr val="ffffff"/>
                  </a:solidFill>
                </a:uFill>
                <a:latin typeface="Arial"/>
                <a:ea typeface="Arial"/>
              </a:rPr>
              <a:t>Para poder realizar una prueba de escritorio, es necesario identificar cuáles son las variables de entrada, cuáles son las variables auxiliares y cuáles son las variables de salida</a:t>
            </a:r>
            <a:endParaRPr b="0" lang="es-AR" sz="1400" spc="-1" strike="noStrike">
              <a:solidFill>
                <a:srgbClr val="000000"/>
              </a:solidFill>
              <a:uFill>
                <a:solidFill>
                  <a:srgbClr val="ffffff"/>
                </a:solidFill>
              </a:uFill>
              <a:latin typeface="Arial"/>
            </a:endParaRPr>
          </a:p>
          <a:p>
            <a:pPr marL="228600" indent="-228240">
              <a:lnSpc>
                <a:spcPct val="80000"/>
              </a:lnSpc>
              <a:buClr>
                <a:srgbClr val="000000"/>
              </a:buClr>
              <a:buFont typeface="Arial"/>
              <a:buChar char="•"/>
            </a:pPr>
            <a:r>
              <a:rPr b="0" lang="es-AR" sz="2170" spc="-1" strike="noStrike">
                <a:solidFill>
                  <a:srgbClr val="000000"/>
                </a:solidFill>
                <a:uFill>
                  <a:solidFill>
                    <a:srgbClr val="ffffff"/>
                  </a:solidFill>
                </a:uFill>
                <a:latin typeface="Arial"/>
                <a:ea typeface="Arial"/>
              </a:rPr>
              <a:t>El proceso consiste en seguir el algoritmo recorriendo sus líneas como lo haría la computadora</a:t>
            </a:r>
            <a:endParaRPr b="0" lang="es-AR" sz="1400" spc="-1" strike="noStrike">
              <a:solidFill>
                <a:srgbClr val="000000"/>
              </a:solidFill>
              <a:uFill>
                <a:solidFill>
                  <a:srgbClr val="ffffff"/>
                </a:solidFill>
              </a:uFill>
              <a:latin typeface="Arial"/>
            </a:endParaRPr>
          </a:p>
          <a:p>
            <a:pPr marL="228600" indent="-228240">
              <a:lnSpc>
                <a:spcPct val="80000"/>
              </a:lnSpc>
              <a:buClr>
                <a:srgbClr val="000000"/>
              </a:buClr>
              <a:buFont typeface="Arial"/>
              <a:buChar char="•"/>
            </a:pPr>
            <a:r>
              <a:rPr b="0" lang="es-AR" sz="2170" spc="-1" strike="noStrike">
                <a:solidFill>
                  <a:srgbClr val="000000"/>
                </a:solidFill>
                <a:uFill>
                  <a:solidFill>
                    <a:srgbClr val="ffffff"/>
                  </a:solidFill>
                </a:uFill>
                <a:latin typeface="Arial"/>
                <a:ea typeface="Arial"/>
              </a:rPr>
              <a:t>A medida que se van recorriendo las líneas se anotan en una tabla auxiliar los valores que van tomando las variables</a:t>
            </a:r>
            <a:endParaRPr b="0" lang="es-AR" sz="1400" spc="-1" strike="noStrike">
              <a:solidFill>
                <a:srgbClr val="000000"/>
              </a:solidFill>
              <a:uFill>
                <a:solidFill>
                  <a:srgbClr val="ffffff"/>
                </a:solidFill>
              </a:uFill>
              <a:latin typeface="Arial"/>
            </a:endParaRPr>
          </a:p>
        </p:txBody>
      </p:sp>
      <p:sp>
        <p:nvSpPr>
          <p:cNvPr id="526" name="TextShape 2"/>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Pruebas de Escritorio</a:t>
            </a:r>
            <a:endParaRPr b="0" lang="es-AR" sz="1400" spc="-1" strike="noStrike">
              <a:solidFill>
                <a:srgbClr val="000000"/>
              </a:solidFill>
              <a:uFill>
                <a:solidFill>
                  <a:srgbClr val="ffffff"/>
                </a:solidFill>
              </a:uFill>
              <a:latin typeface="Arial"/>
            </a:endParaRPr>
          </a:p>
        </p:txBody>
      </p:sp>
      <p:sp>
        <p:nvSpPr>
          <p:cNvPr id="527" name="TextShape 3"/>
          <p:cNvSpPr txBox="1"/>
          <p:nvPr/>
        </p:nvSpPr>
        <p:spPr>
          <a:xfrm>
            <a:off x="8587800" y="6575400"/>
            <a:ext cx="556200" cy="364680"/>
          </a:xfrm>
          <a:prstGeom prst="rect">
            <a:avLst/>
          </a:prstGeom>
          <a:noFill/>
          <a:ln>
            <a:noFill/>
          </a:ln>
        </p:spPr>
        <p:txBody>
          <a:bodyPr anchor="ctr"/>
          <a:p>
            <a:pPr algn="r">
              <a:lnSpc>
                <a:spcPct val="100000"/>
              </a:lnSpc>
            </a:pPr>
            <a:fld id="{DAAF8CD1-9881-4A9E-BA64-2D2D1B0743BF}"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Algoritmos</a:t>
            </a:r>
            <a:r>
              <a:rPr b="0"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Repaso</a:t>
            </a:r>
            <a:endParaRPr b="0" lang="es-AR" sz="1400" spc="-1" strike="noStrike">
              <a:solidFill>
                <a:srgbClr val="000000"/>
              </a:solidFill>
              <a:uFill>
                <a:solidFill>
                  <a:srgbClr val="ffffff"/>
                </a:solidFill>
              </a:uFill>
              <a:latin typeface="Arial"/>
            </a:endParaRPr>
          </a:p>
        </p:txBody>
      </p:sp>
      <p:sp>
        <p:nvSpPr>
          <p:cNvPr id="383" name="TextShape 2"/>
          <p:cNvSpPr txBox="1"/>
          <p:nvPr/>
        </p:nvSpPr>
        <p:spPr>
          <a:xfrm>
            <a:off x="8587800" y="6575400"/>
            <a:ext cx="556200" cy="364680"/>
          </a:xfrm>
          <a:prstGeom prst="rect">
            <a:avLst/>
          </a:prstGeom>
          <a:noFill/>
          <a:ln>
            <a:noFill/>
          </a:ln>
        </p:spPr>
        <p:txBody>
          <a:bodyPr anchor="ctr"/>
          <a:p>
            <a:pPr algn="r">
              <a:lnSpc>
                <a:spcPct val="100000"/>
              </a:lnSpc>
            </a:pPr>
            <a:fld id="{70C0FB30-89F7-4991-B17D-AFB5D2650183}"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84" name="CustomShape 3"/>
          <p:cNvSpPr/>
          <p:nvPr/>
        </p:nvSpPr>
        <p:spPr>
          <a:xfrm>
            <a:off x="1523160" y="2464920"/>
            <a:ext cx="5893920" cy="2999520"/>
          </a:xfrm>
          <a:prstGeom prst="rect">
            <a:avLst/>
          </a:prstGeom>
          <a:noFill/>
          <a:ln>
            <a:noFill/>
          </a:ln>
        </p:spPr>
        <p:style>
          <a:lnRef idx="0"/>
          <a:fillRef idx="0"/>
          <a:effectRef idx="0"/>
          <a:fontRef idx="minor"/>
        </p:style>
        <p:txBody>
          <a:bodyPr tIns="91440" bIns="91440"/>
          <a:p>
            <a:pPr>
              <a:lnSpc>
                <a:spcPct val="135000"/>
              </a:lnSpc>
            </a:pPr>
            <a:r>
              <a:rPr b="1" lang="es-AR" sz="2800" spc="-1" strike="noStrike">
                <a:solidFill>
                  <a:srgbClr val="000080"/>
                </a:solidFill>
                <a:uFill>
                  <a:solidFill>
                    <a:srgbClr val="ffffff"/>
                  </a:solidFill>
                </a:uFill>
                <a:latin typeface="Calibri"/>
                <a:ea typeface="Calibri"/>
              </a:rPr>
              <a:t>console</a:t>
            </a:r>
            <a:r>
              <a:rPr b="0" lang="es-AR" sz="2800" spc="-1" strike="noStrike">
                <a:solidFill>
                  <a:srgbClr val="777777"/>
                </a:solidFill>
                <a:uFill>
                  <a:solidFill>
                    <a:srgbClr val="ffffff"/>
                  </a:solidFill>
                </a:uFill>
                <a:latin typeface="Calibri"/>
                <a:ea typeface="Calibri"/>
              </a:rPr>
              <a:t>.</a:t>
            </a:r>
            <a:r>
              <a:rPr b="1" lang="es-AR" sz="2800" spc="-1" strike="noStrike">
                <a:solidFill>
                  <a:srgbClr val="000080"/>
                </a:solidFill>
                <a:uFill>
                  <a:solidFill>
                    <a:srgbClr val="ffffff"/>
                  </a:solidFill>
                </a:uFill>
                <a:latin typeface="Calibri"/>
                <a:ea typeface="Calibri"/>
              </a:rPr>
              <a:t>log</a:t>
            </a:r>
            <a:r>
              <a:rPr b="0" lang="es-AR" sz="2800" spc="-1" strike="noStrike">
                <a:solidFill>
                  <a:srgbClr val="333333"/>
                </a:solidFill>
                <a:uFill>
                  <a:solidFill>
                    <a:srgbClr val="ffffff"/>
                  </a:solidFill>
                </a:uFill>
                <a:latin typeface="Calibri"/>
                <a:ea typeface="Calibri"/>
              </a:rPr>
              <a:t>(</a:t>
            </a:r>
            <a:r>
              <a:rPr b="0" lang="es-AR" sz="2800" spc="-1" strike="noStrike">
                <a:solidFill>
                  <a:srgbClr val="ff0000"/>
                </a:solidFill>
                <a:uFill>
                  <a:solidFill>
                    <a:srgbClr val="ffffff"/>
                  </a:solidFill>
                </a:uFill>
                <a:latin typeface="Calibri"/>
                <a:ea typeface="Calibri"/>
              </a:rPr>
              <a:t>"Este"</a:t>
            </a:r>
            <a:r>
              <a:rPr b="0" lang="es-AR" sz="2800" spc="-1" strike="noStrike">
                <a:solidFill>
                  <a:srgbClr val="333333"/>
                </a:solidFill>
                <a:uFill>
                  <a:solidFill>
                    <a:srgbClr val="ffffff"/>
                  </a:solidFill>
                </a:uFill>
                <a:latin typeface="Calibri"/>
                <a:ea typeface="Calibri"/>
              </a:rPr>
              <a:t>)</a:t>
            </a:r>
            <a:r>
              <a:rPr b="0" lang="es-AR" sz="2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2800" spc="-1" strike="noStrike">
                <a:solidFill>
                  <a:srgbClr val="000080"/>
                </a:solidFill>
                <a:uFill>
                  <a:solidFill>
                    <a:srgbClr val="ffffff"/>
                  </a:solidFill>
                </a:uFill>
                <a:latin typeface="Calibri"/>
                <a:ea typeface="Calibri"/>
              </a:rPr>
              <a:t>console</a:t>
            </a:r>
            <a:r>
              <a:rPr b="0" lang="es-AR" sz="2800" spc="-1" strike="noStrike">
                <a:solidFill>
                  <a:srgbClr val="777777"/>
                </a:solidFill>
                <a:uFill>
                  <a:solidFill>
                    <a:srgbClr val="ffffff"/>
                  </a:solidFill>
                </a:uFill>
                <a:latin typeface="Calibri"/>
                <a:ea typeface="Calibri"/>
              </a:rPr>
              <a:t>.</a:t>
            </a:r>
            <a:r>
              <a:rPr b="1" lang="es-AR" sz="2800" spc="-1" strike="noStrike">
                <a:solidFill>
                  <a:srgbClr val="000080"/>
                </a:solidFill>
                <a:uFill>
                  <a:solidFill>
                    <a:srgbClr val="ffffff"/>
                  </a:solidFill>
                </a:uFill>
                <a:latin typeface="Calibri"/>
                <a:ea typeface="Calibri"/>
              </a:rPr>
              <a:t>log</a:t>
            </a:r>
            <a:r>
              <a:rPr b="0" lang="es-AR" sz="2800" spc="-1" strike="noStrike">
                <a:solidFill>
                  <a:srgbClr val="333333"/>
                </a:solidFill>
                <a:uFill>
                  <a:solidFill>
                    <a:srgbClr val="ffffff"/>
                  </a:solidFill>
                </a:uFill>
                <a:latin typeface="Calibri"/>
                <a:ea typeface="Calibri"/>
              </a:rPr>
              <a:t>(</a:t>
            </a:r>
            <a:r>
              <a:rPr b="0" lang="es-AR" sz="2800" spc="-1" strike="noStrike">
                <a:solidFill>
                  <a:srgbClr val="ff0000"/>
                </a:solidFill>
                <a:uFill>
                  <a:solidFill>
                    <a:srgbClr val="ffffff"/>
                  </a:solidFill>
                </a:uFill>
                <a:latin typeface="Calibri"/>
                <a:ea typeface="Calibri"/>
              </a:rPr>
              <a:t>"algoritmo"</a:t>
            </a:r>
            <a:r>
              <a:rPr b="0" lang="es-AR" sz="2800" spc="-1" strike="noStrike">
                <a:solidFill>
                  <a:srgbClr val="333333"/>
                </a:solidFill>
                <a:uFill>
                  <a:solidFill>
                    <a:srgbClr val="ffffff"/>
                  </a:solidFill>
                </a:uFill>
                <a:latin typeface="Calibri"/>
                <a:ea typeface="Calibri"/>
              </a:rPr>
              <a:t>)</a:t>
            </a:r>
            <a:r>
              <a:rPr b="0" lang="es-AR" sz="2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2800" spc="-1" strike="noStrike">
                <a:solidFill>
                  <a:srgbClr val="000080"/>
                </a:solidFill>
                <a:uFill>
                  <a:solidFill>
                    <a:srgbClr val="ffffff"/>
                  </a:solidFill>
                </a:uFill>
                <a:latin typeface="Calibri"/>
                <a:ea typeface="Calibri"/>
              </a:rPr>
              <a:t>console</a:t>
            </a:r>
            <a:r>
              <a:rPr b="0" lang="es-AR" sz="2800" spc="-1" strike="noStrike">
                <a:solidFill>
                  <a:srgbClr val="777777"/>
                </a:solidFill>
                <a:uFill>
                  <a:solidFill>
                    <a:srgbClr val="ffffff"/>
                  </a:solidFill>
                </a:uFill>
                <a:latin typeface="Calibri"/>
                <a:ea typeface="Calibri"/>
              </a:rPr>
              <a:t>.</a:t>
            </a:r>
            <a:r>
              <a:rPr b="1" lang="es-AR" sz="2800" spc="-1" strike="noStrike">
                <a:solidFill>
                  <a:srgbClr val="000080"/>
                </a:solidFill>
                <a:uFill>
                  <a:solidFill>
                    <a:srgbClr val="ffffff"/>
                  </a:solidFill>
                </a:uFill>
                <a:latin typeface="Calibri"/>
                <a:ea typeface="Calibri"/>
              </a:rPr>
              <a:t>log</a:t>
            </a:r>
            <a:r>
              <a:rPr b="0" lang="es-AR" sz="2800" spc="-1" strike="noStrike">
                <a:solidFill>
                  <a:srgbClr val="333333"/>
                </a:solidFill>
                <a:uFill>
                  <a:solidFill>
                    <a:srgbClr val="ffffff"/>
                  </a:solidFill>
                </a:uFill>
                <a:latin typeface="Calibri"/>
                <a:ea typeface="Calibri"/>
              </a:rPr>
              <a:t>(</a:t>
            </a:r>
            <a:r>
              <a:rPr b="0" lang="es-AR" sz="2800" spc="-1" strike="noStrike">
                <a:solidFill>
                  <a:srgbClr val="ff0000"/>
                </a:solidFill>
                <a:uFill>
                  <a:solidFill>
                    <a:srgbClr val="ffffff"/>
                  </a:solidFill>
                </a:uFill>
                <a:latin typeface="Calibri"/>
                <a:ea typeface="Calibri"/>
              </a:rPr>
              <a:t>"es"</a:t>
            </a:r>
            <a:r>
              <a:rPr b="0" lang="es-AR" sz="2800" spc="-1" strike="noStrike">
                <a:solidFill>
                  <a:srgbClr val="333333"/>
                </a:solidFill>
                <a:uFill>
                  <a:solidFill>
                    <a:srgbClr val="ffffff"/>
                  </a:solidFill>
                </a:uFill>
                <a:latin typeface="Calibri"/>
                <a:ea typeface="Calibri"/>
              </a:rPr>
              <a:t>)</a:t>
            </a:r>
            <a:r>
              <a:rPr b="0" lang="es-AR" sz="2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2800" spc="-1" strike="noStrike">
                <a:solidFill>
                  <a:srgbClr val="000080"/>
                </a:solidFill>
                <a:uFill>
                  <a:solidFill>
                    <a:srgbClr val="ffffff"/>
                  </a:solidFill>
                </a:uFill>
                <a:latin typeface="Calibri"/>
                <a:ea typeface="Calibri"/>
              </a:rPr>
              <a:t>console</a:t>
            </a:r>
            <a:r>
              <a:rPr b="0" lang="es-AR" sz="2800" spc="-1" strike="noStrike">
                <a:solidFill>
                  <a:srgbClr val="777777"/>
                </a:solidFill>
                <a:uFill>
                  <a:solidFill>
                    <a:srgbClr val="ffffff"/>
                  </a:solidFill>
                </a:uFill>
                <a:latin typeface="Calibri"/>
                <a:ea typeface="Calibri"/>
              </a:rPr>
              <a:t>.</a:t>
            </a:r>
            <a:r>
              <a:rPr b="1" lang="es-AR" sz="2800" spc="-1" strike="noStrike">
                <a:solidFill>
                  <a:srgbClr val="000080"/>
                </a:solidFill>
                <a:uFill>
                  <a:solidFill>
                    <a:srgbClr val="ffffff"/>
                  </a:solidFill>
                </a:uFill>
                <a:latin typeface="Calibri"/>
                <a:ea typeface="Calibri"/>
              </a:rPr>
              <a:t>log</a:t>
            </a:r>
            <a:r>
              <a:rPr b="0" lang="es-AR" sz="2800" spc="-1" strike="noStrike">
                <a:solidFill>
                  <a:srgbClr val="333333"/>
                </a:solidFill>
                <a:uFill>
                  <a:solidFill>
                    <a:srgbClr val="ffffff"/>
                  </a:solidFill>
                </a:uFill>
                <a:latin typeface="Calibri"/>
                <a:ea typeface="Calibri"/>
              </a:rPr>
              <a:t>(</a:t>
            </a:r>
            <a:r>
              <a:rPr b="0" lang="es-AR" sz="2800" spc="-1" strike="noStrike">
                <a:solidFill>
                  <a:srgbClr val="ff0000"/>
                </a:solidFill>
                <a:uFill>
                  <a:solidFill>
                    <a:srgbClr val="ffffff"/>
                  </a:solidFill>
                </a:uFill>
                <a:latin typeface="Calibri"/>
                <a:ea typeface="Calibri"/>
              </a:rPr>
              <a:t>"secuencial"</a:t>
            </a:r>
            <a:r>
              <a:rPr b="0" lang="es-AR" sz="2800" spc="-1" strike="noStrike">
                <a:solidFill>
                  <a:srgbClr val="333333"/>
                </a:solidFill>
                <a:uFill>
                  <a:solidFill>
                    <a:srgbClr val="ffffff"/>
                  </a:solidFill>
                </a:uFill>
                <a:latin typeface="Calibri"/>
                <a:ea typeface="Calibri"/>
              </a:rPr>
              <a:t>)</a:t>
            </a:r>
            <a:r>
              <a:rPr b="0" lang="es-AR" sz="2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Cuántos Casos se Describen?</a:t>
            </a:r>
            <a:endParaRPr b="0" lang="es-AR" sz="1400" spc="-1" strike="noStrike">
              <a:solidFill>
                <a:srgbClr val="000000"/>
              </a:solidFill>
              <a:uFill>
                <a:solidFill>
                  <a:srgbClr val="ffffff"/>
                </a:solidFill>
              </a:uFill>
              <a:latin typeface="Arial"/>
            </a:endParaRPr>
          </a:p>
        </p:txBody>
      </p:sp>
      <p:sp>
        <p:nvSpPr>
          <p:cNvPr id="529" name="TextShape 2"/>
          <p:cNvSpPr txBox="1"/>
          <p:nvPr/>
        </p:nvSpPr>
        <p:spPr>
          <a:xfrm>
            <a:off x="628560" y="2160000"/>
            <a:ext cx="7886520" cy="4350960"/>
          </a:xfrm>
          <a:prstGeom prst="rect">
            <a:avLst/>
          </a:prstGeom>
          <a:noFill/>
          <a:ln>
            <a:noFill/>
          </a:ln>
        </p:spPr>
        <p:txBody>
          <a:bodyPr/>
          <a:p>
            <a:pPr marL="457200" indent="-22608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La cantidad de casos necesarios depende de la complejidad del problema</a:t>
            </a:r>
            <a:endParaRPr b="0" lang="es-AR" sz="1400" spc="-1" strike="noStrike">
              <a:solidFill>
                <a:srgbClr val="000000"/>
              </a:solidFill>
              <a:uFill>
                <a:solidFill>
                  <a:srgbClr val="ffffff"/>
                </a:solidFill>
              </a:uFill>
              <a:latin typeface="Arial"/>
            </a:endParaRPr>
          </a:p>
          <a:p>
            <a:pPr marL="457200" indent="-22608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Es importante analizar los casos límites entre situaciones del algoritmo</a:t>
            </a:r>
            <a:endParaRPr b="0" lang="es-AR" sz="1400" spc="-1" strike="noStrike">
              <a:solidFill>
                <a:srgbClr val="000000"/>
              </a:solidFill>
              <a:uFill>
                <a:solidFill>
                  <a:srgbClr val="ffffff"/>
                </a:solidFill>
              </a:uFill>
              <a:latin typeface="Arial"/>
            </a:endParaRPr>
          </a:p>
          <a:p>
            <a:pPr marL="457200" indent="-226080">
              <a:lnSpc>
                <a:spcPct val="100000"/>
              </a:lnSpc>
              <a:buClr>
                <a:srgbClr val="000000"/>
              </a:buClr>
              <a:buFont typeface="Arial"/>
              <a:buChar char="•"/>
            </a:pPr>
            <a:r>
              <a:rPr b="0" lang="es-AR" sz="2800" spc="-1" strike="noStrike">
                <a:solidFill>
                  <a:srgbClr val="000000"/>
                </a:solidFill>
                <a:uFill>
                  <a:solidFill>
                    <a:srgbClr val="ffffff"/>
                  </a:solidFill>
                </a:uFill>
                <a:latin typeface="Arial"/>
                <a:ea typeface="Arial"/>
              </a:rPr>
              <a:t>Ejemplo, recuerde el ejercicio de verificar si un número es mayor a 20. Se podría verificar con un número mayor a 20, un número igual a 20 y un número menor que 20</a:t>
            </a: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p:txBody>
      </p:sp>
      <p:sp>
        <p:nvSpPr>
          <p:cNvPr id="530" name="TextShape 3"/>
          <p:cNvSpPr txBox="1"/>
          <p:nvPr/>
        </p:nvSpPr>
        <p:spPr>
          <a:xfrm>
            <a:off x="8587800" y="6575400"/>
            <a:ext cx="556200" cy="364680"/>
          </a:xfrm>
          <a:prstGeom prst="rect">
            <a:avLst/>
          </a:prstGeom>
          <a:noFill/>
          <a:ln>
            <a:noFill/>
          </a:ln>
        </p:spPr>
        <p:txBody>
          <a:bodyPr anchor="ctr"/>
          <a:p>
            <a:pPr algn="r">
              <a:lnSpc>
                <a:spcPct val="100000"/>
              </a:lnSpc>
            </a:pPr>
            <a:fld id="{00EEA564-C1A7-45DF-B9C8-CF387C6907BB}"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TextShape 1"/>
          <p:cNvSpPr txBox="1"/>
          <p:nvPr/>
        </p:nvSpPr>
        <p:spPr>
          <a:xfrm>
            <a:off x="114480" y="275760"/>
            <a:ext cx="8914680" cy="1220040"/>
          </a:xfrm>
          <a:prstGeom prst="rect">
            <a:avLst/>
          </a:prstGeom>
          <a:noFill/>
          <a:ln>
            <a:noFill/>
          </a:ln>
        </p:spPr>
        <p:txBody>
          <a:bodyPr anchor="ctr"/>
          <a:p>
            <a:pPr algn="ctr">
              <a:lnSpc>
                <a:spcPct val="90000"/>
              </a:lnSpc>
            </a:pPr>
            <a:r>
              <a:rPr b="1" lang="es-AR" sz="3240" spc="-1" strike="noStrike">
                <a:solidFill>
                  <a:srgbClr val="000000"/>
                </a:solidFill>
                <a:uFill>
                  <a:solidFill>
                    <a:srgbClr val="ffffff"/>
                  </a:solidFill>
                </a:uFill>
                <a:latin typeface="Arial"/>
                <a:ea typeface="Arial"/>
              </a:rPr>
              <a:t>Estructura de Control – Selección Simple</a:t>
            </a:r>
            <a:r>
              <a:rPr b="1" lang="es-AR" sz="3240"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Ejercicio - Mayor a 20 - Código</a:t>
            </a:r>
            <a:endParaRPr b="0" lang="es-AR" sz="1400" spc="-1" strike="noStrike">
              <a:solidFill>
                <a:srgbClr val="000000"/>
              </a:solidFill>
              <a:uFill>
                <a:solidFill>
                  <a:srgbClr val="ffffff"/>
                </a:solidFill>
              </a:uFill>
              <a:latin typeface="Arial"/>
            </a:endParaRPr>
          </a:p>
        </p:txBody>
      </p:sp>
      <p:sp>
        <p:nvSpPr>
          <p:cNvPr id="532" name="TextShape 2"/>
          <p:cNvSpPr txBox="1"/>
          <p:nvPr/>
        </p:nvSpPr>
        <p:spPr>
          <a:xfrm>
            <a:off x="8587800" y="6575400"/>
            <a:ext cx="556200" cy="364680"/>
          </a:xfrm>
          <a:prstGeom prst="rect">
            <a:avLst/>
          </a:prstGeom>
          <a:noFill/>
          <a:ln>
            <a:noFill/>
          </a:ln>
        </p:spPr>
        <p:txBody>
          <a:bodyPr anchor="ctr"/>
          <a:p>
            <a:pPr algn="r">
              <a:lnSpc>
                <a:spcPct val="100000"/>
              </a:lnSpc>
            </a:pPr>
            <a:fld id="{F446177E-C085-4E7A-B6C9-C63474AD6068}"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533" name="CustomShape 3"/>
          <p:cNvSpPr/>
          <p:nvPr/>
        </p:nvSpPr>
        <p:spPr>
          <a:xfrm>
            <a:off x="628560" y="2160000"/>
            <a:ext cx="7886520" cy="2790720"/>
          </a:xfrm>
          <a:prstGeom prst="rect">
            <a:avLst/>
          </a:prstGeom>
          <a:noFill/>
          <a:ln>
            <a:noFill/>
          </a:ln>
        </p:spPr>
        <p:style>
          <a:lnRef idx="0"/>
          <a:fillRef idx="0"/>
          <a:effectRef idx="0"/>
          <a:fontRef idx="minor"/>
        </p:style>
        <p:txBody>
          <a:bodyPr/>
          <a:p>
            <a:pPr>
              <a:lnSpc>
                <a:spcPct val="100000"/>
              </a:lnSpc>
            </a:pPr>
            <a:endParaRPr b="0" lang="es-AR" sz="18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readlineSync = </a:t>
            </a:r>
            <a:r>
              <a:rPr b="1" lang="es-AR" sz="1800" spc="-1" strike="noStrike">
                <a:solidFill>
                  <a:srgbClr val="000080"/>
                </a:solidFill>
                <a:uFill>
                  <a:solidFill>
                    <a:srgbClr val="ffffff"/>
                  </a:solidFill>
                </a:uFill>
                <a:latin typeface="Calibri"/>
                <a:ea typeface="Calibri"/>
              </a:rPr>
              <a:t>require</a:t>
            </a:r>
            <a:r>
              <a:rPr b="0" lang="es-AR" sz="1800" spc="-1" strike="noStrike">
                <a:solidFill>
                  <a:srgbClr val="000000"/>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'readline-sync'</a:t>
            </a:r>
            <a:r>
              <a:rPr b="0" lang="es-AR" sz="18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nroDeseado = readlineSync.</a:t>
            </a:r>
            <a:r>
              <a:rPr b="1" lang="es-AR" sz="1800" spc="-1" strike="noStrike">
                <a:solidFill>
                  <a:srgbClr val="000080"/>
                </a:solidFill>
                <a:uFill>
                  <a:solidFill>
                    <a:srgbClr val="ffffff"/>
                  </a:solidFill>
                </a:uFill>
                <a:latin typeface="Calibri"/>
                <a:ea typeface="Calibri"/>
              </a:rPr>
              <a:t>questionInt</a:t>
            </a:r>
            <a:r>
              <a:rPr b="0" lang="es-AR" sz="1800" spc="-1" strike="noStrike">
                <a:solidFill>
                  <a:srgbClr val="000000"/>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'Escriba el número que desea verificar si es mayor o no a 20: '</a:t>
            </a:r>
            <a:r>
              <a:rPr b="0" lang="es-AR" sz="18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if </a:t>
            </a:r>
            <a:r>
              <a:rPr b="0" lang="es-AR" sz="1800" spc="-1" strike="noStrike">
                <a:solidFill>
                  <a:srgbClr val="000000"/>
                </a:solidFill>
                <a:uFill>
                  <a:solidFill>
                    <a:srgbClr val="ffffff"/>
                  </a:solidFill>
                </a:uFill>
                <a:latin typeface="Calibri"/>
                <a:ea typeface="Calibri"/>
              </a:rPr>
              <a:t>(nroDeseado &gt; 20) {</a:t>
            </a:r>
            <a:endParaRPr b="0" lang="es-AR" sz="18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000000"/>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'El número es mayor a 20: '</a:t>
            </a:r>
            <a:r>
              <a:rPr b="0" lang="es-AR" sz="1800" spc="-1" strike="noStrike">
                <a:solidFill>
                  <a:srgbClr val="000000"/>
                </a:solidFill>
                <a:uFill>
                  <a:solidFill>
                    <a:srgbClr val="ffffff"/>
                  </a:solidFill>
                </a:uFill>
                <a:latin typeface="Calibri"/>
                <a:ea typeface="Calibri"/>
              </a:rPr>
              <a:t>+ nroDeseado);</a:t>
            </a:r>
            <a:endParaRPr b="0" lang="es-AR" sz="18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else </a:t>
            </a:r>
            <a:r>
              <a:rPr b="0" lang="es-AR" sz="18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console.log</a:t>
            </a:r>
            <a:r>
              <a:rPr b="0" lang="es-AR" sz="1800" spc="-1" strike="noStrike">
                <a:solidFill>
                  <a:srgbClr val="000000"/>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'El número es menor o igual a 20: '</a:t>
            </a:r>
            <a:r>
              <a:rPr b="0" lang="es-AR" sz="1800" spc="-1" strike="noStrike">
                <a:solidFill>
                  <a:srgbClr val="000000"/>
                </a:solidFill>
                <a:uFill>
                  <a:solidFill>
                    <a:srgbClr val="ffffff"/>
                  </a:solidFill>
                </a:uFill>
                <a:latin typeface="Calibri"/>
                <a:ea typeface="Calibri"/>
              </a:rPr>
              <a:t>+ nroDeseado);</a:t>
            </a:r>
            <a:endParaRPr b="0" lang="es-AR" sz="18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00000"/>
              </a:lnSpc>
            </a:pPr>
            <a:endParaRPr b="0" lang="es-AR" sz="1800" spc="-1" strike="noStrike">
              <a:solidFill>
                <a:srgbClr val="000000"/>
              </a:solidFill>
              <a:uFill>
                <a:solidFill>
                  <a:srgbClr val="ffffff"/>
                </a:solidFill>
              </a:uFill>
              <a:latin typeface="Arial"/>
            </a:endParaRPr>
          </a:p>
        </p:txBody>
      </p:sp>
      <p:pic>
        <p:nvPicPr>
          <p:cNvPr id="534" name="Google Shape;516;p55" descr=""/>
          <p:cNvPicPr/>
          <p:nvPr/>
        </p:nvPicPr>
        <p:blipFill>
          <a:blip r:embed="rId1"/>
          <a:stretch/>
        </p:blipFill>
        <p:spPr>
          <a:xfrm>
            <a:off x="5953680" y="4951080"/>
            <a:ext cx="2265840" cy="126864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TextShape 1"/>
          <p:cNvSpPr txBox="1"/>
          <p:nvPr/>
        </p:nvSpPr>
        <p:spPr>
          <a:xfrm>
            <a:off x="300240" y="275760"/>
            <a:ext cx="8543520" cy="1220040"/>
          </a:xfrm>
          <a:prstGeom prst="rect">
            <a:avLst/>
          </a:prstGeom>
          <a:noFill/>
          <a:ln>
            <a:noFill/>
          </a:ln>
        </p:spPr>
        <p:txBody>
          <a:bodyPr anchor="ctr"/>
          <a:p>
            <a:pPr algn="ctr">
              <a:lnSpc>
                <a:spcPct val="90000"/>
              </a:lnSpc>
            </a:pPr>
            <a:r>
              <a:rPr b="1" lang="es-AR" sz="3240" spc="-1" strike="noStrike">
                <a:solidFill>
                  <a:srgbClr val="000000"/>
                </a:solidFill>
                <a:uFill>
                  <a:solidFill>
                    <a:srgbClr val="ffffff"/>
                  </a:solidFill>
                </a:uFill>
                <a:latin typeface="Arial"/>
                <a:ea typeface="Arial"/>
              </a:rPr>
              <a:t>Estructura de Control – Selección Simple</a:t>
            </a:r>
            <a:r>
              <a:rPr b="0" lang="es-AR" sz="3600"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Ejercicio - Mayor a 20 – Prueba de Escritorio</a:t>
            </a:r>
            <a:endParaRPr b="0" lang="es-AR" sz="1400" spc="-1" strike="noStrike">
              <a:solidFill>
                <a:srgbClr val="000000"/>
              </a:solidFill>
              <a:uFill>
                <a:solidFill>
                  <a:srgbClr val="ffffff"/>
                </a:solidFill>
              </a:uFill>
              <a:latin typeface="Arial"/>
            </a:endParaRPr>
          </a:p>
        </p:txBody>
      </p:sp>
      <p:graphicFrame>
        <p:nvGraphicFramePr>
          <p:cNvPr id="536" name="Table 2"/>
          <p:cNvGraphicFramePr/>
          <p:nvPr/>
        </p:nvGraphicFramePr>
        <p:xfrm>
          <a:off x="452520" y="2120400"/>
          <a:ext cx="8238600" cy="4394520"/>
        </p:xfrm>
        <a:graphic>
          <a:graphicData uri="http://schemas.openxmlformats.org/drawingml/2006/table">
            <a:tbl>
              <a:tblPr/>
              <a:tblGrid>
                <a:gridCol w="4664880"/>
                <a:gridCol w="1603440"/>
                <a:gridCol w="1970280"/>
              </a:tblGrid>
              <a:tr h="649800">
                <a:tc>
                  <a:txBody>
                    <a:bodyPr/>
                    <a:p>
                      <a:pPr algn="ctr">
                        <a:lnSpc>
                          <a:spcPct val="100000"/>
                        </a:lnSpc>
                      </a:pPr>
                      <a:r>
                        <a:rPr b="1" lang="es-AR" sz="1800" spc="-1" strike="noStrike">
                          <a:solidFill>
                            <a:srgbClr val="ffffff"/>
                          </a:solidFill>
                          <a:uFill>
                            <a:solidFill>
                              <a:srgbClr val="ffffff"/>
                            </a:solidFill>
                          </a:uFill>
                          <a:latin typeface="Arial"/>
                          <a:ea typeface="Arial"/>
                        </a:rPr>
                        <a:t>Código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AR" sz="1800" spc="-1" strike="noStrike">
                          <a:solidFill>
                            <a:srgbClr val="ffffff"/>
                          </a:solidFill>
                          <a:uFill>
                            <a:solidFill>
                              <a:srgbClr val="ffffff"/>
                            </a:solidFill>
                          </a:uFill>
                          <a:latin typeface="Calibri"/>
                          <a:ea typeface="Calibri"/>
                        </a:rPr>
                        <a:t>Datos Entrada</a:t>
                      </a:r>
                      <a:endParaRPr b="0" lang="es-AR" sz="1800" spc="-1" strike="noStrike">
                        <a:solidFill>
                          <a:srgbClr val="000000"/>
                        </a:solidFill>
                        <a:uFill>
                          <a:solidFill>
                            <a:srgbClr val="ffffff"/>
                          </a:solidFill>
                        </a:uFill>
                        <a:latin typeface="Arial"/>
                      </a:endParaRPr>
                    </a:p>
                    <a:p>
                      <a:pPr algn="ctr">
                        <a:lnSpc>
                          <a:spcPct val="100000"/>
                        </a:lnSpc>
                      </a:pPr>
                      <a:r>
                        <a:rPr b="1" lang="es-AR" sz="1800" spc="-1" strike="noStrike">
                          <a:solidFill>
                            <a:srgbClr val="ffffff"/>
                          </a:solidFill>
                          <a:uFill>
                            <a:solidFill>
                              <a:srgbClr val="ffffff"/>
                            </a:solidFill>
                          </a:uFill>
                          <a:latin typeface="Calibri"/>
                          <a:ea typeface="Calibri"/>
                        </a:rPr>
                        <a:t>(nroDeseado)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AR" sz="1800" spc="-1" strike="noStrike">
                          <a:solidFill>
                            <a:srgbClr val="ffffff"/>
                          </a:solidFill>
                          <a:uFill>
                            <a:solidFill>
                              <a:srgbClr val="ffffff"/>
                            </a:solidFill>
                          </a:uFill>
                          <a:latin typeface="Arial"/>
                          <a:ea typeface="Arial"/>
                        </a:rPr>
                        <a:t>Respuesta Deseada</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1167480">
                <a:tc rowSpan="3">
                  <a:txBody>
                    <a:bodyPr/>
                    <a:p>
                      <a:pPr>
                        <a:lnSpc>
                          <a:spcPct val="100000"/>
                        </a:lnSpc>
                      </a:pPr>
                      <a:endParaRPr b="0" lang="es-AR" sz="18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Arial"/>
                          <a:ea typeface="Arial"/>
                        </a:rPr>
                        <a:t>    </a:t>
                      </a:r>
                      <a:r>
                        <a:rPr b="1" lang="es-AR" sz="1800" spc="-1" strike="noStrike">
                          <a:solidFill>
                            <a:srgbClr val="000080"/>
                          </a:solidFill>
                          <a:uFill>
                            <a:solidFill>
                              <a:srgbClr val="ffffff"/>
                            </a:solidFill>
                          </a:uFill>
                          <a:latin typeface="Arial"/>
                          <a:ea typeface="Arial"/>
                        </a:rPr>
                        <a:t>let </a:t>
                      </a:r>
                      <a:r>
                        <a:rPr b="0" lang="es-AR" sz="1800" spc="-1" strike="noStrike">
                          <a:solidFill>
                            <a:srgbClr val="000000"/>
                          </a:solidFill>
                          <a:uFill>
                            <a:solidFill>
                              <a:srgbClr val="ffffff"/>
                            </a:solidFill>
                          </a:uFill>
                          <a:latin typeface="Arial"/>
                          <a:ea typeface="Arial"/>
                        </a:rPr>
                        <a:t>readlineSync = </a:t>
                      </a:r>
                      <a:r>
                        <a:rPr b="1" lang="es-AR" sz="1800" spc="-1" strike="noStrike">
                          <a:solidFill>
                            <a:srgbClr val="000080"/>
                          </a:solidFill>
                          <a:uFill>
                            <a:solidFill>
                              <a:srgbClr val="ffffff"/>
                            </a:solidFill>
                          </a:uFill>
                          <a:latin typeface="Arial"/>
                          <a:ea typeface="Arial"/>
                        </a:rPr>
                        <a:t>require</a:t>
                      </a:r>
                      <a:r>
                        <a:rPr b="0" lang="es-AR" sz="1800" spc="-1" strike="noStrike">
                          <a:solidFill>
                            <a:srgbClr val="000000"/>
                          </a:solidFill>
                          <a:uFill>
                            <a:solidFill>
                              <a:srgbClr val="ffffff"/>
                            </a:solidFill>
                          </a:uFill>
                          <a:latin typeface="Arial"/>
                          <a:ea typeface="Arial"/>
                        </a:rPr>
                        <a:t>(</a:t>
                      </a:r>
                      <a:r>
                        <a:rPr b="0" lang="es-AR" sz="1800" spc="-1" strike="noStrike">
                          <a:solidFill>
                            <a:srgbClr val="ff0000"/>
                          </a:solidFill>
                          <a:uFill>
                            <a:solidFill>
                              <a:srgbClr val="ffffff"/>
                            </a:solidFill>
                          </a:uFill>
                          <a:latin typeface="Arial"/>
                          <a:ea typeface="Arial"/>
                        </a:rPr>
                        <a:t>'readline-sync'</a:t>
                      </a:r>
                      <a:r>
                        <a:rPr b="0" lang="es-AR" sz="18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Arial"/>
                          <a:ea typeface="Arial"/>
                        </a:rPr>
                        <a:t>    </a:t>
                      </a:r>
                      <a:r>
                        <a:rPr b="1" lang="es-AR" sz="1800" spc="-1" strike="noStrike">
                          <a:solidFill>
                            <a:srgbClr val="000080"/>
                          </a:solidFill>
                          <a:uFill>
                            <a:solidFill>
                              <a:srgbClr val="ffffff"/>
                            </a:solidFill>
                          </a:uFill>
                          <a:latin typeface="Arial"/>
                          <a:ea typeface="Arial"/>
                        </a:rPr>
                        <a:t>let</a:t>
                      </a:r>
                      <a:r>
                        <a:rPr b="1" lang="es-AR" sz="1800" spc="-1" strike="noStrike">
                          <a:solidFill>
                            <a:srgbClr val="0000ff"/>
                          </a:solidFill>
                          <a:uFill>
                            <a:solidFill>
                              <a:srgbClr val="ffffff"/>
                            </a:solidFill>
                          </a:uFill>
                          <a:latin typeface="Arial"/>
                          <a:ea typeface="Arial"/>
                        </a:rPr>
                        <a:t> </a:t>
                      </a:r>
                      <a:r>
                        <a:rPr b="0" lang="es-AR" sz="1800" spc="-1" strike="noStrike">
                          <a:solidFill>
                            <a:srgbClr val="000000"/>
                          </a:solidFill>
                          <a:uFill>
                            <a:solidFill>
                              <a:srgbClr val="ffffff"/>
                            </a:solidFill>
                          </a:uFill>
                          <a:latin typeface="Arial"/>
                          <a:ea typeface="Arial"/>
                        </a:rPr>
                        <a:t>nroDeseado = readlineSync.</a:t>
                      </a:r>
                      <a:r>
                        <a:rPr b="1" lang="es-AR" sz="1800" spc="-1" strike="noStrike">
                          <a:solidFill>
                            <a:srgbClr val="000080"/>
                          </a:solidFill>
                          <a:uFill>
                            <a:solidFill>
                              <a:srgbClr val="ffffff"/>
                            </a:solidFill>
                          </a:uFill>
                          <a:latin typeface="Arial"/>
                          <a:ea typeface="Arial"/>
                        </a:rPr>
                        <a:t>questionInt</a:t>
                      </a:r>
                      <a:r>
                        <a:rPr b="0" lang="es-AR" sz="1800" spc="-1" strike="noStrike">
                          <a:solidFill>
                            <a:srgbClr val="000000"/>
                          </a:solidFill>
                          <a:uFill>
                            <a:solidFill>
                              <a:srgbClr val="ffffff"/>
                            </a:solidFill>
                          </a:uFill>
                          <a:latin typeface="Arial"/>
                          <a:ea typeface="Arial"/>
                        </a:rPr>
                        <a:t>(</a:t>
                      </a:r>
                      <a:r>
                        <a:rPr b="0" lang="es-AR" sz="1800" spc="-1" strike="noStrike">
                          <a:solidFill>
                            <a:srgbClr val="ff0000"/>
                          </a:solidFill>
                          <a:uFill>
                            <a:solidFill>
                              <a:srgbClr val="ffffff"/>
                            </a:solidFill>
                          </a:uFill>
                          <a:latin typeface="Arial"/>
                          <a:ea typeface="Arial"/>
                        </a:rPr>
                        <a:t>'Escriba el número que desea verificar si es mayor o no a 20: '</a:t>
                      </a:r>
                      <a:r>
                        <a:rPr b="0" lang="es-AR" sz="18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Arial"/>
                          <a:ea typeface="Arial"/>
                        </a:rPr>
                        <a:t>    </a:t>
                      </a:r>
                      <a:r>
                        <a:rPr b="1" lang="es-AR" sz="1800" spc="-1" strike="noStrike">
                          <a:solidFill>
                            <a:srgbClr val="000080"/>
                          </a:solidFill>
                          <a:uFill>
                            <a:solidFill>
                              <a:srgbClr val="ffffff"/>
                            </a:solidFill>
                          </a:uFill>
                          <a:latin typeface="Arial"/>
                          <a:ea typeface="Arial"/>
                        </a:rPr>
                        <a:t>if </a:t>
                      </a:r>
                      <a:r>
                        <a:rPr b="0" lang="es-AR" sz="1800" spc="-1" strike="noStrike">
                          <a:solidFill>
                            <a:srgbClr val="000000"/>
                          </a:solidFill>
                          <a:uFill>
                            <a:solidFill>
                              <a:srgbClr val="ffffff"/>
                            </a:solidFill>
                          </a:uFill>
                          <a:latin typeface="Arial"/>
                          <a:ea typeface="Arial"/>
                        </a:rPr>
                        <a:t>(nroDeseado &gt; 20){</a:t>
                      </a:r>
                      <a:endParaRPr b="0" lang="es-AR" sz="18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Arial"/>
                          <a:ea typeface="Arial"/>
                        </a:rPr>
                        <a:t>        </a:t>
                      </a:r>
                      <a:r>
                        <a:rPr b="1" lang="es-AR" sz="1800" spc="-1" strike="noStrike">
                          <a:solidFill>
                            <a:srgbClr val="000080"/>
                          </a:solidFill>
                          <a:uFill>
                            <a:solidFill>
                              <a:srgbClr val="ffffff"/>
                            </a:solidFill>
                          </a:uFill>
                          <a:latin typeface="Arial"/>
                          <a:ea typeface="Arial"/>
                        </a:rPr>
                        <a:t>console</a:t>
                      </a:r>
                      <a:r>
                        <a:rPr b="1" lang="es-AR" sz="1800" spc="-1" strike="noStrike">
                          <a:solidFill>
                            <a:srgbClr val="0000ff"/>
                          </a:solidFill>
                          <a:uFill>
                            <a:solidFill>
                              <a:srgbClr val="ffffff"/>
                            </a:solidFill>
                          </a:uFill>
                          <a:latin typeface="Arial"/>
                          <a:ea typeface="Arial"/>
                        </a:rPr>
                        <a:t>.</a:t>
                      </a:r>
                      <a:r>
                        <a:rPr b="1" lang="es-AR" sz="1800" spc="-1" strike="noStrike">
                          <a:solidFill>
                            <a:srgbClr val="000080"/>
                          </a:solidFill>
                          <a:uFill>
                            <a:solidFill>
                              <a:srgbClr val="ffffff"/>
                            </a:solidFill>
                          </a:uFill>
                          <a:latin typeface="Arial"/>
                          <a:ea typeface="Arial"/>
                        </a:rPr>
                        <a:t>log</a:t>
                      </a:r>
                      <a:r>
                        <a:rPr b="0" lang="es-AR" sz="1800" spc="-1" strike="noStrike">
                          <a:solidFill>
                            <a:srgbClr val="000000"/>
                          </a:solidFill>
                          <a:uFill>
                            <a:solidFill>
                              <a:srgbClr val="ffffff"/>
                            </a:solidFill>
                          </a:uFill>
                          <a:latin typeface="Arial"/>
                          <a:ea typeface="Arial"/>
                        </a:rPr>
                        <a:t>(</a:t>
                      </a:r>
                      <a:r>
                        <a:rPr b="0" lang="es-AR" sz="1800" spc="-1" strike="noStrike">
                          <a:solidFill>
                            <a:srgbClr val="ff0000"/>
                          </a:solidFill>
                          <a:uFill>
                            <a:solidFill>
                              <a:srgbClr val="ffffff"/>
                            </a:solidFill>
                          </a:uFill>
                          <a:latin typeface="Arial"/>
                          <a:ea typeface="Arial"/>
                        </a:rPr>
                        <a:t>'El número es mayor a 20: '</a:t>
                      </a:r>
                      <a:r>
                        <a:rPr b="0" lang="es-AR" sz="1800" spc="-1" strike="noStrike">
                          <a:solidFill>
                            <a:srgbClr val="000000"/>
                          </a:solidFill>
                          <a:uFill>
                            <a:solidFill>
                              <a:srgbClr val="ffffff"/>
                            </a:solidFill>
                          </a:uFill>
                          <a:latin typeface="Arial"/>
                          <a:ea typeface="Arial"/>
                        </a:rPr>
                        <a:t>+ nroDeseado);</a:t>
                      </a:r>
                      <a:endParaRPr b="0" lang="es-AR" sz="18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Arial"/>
                          <a:ea typeface="Arial"/>
                        </a:rPr>
                        <a:t>    </a:t>
                      </a:r>
                      <a:r>
                        <a:rPr b="0" lang="es-AR" sz="1800" spc="-1" strike="noStrike">
                          <a:solidFill>
                            <a:srgbClr val="000000"/>
                          </a:solidFill>
                          <a:uFill>
                            <a:solidFill>
                              <a:srgbClr val="ffffff"/>
                            </a:solidFill>
                          </a:uFill>
                          <a:latin typeface="Arial"/>
                          <a:ea typeface="Arial"/>
                        </a:rPr>
                        <a:t>} </a:t>
                      </a:r>
                      <a:r>
                        <a:rPr b="1" lang="es-AR" sz="1800" spc="-1" strike="noStrike">
                          <a:solidFill>
                            <a:srgbClr val="000080"/>
                          </a:solidFill>
                          <a:uFill>
                            <a:solidFill>
                              <a:srgbClr val="ffffff"/>
                            </a:solidFill>
                          </a:uFill>
                          <a:latin typeface="Arial"/>
                          <a:ea typeface="Arial"/>
                        </a:rPr>
                        <a:t>else </a:t>
                      </a:r>
                      <a:r>
                        <a:rPr b="0" lang="es-AR" sz="18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Arial"/>
                          <a:ea typeface="Arial"/>
                        </a:rPr>
                        <a:t>        </a:t>
                      </a:r>
                      <a:r>
                        <a:rPr b="1" lang="es-AR" sz="1800" spc="-1" strike="noStrike">
                          <a:solidFill>
                            <a:srgbClr val="000080"/>
                          </a:solidFill>
                          <a:uFill>
                            <a:solidFill>
                              <a:srgbClr val="ffffff"/>
                            </a:solidFill>
                          </a:uFill>
                          <a:latin typeface="Arial"/>
                          <a:ea typeface="Arial"/>
                        </a:rPr>
                        <a:t>console</a:t>
                      </a:r>
                      <a:r>
                        <a:rPr b="1" lang="es-AR" sz="1800" spc="-1" strike="noStrike">
                          <a:solidFill>
                            <a:srgbClr val="0000ff"/>
                          </a:solidFill>
                          <a:uFill>
                            <a:solidFill>
                              <a:srgbClr val="ffffff"/>
                            </a:solidFill>
                          </a:uFill>
                          <a:latin typeface="Arial"/>
                          <a:ea typeface="Arial"/>
                        </a:rPr>
                        <a:t>.</a:t>
                      </a:r>
                      <a:r>
                        <a:rPr b="1" lang="es-AR" sz="1800" spc="-1" strike="noStrike">
                          <a:solidFill>
                            <a:srgbClr val="000080"/>
                          </a:solidFill>
                          <a:uFill>
                            <a:solidFill>
                              <a:srgbClr val="ffffff"/>
                            </a:solidFill>
                          </a:uFill>
                          <a:latin typeface="Arial"/>
                          <a:ea typeface="Arial"/>
                        </a:rPr>
                        <a:t>log</a:t>
                      </a:r>
                      <a:r>
                        <a:rPr b="0" lang="es-AR" sz="1800" spc="-1" strike="noStrike">
                          <a:solidFill>
                            <a:srgbClr val="000000"/>
                          </a:solidFill>
                          <a:uFill>
                            <a:solidFill>
                              <a:srgbClr val="ffffff"/>
                            </a:solidFill>
                          </a:uFill>
                          <a:latin typeface="Arial"/>
                          <a:ea typeface="Arial"/>
                        </a:rPr>
                        <a:t>(</a:t>
                      </a:r>
                      <a:r>
                        <a:rPr b="0" lang="es-AR" sz="1800" spc="-1" strike="noStrike">
                          <a:solidFill>
                            <a:srgbClr val="ff0000"/>
                          </a:solidFill>
                          <a:uFill>
                            <a:solidFill>
                              <a:srgbClr val="ffffff"/>
                            </a:solidFill>
                          </a:uFill>
                          <a:latin typeface="Arial"/>
                          <a:ea typeface="Arial"/>
                        </a:rPr>
                        <a:t>'El número es menor o igual a 20: '</a:t>
                      </a:r>
                      <a:r>
                        <a:rPr b="0" lang="es-AR" sz="1800" spc="-1" strike="noStrike">
                          <a:solidFill>
                            <a:srgbClr val="000000"/>
                          </a:solidFill>
                          <a:uFill>
                            <a:solidFill>
                              <a:srgbClr val="ffffff"/>
                            </a:solidFill>
                          </a:uFill>
                          <a:latin typeface="Arial"/>
                          <a:ea typeface="Arial"/>
                        </a:rPr>
                        <a:t>+ nroDeseado);</a:t>
                      </a:r>
                      <a:endParaRPr b="0" lang="es-AR" sz="1800" spc="-1" strike="noStrike">
                        <a:solidFill>
                          <a:srgbClr val="000000"/>
                        </a:solidFill>
                        <a:uFill>
                          <a:solidFill>
                            <a:srgbClr val="ffffff"/>
                          </a:solidFill>
                        </a:uFill>
                        <a:latin typeface="Arial"/>
                      </a:endParaRPr>
                    </a:p>
                    <a:p>
                      <a:pPr>
                        <a:lnSpc>
                          <a:spcPct val="100000"/>
                        </a:lnSpc>
                      </a:pPr>
                      <a:r>
                        <a:rPr b="0" lang="es-AR" sz="1800" spc="-1" strike="noStrike">
                          <a:solidFill>
                            <a:srgbClr val="000000"/>
                          </a:solidFill>
                          <a:uFill>
                            <a:solidFill>
                              <a:srgbClr val="ffffff"/>
                            </a:solidFill>
                          </a:uFill>
                          <a:latin typeface="Arial"/>
                          <a:ea typeface="Arial"/>
                        </a:rPr>
                        <a:t>    </a:t>
                      </a:r>
                      <a:r>
                        <a:rPr b="0" lang="es-AR" sz="18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gn="ctr">
                        <a:lnSpc>
                          <a:spcPct val="100000"/>
                        </a:lnSpc>
                      </a:pPr>
                      <a:r>
                        <a:rPr b="0" lang="es-AR" sz="1800" spc="-1" strike="noStrike">
                          <a:solidFill>
                            <a:srgbClr val="000000"/>
                          </a:solidFill>
                          <a:uFill>
                            <a:solidFill>
                              <a:srgbClr val="ffffff"/>
                            </a:solidFill>
                          </a:uFill>
                          <a:latin typeface="Arial"/>
                          <a:ea typeface="Arial"/>
                        </a:rPr>
                        <a:t>20</a:t>
                      </a: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b="0" lang="es-AR" sz="1800" spc="-1" strike="noStrike">
                          <a:solidFill>
                            <a:srgbClr val="000000"/>
                          </a:solidFill>
                          <a:uFill>
                            <a:solidFill>
                              <a:srgbClr val="ffffff"/>
                            </a:solidFill>
                          </a:uFill>
                          <a:latin typeface="Arial"/>
                          <a:ea typeface="Arial"/>
                        </a:rPr>
                        <a:t>El número es menor o igual a 20: 20</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898200">
                <a:tc vMerge="1">
                  <a:tcPr>
                    <a:solidFill>
                      <a:srgbClr val="729fcf"/>
                    </a:solidFill>
                  </a:tcPr>
                </a:tc>
                <a:tc>
                  <a:txBody>
                    <a:bodyPr/>
                    <a:p>
                      <a:pPr algn="ctr">
                        <a:lnSpc>
                          <a:spcPct val="100000"/>
                        </a:lnSpc>
                      </a:pPr>
                      <a:r>
                        <a:rPr b="0" lang="es-AR" sz="1800" spc="-1" strike="noStrike">
                          <a:solidFill>
                            <a:srgbClr val="000000"/>
                          </a:solidFill>
                          <a:uFill>
                            <a:solidFill>
                              <a:srgbClr val="ffffff"/>
                            </a:solidFill>
                          </a:uFill>
                          <a:latin typeface="Arial"/>
                          <a:ea typeface="Arial"/>
                        </a:rPr>
                        <a:t>3</a:t>
                      </a: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s-AR" sz="1800" spc="-1" strike="noStrike">
                          <a:solidFill>
                            <a:srgbClr val="000000"/>
                          </a:solidFill>
                          <a:uFill>
                            <a:solidFill>
                              <a:srgbClr val="ffffff"/>
                            </a:solidFill>
                          </a:uFill>
                          <a:latin typeface="Arial"/>
                          <a:ea typeface="Arial"/>
                        </a:rPr>
                        <a:t>El número es menor o igual a 20: 3</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679040">
                <a:tc>
                  <a:txBody>
                    <a:bodyPr/>
                    <a:p>
                      <a:pPr algn="ctr">
                        <a:lnSpc>
                          <a:spcPct val="100000"/>
                        </a:lnSpc>
                      </a:pPr>
                      <a:r>
                        <a:rPr b="0" lang="es-AR" sz="1800" spc="-1" strike="noStrike">
                          <a:solidFill>
                            <a:srgbClr val="000000"/>
                          </a:solidFill>
                          <a:uFill>
                            <a:solidFill>
                              <a:srgbClr val="ffffff"/>
                            </a:solidFill>
                          </a:uFill>
                          <a:latin typeface="Arial"/>
                          <a:ea typeface="Arial"/>
                        </a:rPr>
                        <a:t>45</a:t>
                      </a:r>
                      <a:endParaRPr b="0" lang="es-AR" sz="1800" spc="-1" strike="noStrike">
                        <a:solidFill>
                          <a:srgbClr val="000000"/>
                        </a:solidFill>
                        <a:uFill>
                          <a:solidFill>
                            <a:srgbClr val="ffffff"/>
                          </a:solidFill>
                        </a:uFill>
                        <a:latin typeface="Arial"/>
                      </a:endParaRPr>
                    </a:p>
                    <a:p>
                      <a:pPr algn="ctr">
                        <a:lnSpc>
                          <a:spcPct val="100000"/>
                        </a:lnSpc>
                      </a:pP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b="0" lang="es-AR" sz="1800" spc="-1" strike="noStrike">
                          <a:solidFill>
                            <a:srgbClr val="000000"/>
                          </a:solidFill>
                          <a:uFill>
                            <a:solidFill>
                              <a:srgbClr val="ffffff"/>
                            </a:solidFill>
                          </a:uFill>
                          <a:latin typeface="Arial"/>
                          <a:ea typeface="Arial"/>
                        </a:rPr>
                        <a:t>El número es mayor a 20: 45</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bl>
          </a:graphicData>
        </a:graphic>
      </p:graphicFrame>
      <p:sp>
        <p:nvSpPr>
          <p:cNvPr id="537" name="TextShape 3"/>
          <p:cNvSpPr txBox="1"/>
          <p:nvPr/>
        </p:nvSpPr>
        <p:spPr>
          <a:xfrm>
            <a:off x="8587800" y="6575400"/>
            <a:ext cx="556200" cy="364680"/>
          </a:xfrm>
          <a:prstGeom prst="rect">
            <a:avLst/>
          </a:prstGeom>
          <a:noFill/>
          <a:ln>
            <a:noFill/>
          </a:ln>
        </p:spPr>
        <p:txBody>
          <a:bodyPr anchor="ctr"/>
          <a:p>
            <a:pPr algn="r">
              <a:lnSpc>
                <a:spcPct val="100000"/>
              </a:lnSpc>
            </a:pPr>
            <a:fld id="{E72837A2-368C-4669-9C8A-367EED433579}"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TextShape 1"/>
          <p:cNvSpPr txBox="1"/>
          <p:nvPr/>
        </p:nvSpPr>
        <p:spPr>
          <a:xfrm>
            <a:off x="327960" y="275760"/>
            <a:ext cx="8487720" cy="1220040"/>
          </a:xfrm>
          <a:prstGeom prst="rect">
            <a:avLst/>
          </a:prstGeom>
          <a:noFill/>
          <a:ln>
            <a:noFill/>
          </a:ln>
        </p:spPr>
        <p:txBody>
          <a:bodyPr anchor="ctr"/>
          <a:p>
            <a:pPr algn="ctr">
              <a:lnSpc>
                <a:spcPct val="90000"/>
              </a:lnSpc>
            </a:pPr>
            <a:r>
              <a:rPr b="1" lang="es-AR" sz="3240" spc="-1" strike="noStrike">
                <a:solidFill>
                  <a:srgbClr val="000000"/>
                </a:solidFill>
                <a:uFill>
                  <a:solidFill>
                    <a:srgbClr val="ffffff"/>
                  </a:solidFill>
                </a:uFill>
                <a:latin typeface="Arial"/>
                <a:ea typeface="Arial"/>
              </a:rPr>
              <a:t>Estructura de Control – Selección Simple</a:t>
            </a:r>
            <a:r>
              <a:rPr b="1" lang="es-AR" sz="3240"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Ejercicio – Aplicar Descuento</a:t>
            </a:r>
            <a:r>
              <a:rPr b="0" lang="es-AR" sz="2789" spc="-1" strike="noStrike">
                <a:solidFill>
                  <a:srgbClr val="000000"/>
                </a:solidFill>
                <a:uFill>
                  <a:solidFill>
                    <a:srgbClr val="ffffff"/>
                  </a:solidFill>
                </a:uFill>
                <a:latin typeface="Arial"/>
                <a:ea typeface="Arial"/>
              </a:rPr>
              <a:t> </a:t>
            </a:r>
            <a:endParaRPr b="0" lang="es-AR" sz="1400" spc="-1" strike="noStrike">
              <a:solidFill>
                <a:srgbClr val="000000"/>
              </a:solidFill>
              <a:uFill>
                <a:solidFill>
                  <a:srgbClr val="ffffff"/>
                </a:solidFill>
              </a:uFill>
              <a:latin typeface="Arial"/>
            </a:endParaRPr>
          </a:p>
        </p:txBody>
      </p:sp>
      <p:sp>
        <p:nvSpPr>
          <p:cNvPr id="539" name="TextShape 2"/>
          <p:cNvSpPr txBox="1"/>
          <p:nvPr/>
        </p:nvSpPr>
        <p:spPr>
          <a:xfrm>
            <a:off x="628560" y="2134800"/>
            <a:ext cx="7886520" cy="480528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Desarrolle un algoritmo que diga el precio de una compra </a:t>
            </a:r>
            <a:endParaRPr b="0" lang="es-AR" sz="14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La compra se compone del precio del producto y la cantidad</a:t>
            </a:r>
            <a:endParaRPr b="0" lang="es-AR" sz="14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Si el cliente gasta más de $1000 debemos aplicarle un descuento del 10%</a:t>
            </a: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p:txBody>
      </p:sp>
      <p:sp>
        <p:nvSpPr>
          <p:cNvPr id="540" name="TextShape 3"/>
          <p:cNvSpPr txBox="1"/>
          <p:nvPr/>
        </p:nvSpPr>
        <p:spPr>
          <a:xfrm>
            <a:off x="8587800" y="6575400"/>
            <a:ext cx="556200" cy="364680"/>
          </a:xfrm>
          <a:prstGeom prst="rect">
            <a:avLst/>
          </a:prstGeom>
          <a:noFill/>
          <a:ln>
            <a:noFill/>
          </a:ln>
        </p:spPr>
        <p:txBody>
          <a:bodyPr anchor="ctr"/>
          <a:p>
            <a:pPr algn="r">
              <a:lnSpc>
                <a:spcPct val="100000"/>
              </a:lnSpc>
            </a:pPr>
            <a:fld id="{C92907DD-E0B5-4C2E-8512-965C7FF5ADD1}"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541" name="Google Shape;531;p57" descr=""/>
          <p:cNvPicPr/>
          <p:nvPr/>
        </p:nvPicPr>
        <p:blipFill>
          <a:blip r:embed="rId1"/>
          <a:stretch/>
        </p:blipFill>
        <p:spPr>
          <a:xfrm>
            <a:off x="6734880" y="4476600"/>
            <a:ext cx="2180880" cy="2095200"/>
          </a:xfrm>
          <a:prstGeom prst="rect">
            <a:avLst/>
          </a:prstGeom>
          <a:ln>
            <a:noFill/>
          </a:ln>
        </p:spPr>
      </p:pic>
      <p:pic>
        <p:nvPicPr>
          <p:cNvPr id="542" name="Google Shape;532;p57" descr=""/>
          <p:cNvPicPr/>
          <p:nvPr/>
        </p:nvPicPr>
        <p:blipFill>
          <a:blip r:embed="rId2"/>
          <a:stretch/>
        </p:blipFill>
        <p:spPr>
          <a:xfrm>
            <a:off x="1491480" y="5326920"/>
            <a:ext cx="2351880" cy="99792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TextShape 1"/>
          <p:cNvSpPr txBox="1"/>
          <p:nvPr/>
        </p:nvSpPr>
        <p:spPr>
          <a:xfrm>
            <a:off x="133200" y="275760"/>
            <a:ext cx="8877600" cy="1220040"/>
          </a:xfrm>
          <a:prstGeom prst="rect">
            <a:avLst/>
          </a:prstGeom>
          <a:noFill/>
          <a:ln>
            <a:noFill/>
          </a:ln>
        </p:spPr>
        <p:txBody>
          <a:bodyPr anchor="ctr"/>
          <a:p>
            <a:pPr algn="ctr">
              <a:lnSpc>
                <a:spcPct val="90000"/>
              </a:lnSpc>
            </a:pPr>
            <a:r>
              <a:rPr b="1" lang="es-AR" sz="3240" spc="-1" strike="noStrike">
                <a:solidFill>
                  <a:srgbClr val="000000"/>
                </a:solidFill>
                <a:uFill>
                  <a:solidFill>
                    <a:srgbClr val="ffffff"/>
                  </a:solidFill>
                </a:uFill>
                <a:latin typeface="Arial"/>
                <a:ea typeface="Arial"/>
              </a:rPr>
              <a:t>Estructura de Control – Selección Simple</a:t>
            </a:r>
            <a:r>
              <a:rPr b="0" lang="es-AR" sz="3600"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Ejercicio – Aplicar Descuento</a:t>
            </a:r>
            <a:r>
              <a:rPr b="0" lang="es-AR" sz="2789" spc="-1" strike="noStrike">
                <a:solidFill>
                  <a:srgbClr val="000000"/>
                </a:solidFill>
                <a:uFill>
                  <a:solidFill>
                    <a:srgbClr val="ffffff"/>
                  </a:solidFill>
                </a:uFill>
                <a:latin typeface="Arial"/>
                <a:ea typeface="Arial"/>
              </a:rPr>
              <a:t> – </a:t>
            </a:r>
            <a:r>
              <a:rPr b="0" i="1" lang="es-AR" sz="2789" spc="-1" strike="noStrike">
                <a:solidFill>
                  <a:srgbClr val="000000"/>
                </a:solidFill>
                <a:uFill>
                  <a:solidFill>
                    <a:srgbClr val="ffffff"/>
                  </a:solidFill>
                </a:uFill>
                <a:latin typeface="Arial"/>
                <a:ea typeface="Arial"/>
              </a:rPr>
              <a:t>Código</a:t>
            </a:r>
            <a:r>
              <a:rPr b="0" lang="es-AR" sz="2789" spc="-1" strike="noStrike">
                <a:solidFill>
                  <a:srgbClr val="000000"/>
                </a:solidFill>
                <a:uFill>
                  <a:solidFill>
                    <a:srgbClr val="ffffff"/>
                  </a:solidFill>
                </a:uFill>
                <a:latin typeface="Arial"/>
                <a:ea typeface="Arial"/>
              </a:rPr>
              <a:t> </a:t>
            </a:r>
            <a:endParaRPr b="0" lang="es-AR" sz="1400" spc="-1" strike="noStrike">
              <a:solidFill>
                <a:srgbClr val="000000"/>
              </a:solidFill>
              <a:uFill>
                <a:solidFill>
                  <a:srgbClr val="ffffff"/>
                </a:solidFill>
              </a:uFill>
              <a:latin typeface="Arial"/>
            </a:endParaRPr>
          </a:p>
        </p:txBody>
      </p:sp>
      <p:sp>
        <p:nvSpPr>
          <p:cNvPr id="544" name="TextShape 2"/>
          <p:cNvSpPr txBox="1"/>
          <p:nvPr/>
        </p:nvSpPr>
        <p:spPr>
          <a:xfrm>
            <a:off x="8587800" y="6575400"/>
            <a:ext cx="556200" cy="364680"/>
          </a:xfrm>
          <a:prstGeom prst="rect">
            <a:avLst/>
          </a:prstGeom>
          <a:noFill/>
          <a:ln>
            <a:noFill/>
          </a:ln>
        </p:spPr>
        <p:txBody>
          <a:bodyPr anchor="ctr"/>
          <a:p>
            <a:pPr algn="r">
              <a:lnSpc>
                <a:spcPct val="100000"/>
              </a:lnSpc>
            </a:pPr>
            <a:fld id="{9823D850-D76D-4CB7-9B76-C8BC573F9E1F}"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545" name="CustomShape 3"/>
          <p:cNvSpPr/>
          <p:nvPr/>
        </p:nvSpPr>
        <p:spPr>
          <a:xfrm>
            <a:off x="586080" y="2051280"/>
            <a:ext cx="8196120" cy="4524120"/>
          </a:xfrm>
          <a:prstGeom prst="rect">
            <a:avLst/>
          </a:prstGeom>
          <a:noFill/>
          <a:ln>
            <a:noFill/>
          </a:ln>
        </p:spPr>
        <p:style>
          <a:lnRef idx="0"/>
          <a:fillRef idx="0"/>
          <a:effectRef idx="0"/>
          <a:fontRef idx="minor"/>
        </p:style>
        <p:txBody>
          <a:bodyPr/>
          <a:p>
            <a:pPr>
              <a:lnSpc>
                <a:spcPct val="100000"/>
              </a:lnSpc>
            </a:pP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0" lang="es-AR" sz="1400" spc="-1" strike="noStrike">
                <a:solidFill>
                  <a:srgbClr val="38761d"/>
                </a:solidFill>
                <a:uFill>
                  <a:solidFill>
                    <a:srgbClr val="ffffff"/>
                  </a:solidFill>
                </a:uFill>
                <a:latin typeface="Calibri"/>
                <a:ea typeface="Calibri"/>
              </a:rPr>
              <a:t>//Declaro variables</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let</a:t>
            </a:r>
            <a:r>
              <a:rPr b="0" lang="es-AR" sz="1400" spc="-1" strike="noStrike">
                <a:solidFill>
                  <a:srgbClr val="000080"/>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readlineSync = require('readline-sync');</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monto;</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montoConDescuento;</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descuento;</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cantidad;</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precioTotal;</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monto = readlineSync.</a:t>
            </a:r>
            <a:r>
              <a:rPr b="1" lang="es-AR" sz="1400" spc="-1" strike="noStrike">
                <a:solidFill>
                  <a:srgbClr val="000080"/>
                </a:solidFill>
                <a:uFill>
                  <a:solidFill>
                    <a:srgbClr val="ffffff"/>
                  </a:solidFill>
                </a:uFill>
                <a:latin typeface="Calibri"/>
                <a:ea typeface="Calibri"/>
              </a:rPr>
              <a:t>questionFloat</a:t>
            </a:r>
            <a:r>
              <a:rPr b="0" lang="es-AR" sz="1400" spc="-1" strike="noStrike">
                <a:solidFill>
                  <a:srgbClr val="000000"/>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"Ingresar monto: "</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cantidad = readlineSync.</a:t>
            </a:r>
            <a:r>
              <a:rPr b="1" lang="es-AR" sz="1400" spc="-1" strike="noStrike">
                <a:solidFill>
                  <a:srgbClr val="000080"/>
                </a:solidFill>
                <a:uFill>
                  <a:solidFill>
                    <a:srgbClr val="ffffff"/>
                  </a:solidFill>
                </a:uFill>
                <a:latin typeface="Calibri"/>
                <a:ea typeface="Calibri"/>
              </a:rPr>
              <a:t>questionFloat</a:t>
            </a:r>
            <a:r>
              <a:rPr b="0" lang="es-AR" sz="1400" spc="-1" strike="noStrike">
                <a:solidFill>
                  <a:srgbClr val="000000"/>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"Ingresar cantidad: "</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precioTotal = monto * cantidad;</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if </a:t>
            </a:r>
            <a:r>
              <a:rPr b="0" lang="es-AR" sz="1400" spc="-1" strike="noStrike">
                <a:solidFill>
                  <a:srgbClr val="000000"/>
                </a:solidFill>
                <a:uFill>
                  <a:solidFill>
                    <a:srgbClr val="ffffff"/>
                  </a:solidFill>
                </a:uFill>
                <a:latin typeface="Calibri"/>
                <a:ea typeface="Calibri"/>
              </a:rPr>
              <a:t>(precioTotal &gt;= 1000) {</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descuento = (precioTotal *10)/100;</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montoConDescuento = precioTotal - descuento;</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console</a:t>
            </a:r>
            <a:r>
              <a:rPr b="1" lang="es-AR" sz="1400" spc="-1" strike="noStrike">
                <a:solidFill>
                  <a:srgbClr val="0000ff"/>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log</a:t>
            </a:r>
            <a:r>
              <a:rPr b="0" lang="es-AR" sz="1400" spc="-1" strike="noStrike">
                <a:solidFill>
                  <a:srgbClr val="000000"/>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"Por gastar mas de 1000 tiene un 10% de descuento."</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console</a:t>
            </a:r>
            <a:r>
              <a:rPr b="1" lang="es-AR" sz="1400" spc="-1" strike="noStrike">
                <a:solidFill>
                  <a:srgbClr val="0000ff"/>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log</a:t>
            </a:r>
            <a:r>
              <a:rPr b="0" lang="es-AR" sz="1400" spc="-1" strike="noStrike">
                <a:solidFill>
                  <a:srgbClr val="000000"/>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"El monto a pagar es: "</a:t>
            </a:r>
            <a:r>
              <a:rPr b="0" lang="es-AR" sz="1400" spc="-1" strike="noStrike">
                <a:solidFill>
                  <a:srgbClr val="000000"/>
                </a:solidFill>
                <a:uFill>
                  <a:solidFill>
                    <a:srgbClr val="ffffff"/>
                  </a:solidFill>
                </a:uFill>
                <a:latin typeface="Calibri"/>
                <a:ea typeface="Calibri"/>
              </a:rPr>
              <a:t> + montoConDescuento);</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else </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console</a:t>
            </a:r>
            <a:r>
              <a:rPr b="1" lang="es-AR" sz="1400" spc="-1" strike="noStrike">
                <a:solidFill>
                  <a:srgbClr val="0000ff"/>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log</a:t>
            </a:r>
            <a:r>
              <a:rPr b="0" lang="es-AR" sz="1400" spc="-1" strike="noStrike">
                <a:solidFill>
                  <a:srgbClr val="000000"/>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"No tiene descuento. El monto a pagar es: " </a:t>
            </a:r>
            <a:r>
              <a:rPr b="0" lang="es-AR" sz="1400" spc="-1" strike="noStrike">
                <a:solidFill>
                  <a:srgbClr val="000000"/>
                </a:solidFill>
                <a:uFill>
                  <a:solidFill>
                    <a:srgbClr val="ffffff"/>
                  </a:solidFill>
                </a:uFill>
                <a:latin typeface="Calibri"/>
                <a:ea typeface="Calibri"/>
              </a:rPr>
              <a:t>+ precioTotal);</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00000"/>
              </a:lnSpc>
            </a:pPr>
            <a:endParaRPr b="0" lang="es-AR" sz="1800" spc="-1" strike="noStrike">
              <a:solidFill>
                <a:srgbClr val="000000"/>
              </a:solidFill>
              <a:uFill>
                <a:solidFill>
                  <a:srgbClr val="ffffff"/>
                </a:solidFill>
              </a:uFill>
              <a:latin typeface="Arial"/>
            </a:endParaRPr>
          </a:p>
        </p:txBody>
      </p:sp>
      <p:pic>
        <p:nvPicPr>
          <p:cNvPr id="546" name="Google Shape;540;p58" descr=""/>
          <p:cNvPicPr/>
          <p:nvPr/>
        </p:nvPicPr>
        <p:blipFill>
          <a:blip r:embed="rId1"/>
          <a:stretch/>
        </p:blipFill>
        <p:spPr>
          <a:xfrm>
            <a:off x="5910480" y="2498760"/>
            <a:ext cx="2351880" cy="997920"/>
          </a:xfrm>
          <a:prstGeom prst="rect">
            <a:avLst/>
          </a:prstGeom>
          <a:ln>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TextShape 1"/>
          <p:cNvSpPr txBox="1"/>
          <p:nvPr/>
        </p:nvSpPr>
        <p:spPr>
          <a:xfrm>
            <a:off x="198000" y="275760"/>
            <a:ext cx="8747280" cy="1220040"/>
          </a:xfrm>
          <a:prstGeom prst="rect">
            <a:avLst/>
          </a:prstGeom>
          <a:noFill/>
          <a:ln>
            <a:noFill/>
          </a:ln>
        </p:spPr>
        <p:txBody>
          <a:bodyPr anchor="ctr"/>
          <a:p>
            <a:pPr algn="ctr">
              <a:lnSpc>
                <a:spcPct val="90000"/>
              </a:lnSpc>
            </a:pPr>
            <a:r>
              <a:rPr b="1" lang="es-AR" sz="3240" spc="-1" strike="noStrike">
                <a:solidFill>
                  <a:srgbClr val="000000"/>
                </a:solidFill>
                <a:uFill>
                  <a:solidFill>
                    <a:srgbClr val="ffffff"/>
                  </a:solidFill>
                </a:uFill>
                <a:latin typeface="Arial"/>
                <a:ea typeface="Arial"/>
              </a:rPr>
              <a:t>Estructura de Control – Selección Simple</a:t>
            </a:r>
            <a:r>
              <a:rPr b="0" lang="es-AR" sz="3959"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Ejercicio – Aplicar Descuento</a:t>
            </a:r>
            <a:r>
              <a:rPr b="0" lang="es-AR" sz="2789" spc="-1" strike="noStrike">
                <a:solidFill>
                  <a:srgbClr val="000000"/>
                </a:solidFill>
                <a:uFill>
                  <a:solidFill>
                    <a:srgbClr val="ffffff"/>
                  </a:solidFill>
                </a:uFill>
                <a:latin typeface="Arial"/>
                <a:ea typeface="Arial"/>
              </a:rPr>
              <a:t> – </a:t>
            </a:r>
            <a:r>
              <a:rPr b="0" i="1" lang="es-AR" sz="2789" spc="-1" strike="noStrike">
                <a:solidFill>
                  <a:srgbClr val="000000"/>
                </a:solidFill>
                <a:uFill>
                  <a:solidFill>
                    <a:srgbClr val="ffffff"/>
                  </a:solidFill>
                </a:uFill>
                <a:latin typeface="Arial"/>
                <a:ea typeface="Arial"/>
              </a:rPr>
              <a:t>Prueba de Escritorio</a:t>
            </a:r>
            <a:endParaRPr b="0" lang="es-AR" sz="1400" spc="-1" strike="noStrike">
              <a:solidFill>
                <a:srgbClr val="000000"/>
              </a:solidFill>
              <a:uFill>
                <a:solidFill>
                  <a:srgbClr val="ffffff"/>
                </a:solidFill>
              </a:uFill>
              <a:latin typeface="Arial"/>
            </a:endParaRPr>
          </a:p>
        </p:txBody>
      </p:sp>
      <p:graphicFrame>
        <p:nvGraphicFramePr>
          <p:cNvPr id="548" name="Table 2"/>
          <p:cNvGraphicFramePr/>
          <p:nvPr/>
        </p:nvGraphicFramePr>
        <p:xfrm>
          <a:off x="182880" y="2089440"/>
          <a:ext cx="8762760" cy="3886920"/>
        </p:xfrm>
        <a:graphic>
          <a:graphicData uri="http://schemas.openxmlformats.org/drawingml/2006/table">
            <a:tbl>
              <a:tblPr/>
              <a:tblGrid>
                <a:gridCol w="4320720"/>
                <a:gridCol w="968760"/>
                <a:gridCol w="1309680"/>
                <a:gridCol w="2163600"/>
              </a:tblGrid>
              <a:tr h="618840">
                <a:tc>
                  <a:txBody>
                    <a:bodyPr lIns="82080" rIns="82080"/>
                    <a:p>
                      <a:pPr>
                        <a:lnSpc>
                          <a:spcPct val="100000"/>
                        </a:lnSpc>
                      </a:pPr>
                      <a:r>
                        <a:rPr b="1" lang="es-AR" sz="1800" spc="-1" strike="noStrike">
                          <a:solidFill>
                            <a:srgbClr val="ffffff"/>
                          </a:solidFill>
                          <a:uFill>
                            <a:solidFill>
                              <a:srgbClr val="ffffff"/>
                            </a:solidFill>
                          </a:uFill>
                          <a:latin typeface="Arial"/>
                          <a:ea typeface="Arial"/>
                        </a:rPr>
                        <a:t>Código</a:t>
                      </a:r>
                      <a:endParaRPr b="0" lang="es-AR" sz="1800" spc="-1" strike="noStrike">
                        <a:solidFill>
                          <a:srgbClr val="000000"/>
                        </a:solidFill>
                        <a:uFill>
                          <a:solidFill>
                            <a:srgbClr val="ffffff"/>
                          </a:solidFill>
                        </a:uFill>
                        <a:latin typeface="Arial"/>
                      </a:endParaRPr>
                    </a:p>
                  </a:txBody>
                  <a:tcPr marL="82080" marR="8208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gridSpan="2">
                  <a:txBody>
                    <a:bodyPr lIns="82080" rIns="82080"/>
                    <a:p>
                      <a:pPr>
                        <a:lnSpc>
                          <a:spcPct val="100000"/>
                        </a:lnSpc>
                      </a:pPr>
                      <a:r>
                        <a:rPr b="1" lang="es-AR" sz="1800" spc="-1" strike="noStrike">
                          <a:solidFill>
                            <a:srgbClr val="ffffff"/>
                          </a:solidFill>
                          <a:uFill>
                            <a:solidFill>
                              <a:srgbClr val="ffffff"/>
                            </a:solidFill>
                          </a:uFill>
                          <a:latin typeface="Calibri"/>
                          <a:ea typeface="Calibri"/>
                        </a:rPr>
                        <a:t>Datos de Entrada</a:t>
                      </a:r>
                      <a:endParaRPr b="0" lang="es-AR" sz="1800" spc="-1" strike="noStrike">
                        <a:solidFill>
                          <a:srgbClr val="000000"/>
                        </a:solidFill>
                        <a:uFill>
                          <a:solidFill>
                            <a:srgbClr val="ffffff"/>
                          </a:solidFill>
                        </a:uFill>
                        <a:latin typeface="Arial"/>
                      </a:endParaRPr>
                    </a:p>
                  </a:txBody>
                  <a:tcPr marL="82080" marR="8208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82080" rIns="82080"/>
                    <a:p>
                      <a:pPr>
                        <a:lnSpc>
                          <a:spcPct val="100000"/>
                        </a:lnSpc>
                      </a:pPr>
                      <a:r>
                        <a:rPr b="1" lang="es-AR" sz="1800" spc="-1" strike="noStrike">
                          <a:solidFill>
                            <a:srgbClr val="ffffff"/>
                          </a:solidFill>
                          <a:uFill>
                            <a:solidFill>
                              <a:srgbClr val="ffffff"/>
                            </a:solidFill>
                          </a:uFill>
                          <a:latin typeface="Arial"/>
                          <a:ea typeface="Arial"/>
                        </a:rPr>
                        <a:t>Respuesta Deseada</a:t>
                      </a:r>
                      <a:endParaRPr b="0" lang="es-AR" sz="1800" spc="-1" strike="noStrike">
                        <a:solidFill>
                          <a:srgbClr val="000000"/>
                        </a:solidFill>
                        <a:uFill>
                          <a:solidFill>
                            <a:srgbClr val="ffffff"/>
                          </a:solidFill>
                        </a:uFill>
                        <a:latin typeface="Arial"/>
                      </a:endParaRPr>
                    </a:p>
                  </a:txBody>
                  <a:tcPr marL="82080" marR="8208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48120">
                <a:tc rowSpan="6">
                  <a:txBody>
                    <a:bodyPr lIns="82080" rIns="82080"/>
                    <a:p>
                      <a:pPr>
                        <a:lnSpc>
                          <a:spcPct val="100000"/>
                        </a:lnSpc>
                      </a:pP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0" lang="es-AR" sz="1200" spc="-1" strike="noStrike">
                          <a:solidFill>
                            <a:srgbClr val="38761d"/>
                          </a:solidFill>
                          <a:uFill>
                            <a:solidFill>
                              <a:srgbClr val="ffffff"/>
                            </a:solidFill>
                          </a:uFill>
                          <a:latin typeface="Arial"/>
                          <a:ea typeface="Arial"/>
                        </a:rPr>
                        <a:t>//Declaro variables</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let</a:t>
                      </a:r>
                      <a:r>
                        <a:rPr b="0" lang="es-AR" sz="1200" spc="-1" strike="noStrike">
                          <a:solidFill>
                            <a:srgbClr val="000080"/>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readlineSync = </a:t>
                      </a:r>
                      <a:r>
                        <a:rPr b="1" lang="es-AR" sz="1200" spc="-1" strike="noStrike">
                          <a:solidFill>
                            <a:srgbClr val="000080"/>
                          </a:solidFill>
                          <a:uFill>
                            <a:solidFill>
                              <a:srgbClr val="ffffff"/>
                            </a:solidFill>
                          </a:uFill>
                          <a:latin typeface="Arial"/>
                          <a:ea typeface="Arial"/>
                        </a:rPr>
                        <a:t>require</a:t>
                      </a:r>
                      <a:r>
                        <a:rPr b="0" lang="es-AR" sz="1200" spc="-1" strike="noStrike">
                          <a:solidFill>
                            <a:srgbClr val="000000"/>
                          </a:solidFill>
                          <a:uFill>
                            <a:solidFill>
                              <a:srgbClr val="ffffff"/>
                            </a:solidFill>
                          </a:uFill>
                          <a:latin typeface="Arial"/>
                          <a:ea typeface="Arial"/>
                        </a:rPr>
                        <a:t>('readline-sync');</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let </a:t>
                      </a:r>
                      <a:r>
                        <a:rPr b="0" lang="es-AR" sz="1200" spc="-1" strike="noStrike">
                          <a:solidFill>
                            <a:srgbClr val="000000"/>
                          </a:solidFill>
                          <a:uFill>
                            <a:solidFill>
                              <a:srgbClr val="ffffff"/>
                            </a:solidFill>
                          </a:uFill>
                          <a:latin typeface="Arial"/>
                          <a:ea typeface="Arial"/>
                        </a:rPr>
                        <a:t>monto;</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let </a:t>
                      </a:r>
                      <a:r>
                        <a:rPr b="0" lang="es-AR" sz="1200" spc="-1" strike="noStrike">
                          <a:solidFill>
                            <a:srgbClr val="000000"/>
                          </a:solidFill>
                          <a:uFill>
                            <a:solidFill>
                              <a:srgbClr val="ffffff"/>
                            </a:solidFill>
                          </a:uFill>
                          <a:latin typeface="Arial"/>
                          <a:ea typeface="Arial"/>
                        </a:rPr>
                        <a:t>montoConDescuento;</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let </a:t>
                      </a:r>
                      <a:r>
                        <a:rPr b="0" lang="es-AR" sz="1200" spc="-1" strike="noStrike">
                          <a:solidFill>
                            <a:srgbClr val="000000"/>
                          </a:solidFill>
                          <a:uFill>
                            <a:solidFill>
                              <a:srgbClr val="ffffff"/>
                            </a:solidFill>
                          </a:uFill>
                          <a:latin typeface="Arial"/>
                          <a:ea typeface="Arial"/>
                        </a:rPr>
                        <a:t>descuento;</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let </a:t>
                      </a:r>
                      <a:r>
                        <a:rPr b="0" lang="es-AR" sz="1200" spc="-1" strike="noStrike">
                          <a:solidFill>
                            <a:srgbClr val="000000"/>
                          </a:solidFill>
                          <a:uFill>
                            <a:solidFill>
                              <a:srgbClr val="ffffff"/>
                            </a:solidFill>
                          </a:uFill>
                          <a:latin typeface="Arial"/>
                          <a:ea typeface="Arial"/>
                        </a:rPr>
                        <a:t>cantidad;</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let </a:t>
                      </a:r>
                      <a:r>
                        <a:rPr b="0" lang="es-AR" sz="1200" spc="-1" strike="noStrike">
                          <a:solidFill>
                            <a:srgbClr val="000000"/>
                          </a:solidFill>
                          <a:uFill>
                            <a:solidFill>
                              <a:srgbClr val="ffffff"/>
                            </a:solidFill>
                          </a:uFill>
                          <a:latin typeface="Arial"/>
                          <a:ea typeface="Arial"/>
                        </a:rPr>
                        <a:t>precioTotal;</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monto = readlineSync.</a:t>
                      </a:r>
                      <a:r>
                        <a:rPr b="1" lang="es-AR" sz="1200" spc="-1" strike="noStrike">
                          <a:solidFill>
                            <a:srgbClr val="000080"/>
                          </a:solidFill>
                          <a:uFill>
                            <a:solidFill>
                              <a:srgbClr val="ffffff"/>
                            </a:solidFill>
                          </a:uFill>
                          <a:latin typeface="Arial"/>
                          <a:ea typeface="Arial"/>
                        </a:rPr>
                        <a:t>questionFloat</a:t>
                      </a:r>
                      <a:r>
                        <a:rPr b="0" lang="es-AR" sz="1200" spc="-1" strike="noStrike">
                          <a:solidFill>
                            <a:srgbClr val="000000"/>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"Ingresar monto: "</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cantidad = readlineSync.</a:t>
                      </a:r>
                      <a:r>
                        <a:rPr b="1" lang="es-AR" sz="1200" spc="-1" strike="noStrike">
                          <a:solidFill>
                            <a:srgbClr val="000080"/>
                          </a:solidFill>
                          <a:uFill>
                            <a:solidFill>
                              <a:srgbClr val="ffffff"/>
                            </a:solidFill>
                          </a:uFill>
                          <a:latin typeface="Arial"/>
                          <a:ea typeface="Arial"/>
                        </a:rPr>
                        <a:t>questionFloat</a:t>
                      </a:r>
                      <a:r>
                        <a:rPr b="0" lang="es-AR" sz="1200" spc="-1" strike="noStrike">
                          <a:solidFill>
                            <a:srgbClr val="000000"/>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"Ingresar cantidad: "</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precioTotal = monto * cantidad;</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if </a:t>
                      </a:r>
                      <a:r>
                        <a:rPr b="0" lang="es-AR" sz="1200" spc="-1" strike="noStrike">
                          <a:solidFill>
                            <a:srgbClr val="000000"/>
                          </a:solidFill>
                          <a:uFill>
                            <a:solidFill>
                              <a:srgbClr val="ffffff"/>
                            </a:solidFill>
                          </a:uFill>
                          <a:latin typeface="Arial"/>
                          <a:ea typeface="Arial"/>
                        </a:rPr>
                        <a:t>(precioTotal &gt;= 1000){</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descuento = (precioTotal *10)/100;</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montoConDescuento = precioTotal - descuento;</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console</a:t>
                      </a:r>
                      <a:r>
                        <a:rPr b="1" lang="es-AR" sz="1200" spc="-1" strike="noStrike">
                          <a:solidFill>
                            <a:srgbClr val="0000ff"/>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log</a:t>
                      </a:r>
                      <a:r>
                        <a:rPr b="0" lang="es-AR" sz="1200" spc="-1" strike="noStrike">
                          <a:solidFill>
                            <a:srgbClr val="000000"/>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"Por gastar mas de 1000 tiene un 10% de descuento."</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console</a:t>
                      </a:r>
                      <a:r>
                        <a:rPr b="1" lang="es-AR" sz="1200" spc="-1" strike="noStrike">
                          <a:solidFill>
                            <a:srgbClr val="0000ff"/>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log</a:t>
                      </a:r>
                      <a:r>
                        <a:rPr b="0" lang="es-AR" sz="1200" spc="-1" strike="noStrike">
                          <a:solidFill>
                            <a:srgbClr val="000000"/>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"El monto a pagar es: "</a:t>
                      </a:r>
                      <a:r>
                        <a:rPr b="0" lang="es-AR" sz="1200" spc="-1" strike="noStrike">
                          <a:solidFill>
                            <a:srgbClr val="000000"/>
                          </a:solidFill>
                          <a:uFill>
                            <a:solidFill>
                              <a:srgbClr val="ffffff"/>
                            </a:solidFill>
                          </a:uFill>
                          <a:latin typeface="Arial"/>
                          <a:ea typeface="Arial"/>
                        </a:rPr>
                        <a:t> + montoConDescuento);</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else </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console</a:t>
                      </a:r>
                      <a:r>
                        <a:rPr b="1" lang="es-AR" sz="1200" spc="-1" strike="noStrike">
                          <a:solidFill>
                            <a:srgbClr val="0000ff"/>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log</a:t>
                      </a:r>
                      <a:r>
                        <a:rPr b="0" lang="es-AR" sz="1200" spc="-1" strike="noStrike">
                          <a:solidFill>
                            <a:srgbClr val="000000"/>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"No tiene descuento. El monto a pagar es: " </a:t>
                      </a:r>
                      <a:r>
                        <a:rPr b="0" lang="es-AR" sz="1200" spc="-1" strike="noStrike">
                          <a:solidFill>
                            <a:srgbClr val="000000"/>
                          </a:solidFill>
                          <a:uFill>
                            <a:solidFill>
                              <a:srgbClr val="ffffff"/>
                            </a:solidFill>
                          </a:uFill>
                          <a:latin typeface="Arial"/>
                          <a:ea typeface="Arial"/>
                        </a:rPr>
                        <a:t>+ precioTotal);</a:t>
                      </a:r>
                      <a:endParaRPr b="0" lang="es-AR" sz="1800" spc="-1" strike="noStrike">
                        <a:solidFill>
                          <a:srgbClr val="000000"/>
                        </a:solidFill>
                        <a:uFill>
                          <a:solidFill>
                            <a:srgbClr val="ffffff"/>
                          </a:solidFill>
                        </a:uFill>
                        <a:latin typeface="Arial"/>
                      </a:endParaRPr>
                    </a:p>
                    <a:p>
                      <a:pPr>
                        <a:lnSpc>
                          <a:spcPct val="100000"/>
                        </a:lnSpc>
                      </a:pPr>
                      <a:r>
                        <a:rPr b="0" lang="es-AR" sz="1200" spc="-1" strike="noStrike">
                          <a:solidFill>
                            <a:srgbClr val="000000"/>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82080" marR="8208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lIns="82080" rIns="82080"/>
                    <a:p>
                      <a:pPr>
                        <a:lnSpc>
                          <a:spcPct val="100000"/>
                        </a:lnSpc>
                      </a:pPr>
                      <a:r>
                        <a:rPr b="0" lang="es-AR" sz="1800" spc="-1" strike="noStrike">
                          <a:solidFill>
                            <a:srgbClr val="000000"/>
                          </a:solidFill>
                          <a:uFill>
                            <a:solidFill>
                              <a:srgbClr val="ffffff"/>
                            </a:solidFill>
                          </a:uFill>
                          <a:latin typeface="Arial"/>
                          <a:ea typeface="Arial"/>
                        </a:rPr>
                        <a:t>Monto</a:t>
                      </a:r>
                      <a:endParaRPr b="0" lang="es-AR" sz="1800" spc="-1" strike="noStrike">
                        <a:solidFill>
                          <a:srgbClr val="000000"/>
                        </a:solidFill>
                        <a:uFill>
                          <a:solidFill>
                            <a:srgbClr val="ffffff"/>
                          </a:solidFill>
                        </a:uFill>
                        <a:latin typeface="Arial"/>
                      </a:endParaRPr>
                    </a:p>
                  </a:txBody>
                  <a:tcPr marL="82080" marR="8208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lIns="82080" rIns="82080"/>
                    <a:p>
                      <a:pPr>
                        <a:lnSpc>
                          <a:spcPct val="100000"/>
                        </a:lnSpc>
                      </a:pPr>
                      <a:r>
                        <a:rPr b="0" lang="es-AR" sz="1800" spc="-1" strike="noStrike">
                          <a:solidFill>
                            <a:srgbClr val="000000"/>
                          </a:solidFill>
                          <a:uFill>
                            <a:solidFill>
                              <a:srgbClr val="ffffff"/>
                            </a:solidFill>
                          </a:uFill>
                          <a:latin typeface="Arial"/>
                          <a:ea typeface="Arial"/>
                        </a:rPr>
                        <a:t>Cantidad</a:t>
                      </a:r>
                      <a:endParaRPr b="0" lang="es-AR" sz="1800" spc="-1" strike="noStrike">
                        <a:solidFill>
                          <a:srgbClr val="000000"/>
                        </a:solidFill>
                        <a:uFill>
                          <a:solidFill>
                            <a:srgbClr val="ffffff"/>
                          </a:solidFill>
                        </a:uFill>
                        <a:latin typeface="Arial"/>
                      </a:endParaRPr>
                    </a:p>
                  </a:txBody>
                  <a:tcPr marL="82080" marR="8208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cPr marL="81000" marR="8100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1090800">
                <a:tc vMerge="1">
                  <a:tcPr>
                    <a:solidFill>
                      <a:srgbClr val="729fcf"/>
                    </a:solidFill>
                  </a:tcPr>
                </a:tc>
                <a:tc>
                  <a:txBody>
                    <a:bodyPr lIns="82080" rIns="82080"/>
                    <a:p>
                      <a:pPr>
                        <a:lnSpc>
                          <a:spcPct val="100000"/>
                        </a:lnSpc>
                      </a:pPr>
                      <a:r>
                        <a:rPr b="0" lang="es-AR" sz="1600" spc="-1" strike="noStrike">
                          <a:solidFill>
                            <a:srgbClr val="000000"/>
                          </a:solidFill>
                          <a:uFill>
                            <a:solidFill>
                              <a:srgbClr val="ffffff"/>
                            </a:solidFill>
                          </a:uFill>
                          <a:latin typeface="Arial"/>
                          <a:ea typeface="Arial"/>
                        </a:rPr>
                        <a:t>500</a:t>
                      </a:r>
                      <a:endParaRPr b="0" lang="es-AR" sz="1800" spc="-1" strike="noStrike">
                        <a:solidFill>
                          <a:srgbClr val="000000"/>
                        </a:solidFill>
                        <a:uFill>
                          <a:solidFill>
                            <a:srgbClr val="ffffff"/>
                          </a:solidFill>
                        </a:uFill>
                        <a:latin typeface="Arial"/>
                      </a:endParaRPr>
                    </a:p>
                  </a:txBody>
                  <a:tcPr marL="82080" marR="820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82080" rIns="82080"/>
                    <a:p>
                      <a:pPr>
                        <a:lnSpc>
                          <a:spcPct val="100000"/>
                        </a:lnSpc>
                      </a:pPr>
                      <a:r>
                        <a:rPr b="0" lang="es-AR" sz="1600" spc="-1" strike="noStrike">
                          <a:solidFill>
                            <a:srgbClr val="000000"/>
                          </a:solidFill>
                          <a:uFill>
                            <a:solidFill>
                              <a:srgbClr val="ffffff"/>
                            </a:solidFill>
                          </a:uFill>
                          <a:latin typeface="Arial"/>
                          <a:ea typeface="Arial"/>
                        </a:rPr>
                        <a:t>3</a:t>
                      </a:r>
                      <a:endParaRPr b="0" lang="es-AR" sz="1800" spc="-1" strike="noStrike">
                        <a:solidFill>
                          <a:srgbClr val="000000"/>
                        </a:solidFill>
                        <a:uFill>
                          <a:solidFill>
                            <a:srgbClr val="ffffff"/>
                          </a:solidFill>
                        </a:uFill>
                        <a:latin typeface="Arial"/>
                      </a:endParaRPr>
                    </a:p>
                  </a:txBody>
                  <a:tcPr marL="82080" marR="820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81000" rIns="81000"/>
                    <a:p>
                      <a:pPr>
                        <a:lnSpc>
                          <a:spcPct val="100000"/>
                        </a:lnSpc>
                      </a:pPr>
                      <a:r>
                        <a:rPr b="0" lang="es-AR" sz="1400" spc="-1" strike="noStrike">
                          <a:solidFill>
                            <a:srgbClr val="000000"/>
                          </a:solidFill>
                          <a:uFill>
                            <a:solidFill>
                              <a:srgbClr val="ffffff"/>
                            </a:solidFill>
                          </a:uFill>
                          <a:latin typeface="Arial"/>
                          <a:ea typeface="Arial"/>
                        </a:rPr>
                        <a:t>Por gastar más de 1000 Ud tiene un 10% de descuento</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Arial"/>
                          <a:ea typeface="Arial"/>
                        </a:rPr>
                        <a:t>El monto a pagar es:  1350</a:t>
                      </a:r>
                      <a:endParaRPr b="0" lang="es-AR" sz="1800" spc="-1" strike="noStrike">
                        <a:solidFill>
                          <a:srgbClr val="000000"/>
                        </a:solidFill>
                        <a:uFill>
                          <a:solidFill>
                            <a:srgbClr val="ffffff"/>
                          </a:solidFill>
                        </a:uFill>
                        <a:latin typeface="Arial"/>
                      </a:endParaRPr>
                    </a:p>
                  </a:txBody>
                  <a:tcPr marL="81000" marR="8100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91400">
                <a:tc vMerge="1">
                  <a:tcPr>
                    <a:solidFill>
                      <a:srgbClr val="729fcf"/>
                    </a:solidFill>
                  </a:tcPr>
                </a:tc>
                <a:tc>
                  <a:txBody>
                    <a:bodyPr lIns="82080" rIns="82080"/>
                    <a:p>
                      <a:pPr>
                        <a:lnSpc>
                          <a:spcPct val="100000"/>
                        </a:lnSpc>
                      </a:pPr>
                      <a:r>
                        <a:rPr b="0" lang="es-AR" sz="1600" spc="-1" strike="noStrike">
                          <a:solidFill>
                            <a:srgbClr val="000000"/>
                          </a:solidFill>
                          <a:uFill>
                            <a:solidFill>
                              <a:srgbClr val="ffffff"/>
                            </a:solidFill>
                          </a:uFill>
                          <a:latin typeface="Arial"/>
                          <a:ea typeface="Arial"/>
                        </a:rPr>
                        <a:t>200</a:t>
                      </a:r>
                      <a:endParaRPr b="0" lang="es-AR" sz="1800" spc="-1" strike="noStrike">
                        <a:solidFill>
                          <a:srgbClr val="000000"/>
                        </a:solidFill>
                        <a:uFill>
                          <a:solidFill>
                            <a:srgbClr val="ffffff"/>
                          </a:solidFill>
                        </a:uFill>
                        <a:latin typeface="Arial"/>
                      </a:endParaRPr>
                    </a:p>
                  </a:txBody>
                  <a:tcPr marL="82080" marR="8208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lIns="82080" rIns="82080"/>
                    <a:p>
                      <a:pPr>
                        <a:lnSpc>
                          <a:spcPct val="100000"/>
                        </a:lnSpc>
                      </a:pPr>
                      <a:r>
                        <a:rPr b="0" lang="es-AR" sz="1600" spc="-1" strike="noStrike">
                          <a:solidFill>
                            <a:srgbClr val="000000"/>
                          </a:solidFill>
                          <a:uFill>
                            <a:solidFill>
                              <a:srgbClr val="ffffff"/>
                            </a:solidFill>
                          </a:uFill>
                          <a:latin typeface="Arial"/>
                          <a:ea typeface="Arial"/>
                        </a:rPr>
                        <a:t>2</a:t>
                      </a:r>
                      <a:endParaRPr b="0" lang="es-AR" sz="1800" spc="-1" strike="noStrike">
                        <a:solidFill>
                          <a:srgbClr val="000000"/>
                        </a:solidFill>
                        <a:uFill>
                          <a:solidFill>
                            <a:srgbClr val="ffffff"/>
                          </a:solidFill>
                        </a:uFill>
                        <a:latin typeface="Arial"/>
                      </a:endParaRPr>
                    </a:p>
                  </a:txBody>
                  <a:tcPr marL="82080" marR="8208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lIns="81000" rIns="81000"/>
                    <a:p>
                      <a:pPr>
                        <a:lnSpc>
                          <a:spcPct val="100000"/>
                        </a:lnSpc>
                      </a:pPr>
                      <a:r>
                        <a:rPr b="0" lang="es-AR" sz="1400" spc="-1" strike="noStrike">
                          <a:solidFill>
                            <a:srgbClr val="000000"/>
                          </a:solidFill>
                          <a:uFill>
                            <a:solidFill>
                              <a:srgbClr val="ffffff"/>
                            </a:solidFill>
                          </a:uFill>
                          <a:latin typeface="Arial"/>
                          <a:ea typeface="Arial"/>
                        </a:rPr>
                        <a:t>Ud. no tiene descuento. El monto a pagar es: 400</a:t>
                      </a:r>
                      <a:endParaRPr b="0" lang="es-AR" sz="1800" spc="-1" strike="noStrike">
                        <a:solidFill>
                          <a:srgbClr val="000000"/>
                        </a:solidFill>
                        <a:uFill>
                          <a:solidFill>
                            <a:srgbClr val="ffffff"/>
                          </a:solidFill>
                        </a:uFill>
                        <a:latin typeface="Arial"/>
                      </a:endParaRPr>
                    </a:p>
                  </a:txBody>
                  <a:tcPr marL="81000" marR="8100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318960">
                <a:tc vMerge="1">
                  <a:tcPr>
                    <a:solidFill>
                      <a:srgbClr val="729fcf"/>
                    </a:solidFill>
                  </a:tcPr>
                </a:tc>
                <a:tc>
                  <a:txBody>
                    <a:bodyPr lIns="82080" rIns="82080"/>
                    <a:p>
                      <a:pPr>
                        <a:lnSpc>
                          <a:spcPct val="100000"/>
                        </a:lnSpc>
                      </a:pPr>
                      <a:r>
                        <a:rPr b="0" lang="es-AR" sz="1600" spc="-1" strike="noStrike">
                          <a:solidFill>
                            <a:srgbClr val="000000"/>
                          </a:solidFill>
                          <a:uFill>
                            <a:solidFill>
                              <a:srgbClr val="ffffff"/>
                            </a:solidFill>
                          </a:uFill>
                          <a:latin typeface="Arial"/>
                          <a:ea typeface="Arial"/>
                        </a:rPr>
                        <a:t>200</a:t>
                      </a:r>
                      <a:endParaRPr b="0" lang="es-AR" sz="1800" spc="-1" strike="noStrike">
                        <a:solidFill>
                          <a:srgbClr val="000000"/>
                        </a:solidFill>
                        <a:uFill>
                          <a:solidFill>
                            <a:srgbClr val="ffffff"/>
                          </a:solidFill>
                        </a:uFill>
                        <a:latin typeface="Arial"/>
                      </a:endParaRPr>
                    </a:p>
                  </a:txBody>
                  <a:tcPr marL="82080" marR="820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82080" rIns="82080"/>
                    <a:p>
                      <a:pPr>
                        <a:lnSpc>
                          <a:spcPct val="100000"/>
                        </a:lnSpc>
                      </a:pPr>
                      <a:r>
                        <a:rPr b="0" lang="es-AR" sz="1600" spc="-1" strike="noStrike">
                          <a:solidFill>
                            <a:srgbClr val="000000"/>
                          </a:solidFill>
                          <a:uFill>
                            <a:solidFill>
                              <a:srgbClr val="ffffff"/>
                            </a:solidFill>
                          </a:uFill>
                          <a:latin typeface="Arial"/>
                          <a:ea typeface="Arial"/>
                        </a:rPr>
                        <a:t>5</a:t>
                      </a:r>
                      <a:endParaRPr b="0" lang="es-AR" sz="1800" spc="-1" strike="noStrike">
                        <a:solidFill>
                          <a:srgbClr val="000000"/>
                        </a:solidFill>
                        <a:uFill>
                          <a:solidFill>
                            <a:srgbClr val="ffffff"/>
                          </a:solidFill>
                        </a:uFill>
                        <a:latin typeface="Arial"/>
                      </a:endParaRPr>
                    </a:p>
                  </a:txBody>
                  <a:tcPr marL="82080" marR="820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rowSpan="2">
                  <a:txBody>
                    <a:bodyPr lIns="82080" rIns="82080"/>
                    <a:p>
                      <a:pPr>
                        <a:lnSpc>
                          <a:spcPct val="100000"/>
                        </a:lnSpc>
                      </a:pPr>
                      <a:r>
                        <a:rPr b="0" lang="es-AR" sz="1400" spc="-1" strike="noStrike">
                          <a:solidFill>
                            <a:srgbClr val="000000"/>
                          </a:solidFill>
                          <a:uFill>
                            <a:solidFill>
                              <a:srgbClr val="ffffff"/>
                            </a:solidFill>
                          </a:uFill>
                          <a:latin typeface="Arial"/>
                          <a:ea typeface="Arial"/>
                        </a:rPr>
                        <a:t>Por gastar más de 1000 Ud tiene un 10% de descuento</a:t>
                      </a:r>
                      <a:endParaRPr b="0" lang="es-AR" sz="1800" spc="-1" strike="noStrike">
                        <a:solidFill>
                          <a:srgbClr val="000000"/>
                        </a:solidFill>
                        <a:uFill>
                          <a:solidFill>
                            <a:srgbClr val="ffffff"/>
                          </a:solidFill>
                        </a:uFill>
                        <a:latin typeface="Arial"/>
                      </a:endParaRPr>
                    </a:p>
                    <a:p>
                      <a:pPr>
                        <a:lnSpc>
                          <a:spcPct val="100000"/>
                        </a:lnSpc>
                      </a:pPr>
                      <a:r>
                        <a:rPr b="0" lang="es-AR" sz="1400" spc="-1" strike="noStrike">
                          <a:solidFill>
                            <a:srgbClr val="000000"/>
                          </a:solidFill>
                          <a:uFill>
                            <a:solidFill>
                              <a:srgbClr val="ffffff"/>
                            </a:solidFill>
                          </a:uFill>
                          <a:latin typeface="Arial"/>
                          <a:ea typeface="Arial"/>
                        </a:rPr>
                        <a:t>El monto a pagar es:  900</a:t>
                      </a:r>
                      <a:endParaRPr b="0" lang="es-AR" sz="1800" spc="-1" strike="noStrike">
                        <a:solidFill>
                          <a:srgbClr val="000000"/>
                        </a:solidFill>
                        <a:uFill>
                          <a:solidFill>
                            <a:srgbClr val="ffffff"/>
                          </a:solidFill>
                        </a:uFill>
                        <a:latin typeface="Arial"/>
                      </a:endParaRPr>
                    </a:p>
                  </a:txBody>
                  <a:tcPr marL="82080" marR="820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771840">
                <a:tc vMerge="1">
                  <a:tcPr>
                    <a:solidFill>
                      <a:srgbClr val="729fcf"/>
                    </a:solidFill>
                  </a:tcPr>
                </a:tc>
                <a:tc gridSpan="2" rowSpan="2">
                  <a:tcPr marL="82080" marR="8208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hMerge="1" rowSpan="1">
                  <a:tcPr>
                    <a:solidFill>
                      <a:srgbClr val="729fcf"/>
                    </a:solidFill>
                  </a:tcPr>
                </a:tc>
              </a:tr>
              <a:tr h="937080">
                <a:tc vMerge="1" gridSpan="1">
                  <a:tcPr>
                    <a:solidFill>
                      <a:srgbClr val="729fcf"/>
                    </a:solidFill>
                  </a:tcPr>
                </a:tc>
                <a:tc vMerge="1" hMerge="1">
                  <a:tcPr>
                    <a:solidFill>
                      <a:srgbClr val="729fcf"/>
                    </a:solidFill>
                  </a:tcPr>
                </a:tc>
                <a:tc>
                  <a:tcPr marL="82080" marR="820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549" name="TextShape 3"/>
          <p:cNvSpPr txBox="1"/>
          <p:nvPr/>
        </p:nvSpPr>
        <p:spPr>
          <a:xfrm>
            <a:off x="8587800" y="6575400"/>
            <a:ext cx="556200" cy="364680"/>
          </a:xfrm>
          <a:prstGeom prst="rect">
            <a:avLst/>
          </a:prstGeom>
          <a:noFill/>
          <a:ln>
            <a:noFill/>
          </a:ln>
        </p:spPr>
        <p:txBody>
          <a:bodyPr anchor="ctr"/>
          <a:p>
            <a:pPr algn="r">
              <a:lnSpc>
                <a:spcPct val="100000"/>
              </a:lnSpc>
            </a:pPr>
            <a:fld id="{E31A2048-9179-4737-97A7-33980FA19ABE}"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TextShape 1"/>
          <p:cNvSpPr txBox="1"/>
          <p:nvPr/>
        </p:nvSpPr>
        <p:spPr>
          <a:xfrm>
            <a:off x="0" y="275760"/>
            <a:ext cx="9143640" cy="1220040"/>
          </a:xfrm>
          <a:prstGeom prst="rect">
            <a:avLst/>
          </a:prstGeom>
          <a:noFill/>
          <a:ln>
            <a:noFill/>
          </a:ln>
        </p:spPr>
        <p:txBody>
          <a:bodyPr anchor="ctr"/>
          <a:p>
            <a:pPr algn="ctr">
              <a:lnSpc>
                <a:spcPct val="90000"/>
              </a:lnSpc>
            </a:pPr>
            <a:r>
              <a:rPr b="1" lang="es-AR" sz="3240" spc="-1" strike="noStrike">
                <a:solidFill>
                  <a:srgbClr val="000000"/>
                </a:solidFill>
                <a:uFill>
                  <a:solidFill>
                    <a:srgbClr val="ffffff"/>
                  </a:solidFill>
                </a:uFill>
                <a:latin typeface="Arial"/>
                <a:ea typeface="Arial"/>
              </a:rPr>
              <a:t>Estructura de Control – Selección Simple</a:t>
            </a:r>
            <a:r>
              <a:rPr b="0" lang="es-AR" sz="3600"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Ejercicio – Validar Altura</a:t>
            </a:r>
            <a:endParaRPr b="0" lang="es-AR" sz="1400" spc="-1" strike="noStrike">
              <a:solidFill>
                <a:srgbClr val="000000"/>
              </a:solidFill>
              <a:uFill>
                <a:solidFill>
                  <a:srgbClr val="ffffff"/>
                </a:solidFill>
              </a:uFill>
              <a:latin typeface="Arial"/>
            </a:endParaRPr>
          </a:p>
        </p:txBody>
      </p:sp>
      <p:sp>
        <p:nvSpPr>
          <p:cNvPr id="551" name="TextShape 2"/>
          <p:cNvSpPr txBox="1"/>
          <p:nvPr/>
        </p:nvSpPr>
        <p:spPr>
          <a:xfrm>
            <a:off x="628560" y="2160000"/>
            <a:ext cx="7886520" cy="435096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Desarrolle un algoritmo que, de acuerdo a la altura de una persona, decida si puede entrar a un juego en un parque de diversiones</a:t>
            </a:r>
            <a:endParaRPr b="0" lang="es-AR" sz="14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Para poder subirse a la montaña rusa la persona debe medir 1.30 mts. o más</a:t>
            </a: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p:txBody>
      </p:sp>
      <p:sp>
        <p:nvSpPr>
          <p:cNvPr id="552" name="TextShape 3"/>
          <p:cNvSpPr txBox="1"/>
          <p:nvPr/>
        </p:nvSpPr>
        <p:spPr>
          <a:xfrm>
            <a:off x="8587800" y="6575400"/>
            <a:ext cx="556200" cy="364680"/>
          </a:xfrm>
          <a:prstGeom prst="rect">
            <a:avLst/>
          </a:prstGeom>
          <a:noFill/>
          <a:ln>
            <a:noFill/>
          </a:ln>
        </p:spPr>
        <p:txBody>
          <a:bodyPr anchor="ctr"/>
          <a:p>
            <a:pPr algn="r">
              <a:lnSpc>
                <a:spcPct val="100000"/>
              </a:lnSpc>
            </a:pPr>
            <a:fld id="{3AF084B0-EF85-42F4-8D30-B42770BF88B8}"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553" name="Google Shape;555;p60" descr=""/>
          <p:cNvPicPr/>
          <p:nvPr/>
        </p:nvPicPr>
        <p:blipFill>
          <a:blip r:embed="rId1"/>
          <a:stretch/>
        </p:blipFill>
        <p:spPr>
          <a:xfrm>
            <a:off x="6766200" y="4311000"/>
            <a:ext cx="2076120" cy="2199960"/>
          </a:xfrm>
          <a:prstGeom prst="rect">
            <a:avLst/>
          </a:prstGeom>
          <a:ln>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TextShape 1"/>
          <p:cNvSpPr txBox="1"/>
          <p:nvPr/>
        </p:nvSpPr>
        <p:spPr>
          <a:xfrm>
            <a:off x="253800" y="275760"/>
            <a:ext cx="8636040" cy="1220040"/>
          </a:xfrm>
          <a:prstGeom prst="rect">
            <a:avLst/>
          </a:prstGeom>
          <a:noFill/>
          <a:ln>
            <a:noFill/>
          </a:ln>
        </p:spPr>
        <p:txBody>
          <a:bodyPr anchor="ctr"/>
          <a:p>
            <a:pPr algn="ctr">
              <a:lnSpc>
                <a:spcPct val="90000"/>
              </a:lnSpc>
            </a:pPr>
            <a:r>
              <a:rPr b="1" lang="es-AR" sz="3240" spc="-1" strike="noStrike">
                <a:solidFill>
                  <a:srgbClr val="000000"/>
                </a:solidFill>
                <a:uFill>
                  <a:solidFill>
                    <a:srgbClr val="ffffff"/>
                  </a:solidFill>
                </a:uFill>
                <a:latin typeface="Arial"/>
                <a:ea typeface="Arial"/>
              </a:rPr>
              <a:t>Estructura de Control – Selección Simple</a:t>
            </a:r>
            <a:r>
              <a:rPr b="0" lang="es-AR" sz="3600"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Ejercicio – Validar Altura - Código</a:t>
            </a:r>
            <a:endParaRPr b="0" lang="es-AR" sz="1400" spc="-1" strike="noStrike">
              <a:solidFill>
                <a:srgbClr val="000000"/>
              </a:solidFill>
              <a:uFill>
                <a:solidFill>
                  <a:srgbClr val="ffffff"/>
                </a:solidFill>
              </a:uFill>
              <a:latin typeface="Arial"/>
            </a:endParaRPr>
          </a:p>
        </p:txBody>
      </p:sp>
      <p:sp>
        <p:nvSpPr>
          <p:cNvPr id="555" name="TextShape 2"/>
          <p:cNvSpPr txBox="1"/>
          <p:nvPr/>
        </p:nvSpPr>
        <p:spPr>
          <a:xfrm>
            <a:off x="628560" y="2160000"/>
            <a:ext cx="7886520" cy="4350960"/>
          </a:xfrm>
          <a:prstGeom prst="rect">
            <a:avLst/>
          </a:prstGeom>
          <a:noFill/>
          <a:ln>
            <a:noFill/>
          </a:ln>
        </p:spPr>
        <p:txBody>
          <a:bodyPr/>
          <a:p>
            <a:pPr>
              <a:lnSpc>
                <a:spcPct val="135000"/>
              </a:lnSpc>
            </a:pPr>
            <a:endParaRPr b="0" lang="es-AR" sz="14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readlineSync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require</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r>
              <a:rPr b="0" lang="es-AR" sz="1800" spc="-1" strike="noStrike">
                <a:solidFill>
                  <a:srgbClr val="448c27"/>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alturaPermitida</a:t>
            </a:r>
            <a:r>
              <a:rPr b="0" lang="es-AR" sz="1800" spc="-1" strike="noStrike">
                <a:solidFill>
                  <a:srgbClr val="333333"/>
                </a:solidFill>
                <a:uFill>
                  <a:solidFill>
                    <a:srgbClr val="ffffff"/>
                  </a:solidFill>
                </a:uFill>
                <a:latin typeface="Calibri"/>
                <a:ea typeface="Calibri"/>
              </a:rPr>
              <a:t>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9c5d27"/>
                </a:solidFill>
                <a:uFill>
                  <a:solidFill>
                    <a:srgbClr val="ffffff"/>
                  </a:solidFill>
                </a:uFill>
                <a:latin typeface="Calibri"/>
                <a:ea typeface="Calibri"/>
              </a:rPr>
              <a:t>1.3</a:t>
            </a:r>
            <a:r>
              <a:rPr b="0" lang="es-AR" sz="18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alturaPersona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questionFloat</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"Indique la altura de la persona: "</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1800" spc="-1" strike="noStrike">
                <a:solidFill>
                  <a:srgbClr val="333333"/>
                </a:solidFill>
                <a:uFill>
                  <a:solidFill>
                    <a:srgbClr val="ffffff"/>
                  </a:solidFill>
                </a:uFill>
                <a:latin typeface="Calibri"/>
                <a:ea typeface="Calibri"/>
              </a:rPr>
              <a:t>  </a:t>
            </a:r>
            <a:endParaRPr b="0" lang="es-AR" sz="14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if </a:t>
            </a:r>
            <a:r>
              <a:rPr b="0" lang="es-AR" sz="1800" spc="-1" strike="noStrike">
                <a:solidFill>
                  <a:srgbClr val="333333"/>
                </a:solidFill>
                <a:uFill>
                  <a:solidFill>
                    <a:srgbClr val="ffffff"/>
                  </a:solidFill>
                </a:uFill>
                <a:latin typeface="Calibri"/>
                <a:ea typeface="Calibri"/>
              </a:rPr>
              <a:t>(</a:t>
            </a:r>
            <a:r>
              <a:rPr b="0" lang="es-AR" sz="1800" spc="-1" strike="noStrike">
                <a:solidFill>
                  <a:srgbClr val="000000"/>
                </a:solidFill>
                <a:uFill>
                  <a:solidFill>
                    <a:srgbClr val="ffffff"/>
                  </a:solidFill>
                </a:uFill>
                <a:latin typeface="Calibri"/>
                <a:ea typeface="Calibri"/>
              </a:rPr>
              <a:t>alturaPersona</a:t>
            </a:r>
            <a:r>
              <a:rPr b="0" lang="es-AR" sz="1800" spc="-1" strike="noStrike">
                <a:solidFill>
                  <a:srgbClr val="333333"/>
                </a:solidFill>
                <a:uFill>
                  <a:solidFill>
                    <a:srgbClr val="ffffff"/>
                  </a:solidFill>
                </a:uFill>
                <a:latin typeface="Calibri"/>
                <a:ea typeface="Calibri"/>
              </a:rPr>
              <a:t> </a:t>
            </a:r>
            <a:r>
              <a:rPr b="0" lang="es-AR" sz="1800" spc="-1" strike="noStrike">
                <a:solidFill>
                  <a:srgbClr val="777777"/>
                </a:solidFill>
                <a:uFill>
                  <a:solidFill>
                    <a:srgbClr val="ffffff"/>
                  </a:solidFill>
                </a:uFill>
                <a:latin typeface="Calibri"/>
                <a:ea typeface="Calibri"/>
              </a:rPr>
              <a:t>&lt;=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alturaPermitida</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log</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"La persona no puede subir al juego"</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1800" spc="-1" strike="noStrike">
                <a:solidFill>
                  <a:srgbClr val="000000"/>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else </a:t>
            </a:r>
            <a:r>
              <a:rPr b="0" lang="es-AR" sz="18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log</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"La persona puede subir al juego"</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18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p:txBody>
      </p:sp>
      <p:sp>
        <p:nvSpPr>
          <p:cNvPr id="556" name="TextShape 3"/>
          <p:cNvSpPr txBox="1"/>
          <p:nvPr/>
        </p:nvSpPr>
        <p:spPr>
          <a:xfrm>
            <a:off x="8587800" y="6575400"/>
            <a:ext cx="556200" cy="364680"/>
          </a:xfrm>
          <a:prstGeom prst="rect">
            <a:avLst/>
          </a:prstGeom>
          <a:noFill/>
          <a:ln>
            <a:noFill/>
          </a:ln>
        </p:spPr>
        <p:txBody>
          <a:bodyPr anchor="ctr"/>
          <a:p>
            <a:pPr algn="r">
              <a:lnSpc>
                <a:spcPct val="100000"/>
              </a:lnSpc>
            </a:pPr>
            <a:fld id="{91E97DFA-A085-4BBA-805A-2BF9F23B0515}"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557" name="Google Shape;563;p61" descr=""/>
          <p:cNvPicPr/>
          <p:nvPr/>
        </p:nvPicPr>
        <p:blipFill>
          <a:blip r:embed="rId1"/>
          <a:stretch/>
        </p:blipFill>
        <p:spPr>
          <a:xfrm>
            <a:off x="6766200" y="4253760"/>
            <a:ext cx="2076120" cy="2199960"/>
          </a:xfrm>
          <a:prstGeom prst="rect">
            <a:avLst/>
          </a:prstGeom>
          <a:ln>
            <a:noFill/>
          </a:ln>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TextShape 1"/>
          <p:cNvSpPr txBox="1"/>
          <p:nvPr/>
        </p:nvSpPr>
        <p:spPr>
          <a:xfrm>
            <a:off x="628560" y="275760"/>
            <a:ext cx="7886520" cy="1220040"/>
          </a:xfrm>
          <a:prstGeom prst="rect">
            <a:avLst/>
          </a:prstGeom>
          <a:noFill/>
          <a:ln>
            <a:noFill/>
          </a:ln>
        </p:spPr>
        <p:txBody>
          <a:bodyPr anchor="ctr"/>
          <a:p>
            <a:pPr algn="ctr">
              <a:lnSpc>
                <a:spcPct val="90000"/>
              </a:lnSpc>
            </a:pPr>
            <a:r>
              <a:rPr b="1" lang="es-AR" sz="3240" spc="-1" strike="noStrike">
                <a:solidFill>
                  <a:srgbClr val="000000"/>
                </a:solidFill>
                <a:uFill>
                  <a:solidFill>
                    <a:srgbClr val="ffffff"/>
                  </a:solidFill>
                </a:uFill>
                <a:latin typeface="Arial"/>
                <a:ea typeface="Arial"/>
              </a:rPr>
              <a:t>Estructura de Control – Selección Simple</a:t>
            </a:r>
            <a:r>
              <a:rPr b="0" lang="es-AR" sz="3600"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Ejercicio – Validar Altura – Prueba de Escritorio</a:t>
            </a:r>
            <a:endParaRPr b="0" lang="es-AR" sz="1400" spc="-1" strike="noStrike">
              <a:solidFill>
                <a:srgbClr val="000000"/>
              </a:solidFill>
              <a:uFill>
                <a:solidFill>
                  <a:srgbClr val="ffffff"/>
                </a:solidFill>
              </a:uFill>
              <a:latin typeface="Arial"/>
            </a:endParaRPr>
          </a:p>
        </p:txBody>
      </p:sp>
      <p:graphicFrame>
        <p:nvGraphicFramePr>
          <p:cNvPr id="559" name="Table 2"/>
          <p:cNvGraphicFramePr/>
          <p:nvPr/>
        </p:nvGraphicFramePr>
        <p:xfrm>
          <a:off x="628560" y="2160720"/>
          <a:ext cx="7886520" cy="4102560"/>
        </p:xfrm>
        <a:graphic>
          <a:graphicData uri="http://schemas.openxmlformats.org/drawingml/2006/table">
            <a:tbl>
              <a:tblPr/>
              <a:tblGrid>
                <a:gridCol w="3485880"/>
                <a:gridCol w="2062440"/>
                <a:gridCol w="2338200"/>
              </a:tblGrid>
              <a:tr h="370800">
                <a:tc>
                  <a:txBody>
                    <a:bodyPr/>
                    <a:p>
                      <a:pPr algn="ctr">
                        <a:lnSpc>
                          <a:spcPct val="100000"/>
                        </a:lnSpc>
                      </a:pPr>
                      <a:r>
                        <a:rPr b="1" lang="es-AR" sz="1800" spc="-1" strike="noStrike">
                          <a:solidFill>
                            <a:srgbClr val="ffffff"/>
                          </a:solidFill>
                          <a:uFill>
                            <a:solidFill>
                              <a:srgbClr val="ffffff"/>
                            </a:solidFill>
                          </a:uFill>
                          <a:latin typeface="Arial"/>
                          <a:ea typeface="Arial"/>
                        </a:rPr>
                        <a:t>Código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AR" sz="1800" spc="-1" strike="noStrike">
                          <a:solidFill>
                            <a:srgbClr val="ffffff"/>
                          </a:solidFill>
                          <a:uFill>
                            <a:solidFill>
                              <a:srgbClr val="ffffff"/>
                            </a:solidFill>
                          </a:uFill>
                          <a:latin typeface="Calibri"/>
                          <a:ea typeface="Calibri"/>
                        </a:rPr>
                        <a:t>Datos de entrada</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AR" sz="1800" spc="-1" strike="noStrike">
                          <a:solidFill>
                            <a:srgbClr val="ffffff"/>
                          </a:solidFill>
                          <a:uFill>
                            <a:solidFill>
                              <a:srgbClr val="ffffff"/>
                            </a:solidFill>
                          </a:uFill>
                          <a:latin typeface="Arial"/>
                          <a:ea typeface="Arial"/>
                        </a:rPr>
                        <a:t>Respuesta deseada</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604440">
                <a:tc rowSpan="3">
                  <a:txBody>
                    <a:bodyPr/>
                    <a:p>
                      <a:pPr>
                        <a:lnSpc>
                          <a:spcPct val="135000"/>
                        </a:lnSpc>
                      </a:pP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Arial"/>
                          <a:ea typeface="Arial"/>
                        </a:rPr>
                        <a:t>let </a:t>
                      </a:r>
                      <a:r>
                        <a:rPr b="0" lang="es-AR" sz="1400" spc="-1" strike="noStrike">
                          <a:solidFill>
                            <a:srgbClr val="000000"/>
                          </a:solidFill>
                          <a:uFill>
                            <a:solidFill>
                              <a:srgbClr val="ffffff"/>
                            </a:solidFill>
                          </a:uFill>
                          <a:latin typeface="Arial"/>
                          <a:ea typeface="Arial"/>
                        </a:rPr>
                        <a:t>readlineSync</a:t>
                      </a:r>
                      <a:r>
                        <a:rPr b="0" lang="es-AR" sz="1400" spc="-1" strike="noStrike">
                          <a:solidFill>
                            <a:srgbClr val="333333"/>
                          </a:solidFill>
                          <a:uFill>
                            <a:solidFill>
                              <a:srgbClr val="ffffff"/>
                            </a:solidFill>
                          </a:uFill>
                          <a:latin typeface="Arial"/>
                          <a:ea typeface="Arial"/>
                        </a:rPr>
                        <a:t> </a:t>
                      </a:r>
                      <a:r>
                        <a:rPr b="0" lang="es-AR" sz="1400" spc="-1" strike="noStrike">
                          <a:solidFill>
                            <a:srgbClr val="777777"/>
                          </a:solidFill>
                          <a:uFill>
                            <a:solidFill>
                              <a:srgbClr val="ffffff"/>
                            </a:solidFill>
                          </a:uFill>
                          <a:latin typeface="Arial"/>
                          <a:ea typeface="Arial"/>
                        </a:rPr>
                        <a:t>=</a:t>
                      </a:r>
                      <a:r>
                        <a:rPr b="0" lang="es-AR" sz="1400" spc="-1" strike="noStrike">
                          <a:solidFill>
                            <a:srgbClr val="333333"/>
                          </a:solidFill>
                          <a:uFill>
                            <a:solidFill>
                              <a:srgbClr val="ffffff"/>
                            </a:solidFill>
                          </a:uFill>
                          <a:latin typeface="Arial"/>
                          <a:ea typeface="Arial"/>
                        </a:rPr>
                        <a:t> </a:t>
                      </a:r>
                      <a:r>
                        <a:rPr b="1" lang="es-AR" sz="1400" spc="-1" strike="noStrike">
                          <a:solidFill>
                            <a:srgbClr val="000080"/>
                          </a:solidFill>
                          <a:uFill>
                            <a:solidFill>
                              <a:srgbClr val="ffffff"/>
                            </a:solidFill>
                          </a:uFill>
                          <a:latin typeface="Arial"/>
                          <a:ea typeface="Arial"/>
                        </a:rPr>
                        <a:t>require</a:t>
                      </a:r>
                      <a:r>
                        <a:rPr b="0" lang="es-AR" sz="1400" spc="-1" strike="noStrike">
                          <a:solidFill>
                            <a:srgbClr val="333333"/>
                          </a:solidFill>
                          <a:uFill>
                            <a:solidFill>
                              <a:srgbClr val="ffffff"/>
                            </a:solidFill>
                          </a:uFill>
                          <a:latin typeface="Arial"/>
                          <a:ea typeface="Arial"/>
                        </a:rPr>
                        <a:t>(</a:t>
                      </a:r>
                      <a:r>
                        <a:rPr b="0" lang="es-AR" sz="1400" spc="-1" strike="noStrike">
                          <a:solidFill>
                            <a:srgbClr val="777777"/>
                          </a:solidFill>
                          <a:uFill>
                            <a:solidFill>
                              <a:srgbClr val="ffffff"/>
                            </a:solidFill>
                          </a:uFill>
                          <a:latin typeface="Arial"/>
                          <a:ea typeface="Arial"/>
                        </a:rPr>
                        <a:t>'</a:t>
                      </a:r>
                      <a:r>
                        <a:rPr b="0" lang="es-AR" sz="1400" spc="-1" strike="noStrike">
                          <a:solidFill>
                            <a:srgbClr val="448c27"/>
                          </a:solidFill>
                          <a:uFill>
                            <a:solidFill>
                              <a:srgbClr val="ffffff"/>
                            </a:solidFill>
                          </a:uFill>
                          <a:latin typeface="Arial"/>
                          <a:ea typeface="Arial"/>
                        </a:rPr>
                        <a:t>readline-sync</a:t>
                      </a:r>
                      <a:r>
                        <a:rPr b="0" lang="es-AR" sz="1400" spc="-1" strike="noStrike">
                          <a:solidFill>
                            <a:srgbClr val="777777"/>
                          </a:solidFill>
                          <a:uFill>
                            <a:solidFill>
                              <a:srgbClr val="ffffff"/>
                            </a:solidFill>
                          </a:uFill>
                          <a:latin typeface="Arial"/>
                          <a:ea typeface="Arial"/>
                        </a:rPr>
                        <a:t>'</a:t>
                      </a:r>
                      <a:r>
                        <a:rPr b="0" lang="es-AR" sz="1400" spc="-1" strike="noStrike">
                          <a:solidFill>
                            <a:srgbClr val="333333"/>
                          </a:solidFill>
                          <a:uFill>
                            <a:solidFill>
                              <a:srgbClr val="ffffff"/>
                            </a:solidFill>
                          </a:uFill>
                          <a:latin typeface="Arial"/>
                          <a:ea typeface="Arial"/>
                        </a:rPr>
                        <a:t>)</a:t>
                      </a:r>
                      <a:r>
                        <a:rPr b="0" lang="es-AR" sz="14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Arial"/>
                          <a:ea typeface="Arial"/>
                        </a:rPr>
                        <a:t>let </a:t>
                      </a:r>
                      <a:r>
                        <a:rPr b="0" lang="es-AR" sz="1400" spc="-1" strike="noStrike">
                          <a:solidFill>
                            <a:srgbClr val="000000"/>
                          </a:solidFill>
                          <a:uFill>
                            <a:solidFill>
                              <a:srgbClr val="ffffff"/>
                            </a:solidFill>
                          </a:uFill>
                          <a:latin typeface="Arial"/>
                          <a:ea typeface="Arial"/>
                        </a:rPr>
                        <a:t>alturaPermitida </a:t>
                      </a:r>
                      <a:r>
                        <a:rPr b="0" lang="es-AR" sz="1400" spc="-1" strike="noStrike">
                          <a:solidFill>
                            <a:srgbClr val="777777"/>
                          </a:solidFill>
                          <a:uFill>
                            <a:solidFill>
                              <a:srgbClr val="ffffff"/>
                            </a:solidFill>
                          </a:uFill>
                          <a:latin typeface="Arial"/>
                          <a:ea typeface="Arial"/>
                        </a:rPr>
                        <a:t>=</a:t>
                      </a:r>
                      <a:r>
                        <a:rPr b="0" lang="es-AR" sz="1400" spc="-1" strike="noStrike">
                          <a:solidFill>
                            <a:srgbClr val="333333"/>
                          </a:solidFill>
                          <a:uFill>
                            <a:solidFill>
                              <a:srgbClr val="ffffff"/>
                            </a:solidFill>
                          </a:uFill>
                          <a:latin typeface="Arial"/>
                          <a:ea typeface="Arial"/>
                        </a:rPr>
                        <a:t> </a:t>
                      </a:r>
                      <a:r>
                        <a:rPr b="0" lang="es-AR" sz="1400" spc="-1" strike="noStrike">
                          <a:solidFill>
                            <a:srgbClr val="9c5d27"/>
                          </a:solidFill>
                          <a:uFill>
                            <a:solidFill>
                              <a:srgbClr val="ffffff"/>
                            </a:solidFill>
                          </a:uFill>
                          <a:latin typeface="Arial"/>
                          <a:ea typeface="Arial"/>
                        </a:rPr>
                        <a:t>1.3</a:t>
                      </a:r>
                      <a:r>
                        <a:rPr b="0" lang="es-AR" sz="14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Arial"/>
                          <a:ea typeface="Arial"/>
                        </a:rPr>
                        <a:t>let </a:t>
                      </a:r>
                      <a:r>
                        <a:rPr b="0" lang="es-AR" sz="1400" spc="-1" strike="noStrike">
                          <a:solidFill>
                            <a:srgbClr val="000000"/>
                          </a:solidFill>
                          <a:uFill>
                            <a:solidFill>
                              <a:srgbClr val="ffffff"/>
                            </a:solidFill>
                          </a:uFill>
                          <a:latin typeface="Arial"/>
                          <a:ea typeface="Arial"/>
                        </a:rPr>
                        <a:t>alturaPersona </a:t>
                      </a:r>
                      <a:r>
                        <a:rPr b="0" lang="es-AR" sz="1400" spc="-1" strike="noStrike">
                          <a:solidFill>
                            <a:srgbClr val="777777"/>
                          </a:solidFill>
                          <a:uFill>
                            <a:solidFill>
                              <a:srgbClr val="ffffff"/>
                            </a:solidFill>
                          </a:uFill>
                          <a:latin typeface="Arial"/>
                          <a:ea typeface="Arial"/>
                        </a:rPr>
                        <a:t>=</a:t>
                      </a:r>
                      <a:r>
                        <a:rPr b="0" lang="es-AR" sz="1400" spc="-1" strike="noStrike">
                          <a:solidFill>
                            <a:srgbClr val="333333"/>
                          </a:solidFill>
                          <a:uFill>
                            <a:solidFill>
                              <a:srgbClr val="ffffff"/>
                            </a:solidFill>
                          </a:uFill>
                          <a:latin typeface="Arial"/>
                          <a:ea typeface="Arial"/>
                        </a:rPr>
                        <a:t> </a:t>
                      </a:r>
                      <a:r>
                        <a:rPr b="0" lang="es-AR" sz="1400" spc="-1" strike="noStrike">
                          <a:solidFill>
                            <a:srgbClr val="000000"/>
                          </a:solidFill>
                          <a:uFill>
                            <a:solidFill>
                              <a:srgbClr val="ffffff"/>
                            </a:solidFill>
                          </a:uFill>
                          <a:latin typeface="Arial"/>
                          <a:ea typeface="Arial"/>
                        </a:rPr>
                        <a:t>readlineSync</a:t>
                      </a:r>
                      <a:r>
                        <a:rPr b="0" lang="es-AR" sz="1400" spc="-1" strike="noStrike">
                          <a:solidFill>
                            <a:srgbClr val="777777"/>
                          </a:solidFill>
                          <a:uFill>
                            <a:solidFill>
                              <a:srgbClr val="ffffff"/>
                            </a:solidFill>
                          </a:uFill>
                          <a:latin typeface="Arial"/>
                          <a:ea typeface="Arial"/>
                        </a:rPr>
                        <a:t>.</a:t>
                      </a:r>
                      <a:r>
                        <a:rPr b="1" lang="es-AR" sz="1400" spc="-1" strike="noStrike">
                          <a:solidFill>
                            <a:srgbClr val="000080"/>
                          </a:solidFill>
                          <a:uFill>
                            <a:solidFill>
                              <a:srgbClr val="ffffff"/>
                            </a:solidFill>
                          </a:uFill>
                          <a:latin typeface="Arial"/>
                          <a:ea typeface="Arial"/>
                        </a:rPr>
                        <a:t>questionFloat</a:t>
                      </a:r>
                      <a:r>
                        <a:rPr b="0" lang="es-AR" sz="1400" spc="-1" strike="noStrike">
                          <a:solidFill>
                            <a:srgbClr val="333333"/>
                          </a:solidFill>
                          <a:uFill>
                            <a:solidFill>
                              <a:srgbClr val="ffffff"/>
                            </a:solidFill>
                          </a:uFill>
                          <a:latin typeface="Arial"/>
                          <a:ea typeface="Arial"/>
                        </a:rPr>
                        <a:t>(</a:t>
                      </a:r>
                      <a:r>
                        <a:rPr b="0" lang="es-AR" sz="1400" spc="-1" strike="noStrike">
                          <a:solidFill>
                            <a:srgbClr val="ff0000"/>
                          </a:solidFill>
                          <a:uFill>
                            <a:solidFill>
                              <a:srgbClr val="ffffff"/>
                            </a:solidFill>
                          </a:uFill>
                          <a:latin typeface="Arial"/>
                          <a:ea typeface="Arial"/>
                        </a:rPr>
                        <a:t>"Indique la altura de la persona: "</a:t>
                      </a:r>
                      <a:r>
                        <a:rPr b="0" lang="es-AR" sz="1400" spc="-1" strike="noStrike">
                          <a:solidFill>
                            <a:srgbClr val="333333"/>
                          </a:solidFill>
                          <a:uFill>
                            <a:solidFill>
                              <a:srgbClr val="ffffff"/>
                            </a:solidFill>
                          </a:uFill>
                          <a:latin typeface="Arial"/>
                          <a:ea typeface="Arial"/>
                        </a:rPr>
                        <a:t>)</a:t>
                      </a:r>
                      <a:r>
                        <a:rPr b="0" lang="es-AR" sz="14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Arial"/>
                          <a:ea typeface="Arial"/>
                        </a:rPr>
                        <a:t>  </a:t>
                      </a:r>
                      <a:endParaRPr b="0" lang="es-AR" sz="18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Arial"/>
                          <a:ea typeface="Arial"/>
                        </a:rPr>
                        <a:t>if </a:t>
                      </a:r>
                      <a:r>
                        <a:rPr b="0" lang="es-AR" sz="1400" spc="-1" strike="noStrike">
                          <a:solidFill>
                            <a:srgbClr val="333333"/>
                          </a:solidFill>
                          <a:uFill>
                            <a:solidFill>
                              <a:srgbClr val="ffffff"/>
                            </a:solidFill>
                          </a:uFill>
                          <a:latin typeface="Arial"/>
                          <a:ea typeface="Arial"/>
                        </a:rPr>
                        <a:t>(</a:t>
                      </a:r>
                      <a:r>
                        <a:rPr b="0" lang="es-AR" sz="1400" spc="-1" strike="noStrike">
                          <a:solidFill>
                            <a:srgbClr val="000000"/>
                          </a:solidFill>
                          <a:uFill>
                            <a:solidFill>
                              <a:srgbClr val="ffffff"/>
                            </a:solidFill>
                          </a:uFill>
                          <a:latin typeface="Arial"/>
                          <a:ea typeface="Arial"/>
                        </a:rPr>
                        <a:t>alturaPersona</a:t>
                      </a:r>
                      <a:r>
                        <a:rPr b="0" lang="es-AR" sz="1400" spc="-1" strike="noStrike">
                          <a:solidFill>
                            <a:srgbClr val="333333"/>
                          </a:solidFill>
                          <a:uFill>
                            <a:solidFill>
                              <a:srgbClr val="ffffff"/>
                            </a:solidFill>
                          </a:uFill>
                          <a:latin typeface="Arial"/>
                          <a:ea typeface="Arial"/>
                        </a:rPr>
                        <a:t> </a:t>
                      </a:r>
                      <a:r>
                        <a:rPr b="0" lang="es-AR" sz="1400" spc="-1" strike="noStrike">
                          <a:solidFill>
                            <a:srgbClr val="777777"/>
                          </a:solidFill>
                          <a:uFill>
                            <a:solidFill>
                              <a:srgbClr val="ffffff"/>
                            </a:solidFill>
                          </a:uFill>
                          <a:latin typeface="Arial"/>
                          <a:ea typeface="Arial"/>
                        </a:rPr>
                        <a:t>&lt;=</a:t>
                      </a:r>
                      <a:r>
                        <a:rPr b="0" lang="es-AR" sz="1400" spc="-1" strike="noStrike">
                          <a:solidFill>
                            <a:srgbClr val="333333"/>
                          </a:solidFill>
                          <a:uFill>
                            <a:solidFill>
                              <a:srgbClr val="ffffff"/>
                            </a:solidFill>
                          </a:uFill>
                          <a:latin typeface="Arial"/>
                          <a:ea typeface="Arial"/>
                        </a:rPr>
                        <a:t> </a:t>
                      </a:r>
                      <a:r>
                        <a:rPr b="0" lang="es-AR" sz="1400" spc="-1" strike="noStrike">
                          <a:solidFill>
                            <a:srgbClr val="000000"/>
                          </a:solidFill>
                          <a:uFill>
                            <a:solidFill>
                              <a:srgbClr val="ffffff"/>
                            </a:solidFill>
                          </a:uFill>
                          <a:latin typeface="Arial"/>
                          <a:ea typeface="Arial"/>
                        </a:rPr>
                        <a:t>alturaPermitida</a:t>
                      </a:r>
                      <a:r>
                        <a:rPr b="0" lang="es-AR" sz="1400" spc="-1" strike="noStrike">
                          <a:solidFill>
                            <a:srgbClr val="333333"/>
                          </a:solidFill>
                          <a:uFill>
                            <a:solidFill>
                              <a:srgbClr val="ffffff"/>
                            </a:solidFill>
                          </a:uFill>
                          <a:latin typeface="Arial"/>
                          <a:ea typeface="Arial"/>
                        </a:rPr>
                        <a:t>)</a:t>
                      </a:r>
                      <a:r>
                        <a:rPr b="0" lang="es-AR" sz="14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Arial"/>
                          <a:ea typeface="Arial"/>
                        </a:rPr>
                        <a:t>   </a:t>
                      </a:r>
                      <a:r>
                        <a:rPr b="1" lang="es-AR" sz="1400" spc="-1" strike="noStrike">
                          <a:solidFill>
                            <a:srgbClr val="000080"/>
                          </a:solidFill>
                          <a:uFill>
                            <a:solidFill>
                              <a:srgbClr val="ffffff"/>
                            </a:solidFill>
                          </a:uFill>
                          <a:latin typeface="Arial"/>
                          <a:ea typeface="Arial"/>
                        </a:rPr>
                        <a:t>console</a:t>
                      </a:r>
                      <a:r>
                        <a:rPr b="0" lang="es-AR" sz="1400" spc="-1" strike="noStrike">
                          <a:solidFill>
                            <a:srgbClr val="777777"/>
                          </a:solidFill>
                          <a:uFill>
                            <a:solidFill>
                              <a:srgbClr val="ffffff"/>
                            </a:solidFill>
                          </a:uFill>
                          <a:latin typeface="Arial"/>
                          <a:ea typeface="Arial"/>
                        </a:rPr>
                        <a:t>.</a:t>
                      </a:r>
                      <a:r>
                        <a:rPr b="1" lang="es-AR" sz="1400" spc="-1" strike="noStrike">
                          <a:solidFill>
                            <a:srgbClr val="000080"/>
                          </a:solidFill>
                          <a:uFill>
                            <a:solidFill>
                              <a:srgbClr val="ffffff"/>
                            </a:solidFill>
                          </a:uFill>
                          <a:latin typeface="Arial"/>
                          <a:ea typeface="Arial"/>
                        </a:rPr>
                        <a:t>log</a:t>
                      </a:r>
                      <a:r>
                        <a:rPr b="0" lang="es-AR" sz="1400" spc="-1" strike="noStrike">
                          <a:solidFill>
                            <a:srgbClr val="333333"/>
                          </a:solidFill>
                          <a:uFill>
                            <a:solidFill>
                              <a:srgbClr val="ffffff"/>
                            </a:solidFill>
                          </a:uFill>
                          <a:latin typeface="Arial"/>
                          <a:ea typeface="Arial"/>
                        </a:rPr>
                        <a:t>(</a:t>
                      </a:r>
                      <a:r>
                        <a:rPr b="0" lang="es-AR" sz="1400" spc="-1" strike="noStrike">
                          <a:solidFill>
                            <a:srgbClr val="ff0000"/>
                          </a:solidFill>
                          <a:uFill>
                            <a:solidFill>
                              <a:srgbClr val="ffffff"/>
                            </a:solidFill>
                          </a:uFill>
                          <a:latin typeface="Arial"/>
                          <a:ea typeface="Arial"/>
                        </a:rPr>
                        <a:t>"La persona no puede subir al juego"</a:t>
                      </a:r>
                      <a:r>
                        <a:rPr b="0" lang="es-AR" sz="1400" spc="-1" strike="noStrike">
                          <a:solidFill>
                            <a:srgbClr val="333333"/>
                          </a:solidFill>
                          <a:uFill>
                            <a:solidFill>
                              <a:srgbClr val="ffffff"/>
                            </a:solidFill>
                          </a:uFill>
                          <a:latin typeface="Arial"/>
                          <a:ea typeface="Arial"/>
                        </a:rPr>
                        <a:t>)</a:t>
                      </a:r>
                      <a:r>
                        <a:rPr b="0" lang="es-AR" sz="14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400" spc="-1" strike="noStrike">
                          <a:solidFill>
                            <a:srgbClr val="777777"/>
                          </a:solidFill>
                          <a:uFill>
                            <a:solidFill>
                              <a:srgbClr val="ffffff"/>
                            </a:solidFill>
                          </a:uFill>
                          <a:latin typeface="Arial"/>
                          <a:ea typeface="Arial"/>
                        </a:rPr>
                        <a:t>}</a:t>
                      </a:r>
                      <a:r>
                        <a:rPr b="1" lang="es-AR" sz="1400" spc="-1" strike="noStrike">
                          <a:solidFill>
                            <a:srgbClr val="000080"/>
                          </a:solidFill>
                          <a:uFill>
                            <a:solidFill>
                              <a:srgbClr val="ffffff"/>
                            </a:solidFill>
                          </a:uFill>
                          <a:latin typeface="Arial"/>
                          <a:ea typeface="Arial"/>
                        </a:rPr>
                        <a:t> else </a:t>
                      </a:r>
                      <a:r>
                        <a:rPr b="0" lang="es-AR" sz="14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Arial"/>
                          <a:ea typeface="Arial"/>
                        </a:rPr>
                        <a:t>   </a:t>
                      </a:r>
                      <a:r>
                        <a:rPr b="1" lang="es-AR" sz="1400" spc="-1" strike="noStrike">
                          <a:solidFill>
                            <a:srgbClr val="000080"/>
                          </a:solidFill>
                          <a:uFill>
                            <a:solidFill>
                              <a:srgbClr val="ffffff"/>
                            </a:solidFill>
                          </a:uFill>
                          <a:latin typeface="Arial"/>
                          <a:ea typeface="Arial"/>
                        </a:rPr>
                        <a:t>console</a:t>
                      </a:r>
                      <a:r>
                        <a:rPr b="0" lang="es-AR" sz="1400" spc="-1" strike="noStrike">
                          <a:solidFill>
                            <a:srgbClr val="777777"/>
                          </a:solidFill>
                          <a:uFill>
                            <a:solidFill>
                              <a:srgbClr val="ffffff"/>
                            </a:solidFill>
                          </a:uFill>
                          <a:latin typeface="Arial"/>
                          <a:ea typeface="Arial"/>
                        </a:rPr>
                        <a:t>.</a:t>
                      </a:r>
                      <a:r>
                        <a:rPr b="1" lang="es-AR" sz="1400" spc="-1" strike="noStrike">
                          <a:solidFill>
                            <a:srgbClr val="000080"/>
                          </a:solidFill>
                          <a:uFill>
                            <a:solidFill>
                              <a:srgbClr val="ffffff"/>
                            </a:solidFill>
                          </a:uFill>
                          <a:latin typeface="Arial"/>
                          <a:ea typeface="Arial"/>
                        </a:rPr>
                        <a:t>log</a:t>
                      </a:r>
                      <a:r>
                        <a:rPr b="0" lang="es-AR" sz="1400" spc="-1" strike="noStrike">
                          <a:solidFill>
                            <a:srgbClr val="333333"/>
                          </a:solidFill>
                          <a:uFill>
                            <a:solidFill>
                              <a:srgbClr val="ffffff"/>
                            </a:solidFill>
                          </a:uFill>
                          <a:latin typeface="Arial"/>
                          <a:ea typeface="Arial"/>
                        </a:rPr>
                        <a:t>(</a:t>
                      </a:r>
                      <a:r>
                        <a:rPr b="0" lang="es-AR" sz="1400" spc="-1" strike="noStrike">
                          <a:solidFill>
                            <a:srgbClr val="ff0000"/>
                          </a:solidFill>
                          <a:uFill>
                            <a:solidFill>
                              <a:srgbClr val="ffffff"/>
                            </a:solidFill>
                          </a:uFill>
                          <a:latin typeface="Arial"/>
                          <a:ea typeface="Arial"/>
                        </a:rPr>
                        <a:t>"La persona puede subir al juego"</a:t>
                      </a:r>
                      <a:r>
                        <a:rPr b="0" lang="es-AR" sz="1400" spc="-1" strike="noStrike">
                          <a:solidFill>
                            <a:srgbClr val="333333"/>
                          </a:solidFill>
                          <a:uFill>
                            <a:solidFill>
                              <a:srgbClr val="ffffff"/>
                            </a:solidFill>
                          </a:uFill>
                          <a:latin typeface="Arial"/>
                          <a:ea typeface="Arial"/>
                        </a:rPr>
                        <a:t>)</a:t>
                      </a:r>
                      <a:r>
                        <a:rPr b="0" lang="es-AR" sz="14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4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b="0" lang="es-AR" sz="1800" spc="-1" strike="noStrike">
                          <a:solidFill>
                            <a:srgbClr val="000000"/>
                          </a:solidFill>
                          <a:uFill>
                            <a:solidFill>
                              <a:srgbClr val="ffffff"/>
                            </a:solidFill>
                          </a:uFill>
                          <a:latin typeface="Arial"/>
                          <a:ea typeface="Arial"/>
                        </a:rPr>
                        <a:t>alturaPersona = 1</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b="0" lang="es-AR" sz="1800" spc="-1" strike="noStrike">
                          <a:solidFill>
                            <a:srgbClr val="000000"/>
                          </a:solidFill>
                          <a:uFill>
                            <a:solidFill>
                              <a:srgbClr val="ffffff"/>
                            </a:solidFill>
                          </a:uFill>
                          <a:latin typeface="Arial"/>
                          <a:ea typeface="Arial"/>
                        </a:rPr>
                        <a:t>La persona no puede subir al juego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604440">
                <a:tc vMerge="1">
                  <a:tcPr>
                    <a:solidFill>
                      <a:srgbClr val="729fcf"/>
                    </a:solidFill>
                  </a:tcPr>
                </a:tc>
                <a:tc>
                  <a:txBody>
                    <a:bodyPr/>
                    <a:p>
                      <a:pPr>
                        <a:lnSpc>
                          <a:spcPct val="100000"/>
                        </a:lnSpc>
                      </a:pPr>
                      <a:r>
                        <a:rPr b="0" lang="es-AR" sz="1800" spc="-1" strike="noStrike">
                          <a:solidFill>
                            <a:srgbClr val="000000"/>
                          </a:solidFill>
                          <a:uFill>
                            <a:solidFill>
                              <a:srgbClr val="ffffff"/>
                            </a:solidFill>
                          </a:uFill>
                          <a:latin typeface="Arial"/>
                          <a:ea typeface="Arial"/>
                        </a:rPr>
                        <a:t>alturaPersona = 1.3</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s-AR" sz="1800" spc="-1" strike="noStrike">
                          <a:solidFill>
                            <a:srgbClr val="000000"/>
                          </a:solidFill>
                          <a:uFill>
                            <a:solidFill>
                              <a:srgbClr val="ffffff"/>
                            </a:solidFill>
                          </a:uFill>
                          <a:latin typeface="Arial"/>
                          <a:ea typeface="Arial"/>
                        </a:rPr>
                        <a:t>La persona no puede subir al juego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859480">
                <a:tc>
                  <a:txBody>
                    <a:bodyPr/>
                    <a:p>
                      <a:pPr>
                        <a:lnSpc>
                          <a:spcPct val="100000"/>
                        </a:lnSpc>
                      </a:pPr>
                      <a:r>
                        <a:rPr b="0" lang="es-AR" sz="1800" spc="-1" strike="noStrike">
                          <a:solidFill>
                            <a:srgbClr val="000000"/>
                          </a:solidFill>
                          <a:uFill>
                            <a:solidFill>
                              <a:srgbClr val="ffffff"/>
                            </a:solidFill>
                          </a:uFill>
                          <a:latin typeface="Arial"/>
                          <a:ea typeface="Arial"/>
                        </a:rPr>
                        <a:t>alturaPersona = 1.7</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b="0" lang="es-AR" sz="1800" spc="-1" strike="noStrike">
                          <a:solidFill>
                            <a:srgbClr val="000000"/>
                          </a:solidFill>
                          <a:uFill>
                            <a:solidFill>
                              <a:srgbClr val="ffffff"/>
                            </a:solidFill>
                          </a:uFill>
                          <a:latin typeface="Arial"/>
                          <a:ea typeface="Arial"/>
                        </a:rPr>
                        <a:t>La persona puede subir al juego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bl>
          </a:graphicData>
        </a:graphic>
      </p:graphicFrame>
      <p:sp>
        <p:nvSpPr>
          <p:cNvPr id="560" name="TextShape 3"/>
          <p:cNvSpPr txBox="1"/>
          <p:nvPr/>
        </p:nvSpPr>
        <p:spPr>
          <a:xfrm>
            <a:off x="8587800" y="6575400"/>
            <a:ext cx="556200" cy="364680"/>
          </a:xfrm>
          <a:prstGeom prst="rect">
            <a:avLst/>
          </a:prstGeom>
          <a:noFill/>
          <a:ln>
            <a:noFill/>
          </a:ln>
        </p:spPr>
        <p:txBody>
          <a:bodyPr anchor="ctr"/>
          <a:p>
            <a:pPr algn="r">
              <a:lnSpc>
                <a:spcPct val="100000"/>
              </a:lnSpc>
            </a:pPr>
            <a:fld id="{F2C2ADB9-6292-4D79-A343-A1EBA401BCFF}"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TextShape 1"/>
          <p:cNvSpPr txBox="1"/>
          <p:nvPr/>
        </p:nvSpPr>
        <p:spPr>
          <a:xfrm>
            <a:off x="95760" y="275760"/>
            <a:ext cx="8952120" cy="1220040"/>
          </a:xfrm>
          <a:prstGeom prst="rect">
            <a:avLst/>
          </a:prstGeom>
          <a:noFill/>
          <a:ln>
            <a:noFill/>
          </a:ln>
        </p:spPr>
        <p:txBody>
          <a:bodyPr anchor="ctr"/>
          <a:p>
            <a:pPr algn="ctr">
              <a:lnSpc>
                <a:spcPct val="90000"/>
              </a:lnSpc>
            </a:pPr>
            <a:r>
              <a:rPr b="1" lang="es-AR" sz="3240" spc="-1" strike="noStrike">
                <a:solidFill>
                  <a:srgbClr val="000000"/>
                </a:solidFill>
                <a:uFill>
                  <a:solidFill>
                    <a:srgbClr val="ffffff"/>
                  </a:solidFill>
                </a:uFill>
                <a:latin typeface="Arial"/>
                <a:ea typeface="Arial"/>
              </a:rPr>
              <a:t>Estructura de Control – Selección Simple</a:t>
            </a:r>
            <a:r>
              <a:rPr b="0" lang="es-AR" sz="3600"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Ejercicio - Login</a:t>
            </a:r>
            <a:endParaRPr b="0" lang="es-AR" sz="1400" spc="-1" strike="noStrike">
              <a:solidFill>
                <a:srgbClr val="000000"/>
              </a:solidFill>
              <a:uFill>
                <a:solidFill>
                  <a:srgbClr val="ffffff"/>
                </a:solidFill>
              </a:uFill>
              <a:latin typeface="Arial"/>
            </a:endParaRPr>
          </a:p>
        </p:txBody>
      </p:sp>
      <p:sp>
        <p:nvSpPr>
          <p:cNvPr id="562" name="TextShape 2"/>
          <p:cNvSpPr txBox="1"/>
          <p:nvPr/>
        </p:nvSpPr>
        <p:spPr>
          <a:xfrm>
            <a:off x="628560" y="2160000"/>
            <a:ext cx="8514720" cy="4360320"/>
          </a:xfrm>
          <a:prstGeom prst="rect">
            <a:avLst/>
          </a:prstGeom>
          <a:noFill/>
          <a:ln>
            <a:noFill/>
          </a:ln>
        </p:spPr>
        <p:txBody>
          <a:bodyPr/>
          <a:p>
            <a:pPr marL="228600" indent="-228240">
              <a:lnSpc>
                <a:spcPct val="70000"/>
              </a:lnSpc>
              <a:buClr>
                <a:srgbClr val="000000"/>
              </a:buClr>
              <a:buFont typeface="Arial"/>
              <a:buChar char="•"/>
            </a:pPr>
            <a:r>
              <a:rPr b="0" lang="es-AR" sz="2379" spc="-1" strike="noStrike">
                <a:solidFill>
                  <a:srgbClr val="000000"/>
                </a:solidFill>
                <a:uFill>
                  <a:solidFill>
                    <a:srgbClr val="ffffff"/>
                  </a:solidFill>
                </a:uFill>
                <a:latin typeface="Arial"/>
                <a:ea typeface="Arial"/>
              </a:rPr>
              <a:t>Desarrolle un algoritmo que permita loguearse (registrarse) a un sistema, ingresando un nombre de usuario y la contraseña adecuada. </a:t>
            </a:r>
            <a:endParaRPr b="0" lang="es-AR" sz="1400" spc="-1" strike="noStrike">
              <a:solidFill>
                <a:srgbClr val="000000"/>
              </a:solidFill>
              <a:uFill>
                <a:solidFill>
                  <a:srgbClr val="ffffff"/>
                </a:solidFill>
              </a:uFill>
              <a:latin typeface="Arial"/>
            </a:endParaRPr>
          </a:p>
          <a:p>
            <a:pPr marL="228600" indent="-228240">
              <a:lnSpc>
                <a:spcPct val="70000"/>
              </a:lnSpc>
              <a:buClr>
                <a:srgbClr val="000000"/>
              </a:buClr>
              <a:buFont typeface="Arial"/>
              <a:buChar char="•"/>
            </a:pPr>
            <a:r>
              <a:rPr b="0" lang="es-AR" sz="2379" spc="-1" strike="noStrike">
                <a:solidFill>
                  <a:srgbClr val="000000"/>
                </a:solidFill>
                <a:uFill>
                  <a:solidFill>
                    <a:srgbClr val="ffffff"/>
                  </a:solidFill>
                </a:uFill>
                <a:latin typeface="Arial"/>
                <a:ea typeface="Arial"/>
              </a:rPr>
              <a:t>Considerar que tanto el usuario como la contraseña están formados sólo por letras. </a:t>
            </a:r>
            <a:endParaRPr b="0" lang="es-AR" sz="1400" spc="-1" strike="noStrike">
              <a:solidFill>
                <a:srgbClr val="000000"/>
              </a:solidFill>
              <a:uFill>
                <a:solidFill>
                  <a:srgbClr val="ffffff"/>
                </a:solidFill>
              </a:uFill>
              <a:latin typeface="Arial"/>
            </a:endParaRPr>
          </a:p>
          <a:p>
            <a:pPr marL="228600" indent="-228240">
              <a:lnSpc>
                <a:spcPct val="70000"/>
              </a:lnSpc>
              <a:buClr>
                <a:srgbClr val="000000"/>
              </a:buClr>
              <a:buFont typeface="Arial"/>
              <a:buChar char="•"/>
            </a:pPr>
            <a:r>
              <a:rPr b="0" lang="es-AR" sz="2379" spc="-1" strike="noStrike">
                <a:solidFill>
                  <a:srgbClr val="000000"/>
                </a:solidFill>
                <a:uFill>
                  <a:solidFill>
                    <a:srgbClr val="ffffff"/>
                  </a:solidFill>
                </a:uFill>
                <a:latin typeface="Arial"/>
                <a:ea typeface="Arial"/>
              </a:rPr>
              <a:t>El sistema deberá validar que el usuario y la contraseña sean correctas, comparándolas con lo que es sistema tiene registrado para ese usuario. Tenga en cuenta que el sistema tiene registrado el usuario: Juan y la clave claveJuan</a:t>
            </a:r>
            <a:endParaRPr b="0" lang="es-AR" sz="1400" spc="-1" strike="noStrike">
              <a:solidFill>
                <a:srgbClr val="000000"/>
              </a:solidFill>
              <a:uFill>
                <a:solidFill>
                  <a:srgbClr val="ffffff"/>
                </a:solidFill>
              </a:uFill>
              <a:latin typeface="Arial"/>
            </a:endParaRPr>
          </a:p>
        </p:txBody>
      </p:sp>
      <p:sp>
        <p:nvSpPr>
          <p:cNvPr id="563" name="TextShape 3"/>
          <p:cNvSpPr txBox="1"/>
          <p:nvPr/>
        </p:nvSpPr>
        <p:spPr>
          <a:xfrm>
            <a:off x="8587800" y="6575400"/>
            <a:ext cx="556200" cy="364680"/>
          </a:xfrm>
          <a:prstGeom prst="rect">
            <a:avLst/>
          </a:prstGeom>
          <a:noFill/>
          <a:ln>
            <a:noFill/>
          </a:ln>
        </p:spPr>
        <p:txBody>
          <a:bodyPr anchor="ctr"/>
          <a:p>
            <a:pPr algn="r">
              <a:lnSpc>
                <a:spcPct val="100000"/>
              </a:lnSpc>
            </a:pPr>
            <a:fld id="{F4552444-0043-4DCA-8046-A3A1C7C39618}"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564" name="Google Shape;578;p63" descr=""/>
          <p:cNvPicPr/>
          <p:nvPr/>
        </p:nvPicPr>
        <p:blipFill>
          <a:blip r:embed="rId1"/>
          <a:stretch/>
        </p:blipFill>
        <p:spPr>
          <a:xfrm>
            <a:off x="7916040" y="5519880"/>
            <a:ext cx="1227600" cy="1055160"/>
          </a:xfrm>
          <a:prstGeom prst="rect">
            <a:avLst/>
          </a:prstGeom>
          <a:ln>
            <a:noFill/>
          </a:ln>
          <a:effectLst>
            <a:outerShdw algn="bl" blurRad="57150" dir="5400000" dist="19050" rotWithShape="0">
              <a:srgbClr val="000000">
                <a:alpha val="50000"/>
              </a:srgbClr>
            </a:outerShdw>
          </a:effectLst>
        </p:spPr>
      </p:pic>
      <p:sp>
        <p:nvSpPr>
          <p:cNvPr id="565" name="CustomShape 4"/>
          <p:cNvSpPr/>
          <p:nvPr/>
        </p:nvSpPr>
        <p:spPr>
          <a:xfrm>
            <a:off x="628560" y="6059880"/>
            <a:ext cx="6457680" cy="338040"/>
          </a:xfrm>
          <a:prstGeom prst="rect">
            <a:avLst/>
          </a:prstGeom>
          <a:noFill/>
          <a:ln>
            <a:noFill/>
          </a:ln>
        </p:spPr>
        <p:style>
          <a:lnRef idx="0"/>
          <a:fillRef idx="0"/>
          <a:effectRef idx="0"/>
          <a:fontRef idx="minor"/>
        </p:style>
        <p:txBody>
          <a:bodyPr/>
          <a:p>
            <a:pPr marL="228600" indent="-228240">
              <a:lnSpc>
                <a:spcPct val="100000"/>
              </a:lnSpc>
            </a:pPr>
            <a:r>
              <a:rPr b="0" i="1" lang="es-AR" sz="1600" spc="-1" strike="noStrike">
                <a:solidFill>
                  <a:srgbClr val="000000"/>
                </a:solidFill>
                <a:uFill>
                  <a:solidFill>
                    <a:srgbClr val="ffffff"/>
                  </a:solidFill>
                </a:uFill>
                <a:latin typeface="Arial"/>
                <a:ea typeface="Arial"/>
              </a:rPr>
              <a:t>Recuerde plantear el Pseudocódigo y las Pruebas de Escritorio</a:t>
            </a:r>
            <a:endParaRPr b="0" lang="es-AR" sz="18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Variables</a:t>
            </a:r>
            <a:r>
              <a:rPr b="0"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Repaso</a:t>
            </a:r>
            <a:endParaRPr b="0" lang="es-AR" sz="1400" spc="-1" strike="noStrike">
              <a:solidFill>
                <a:srgbClr val="000000"/>
              </a:solidFill>
              <a:uFill>
                <a:solidFill>
                  <a:srgbClr val="ffffff"/>
                </a:solidFill>
              </a:uFill>
              <a:latin typeface="Arial"/>
            </a:endParaRPr>
          </a:p>
        </p:txBody>
      </p:sp>
      <p:sp>
        <p:nvSpPr>
          <p:cNvPr id="386" name="TextShape 2"/>
          <p:cNvSpPr txBox="1"/>
          <p:nvPr/>
        </p:nvSpPr>
        <p:spPr>
          <a:xfrm>
            <a:off x="8587800" y="6575400"/>
            <a:ext cx="556200" cy="364680"/>
          </a:xfrm>
          <a:prstGeom prst="rect">
            <a:avLst/>
          </a:prstGeom>
          <a:noFill/>
          <a:ln>
            <a:noFill/>
          </a:ln>
        </p:spPr>
        <p:txBody>
          <a:bodyPr anchor="ctr"/>
          <a:p>
            <a:pPr algn="r">
              <a:lnSpc>
                <a:spcPct val="100000"/>
              </a:lnSpc>
            </a:pPr>
            <a:fld id="{AE47BE9A-317D-4A89-ABC3-0560573D7119}"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87" name="TextShape 3"/>
          <p:cNvSpPr txBox="1"/>
          <p:nvPr/>
        </p:nvSpPr>
        <p:spPr>
          <a:xfrm>
            <a:off x="628560" y="2160000"/>
            <a:ext cx="7886520" cy="435096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Guarda información (números, letras, etc.)</a:t>
            </a:r>
            <a:endParaRPr b="0" lang="es-AR" sz="14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Tiene una dirección de memoria </a:t>
            </a:r>
            <a:endParaRPr b="0" lang="es-AR" sz="14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Tiene un nombre</a:t>
            </a:r>
            <a:endParaRPr b="0" lang="es-AR" sz="14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Su contenido puede </a:t>
            </a:r>
            <a:r>
              <a:rPr b="1" lang="es-AR" sz="2800" spc="-1" strike="noStrike">
                <a:solidFill>
                  <a:srgbClr val="000000"/>
                </a:solidFill>
                <a:uFill>
                  <a:solidFill>
                    <a:srgbClr val="ffffff"/>
                  </a:solidFill>
                </a:uFill>
                <a:latin typeface="Arial"/>
                <a:ea typeface="Arial"/>
              </a:rPr>
              <a:t>variar</a:t>
            </a:r>
            <a:r>
              <a:rPr b="0" lang="es-AR" sz="2800" spc="-1" strike="noStrike">
                <a:solidFill>
                  <a:srgbClr val="000000"/>
                </a:solidFill>
                <a:uFill>
                  <a:solidFill>
                    <a:srgbClr val="ffffff"/>
                  </a:solidFill>
                </a:uFill>
                <a:latin typeface="Arial"/>
                <a:ea typeface="Arial"/>
              </a:rPr>
              <a:t> durante la ejecución del programa </a:t>
            </a:r>
            <a:endParaRPr b="0" lang="es-AR" sz="14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Todas las variables tienen un tipo (numero, texto, lógico, etc.)</a:t>
            </a: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a:p>
            <a:pPr>
              <a:lnSpc>
                <a:spcPct val="90000"/>
              </a:lnSpc>
            </a:pPr>
            <a:endParaRPr b="0" lang="es-AR"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TextShape 1"/>
          <p:cNvSpPr txBox="1"/>
          <p:nvPr/>
        </p:nvSpPr>
        <p:spPr>
          <a:xfrm>
            <a:off x="160920" y="275760"/>
            <a:ext cx="8822160" cy="1220040"/>
          </a:xfrm>
          <a:prstGeom prst="rect">
            <a:avLst/>
          </a:prstGeom>
          <a:noFill/>
          <a:ln>
            <a:noFill/>
          </a:ln>
        </p:spPr>
        <p:txBody>
          <a:bodyPr anchor="ctr"/>
          <a:p>
            <a:pPr algn="ctr">
              <a:lnSpc>
                <a:spcPct val="90000"/>
              </a:lnSpc>
            </a:pPr>
            <a:r>
              <a:rPr b="1" lang="es-AR" sz="3240" spc="-1" strike="noStrike">
                <a:solidFill>
                  <a:srgbClr val="000000"/>
                </a:solidFill>
                <a:uFill>
                  <a:solidFill>
                    <a:srgbClr val="ffffff"/>
                  </a:solidFill>
                </a:uFill>
                <a:latin typeface="Arial"/>
                <a:ea typeface="Arial"/>
              </a:rPr>
              <a:t>Estructura de Control – Selección Sim</a:t>
            </a:r>
            <a:r>
              <a:rPr b="0" lang="es-AR" sz="3600" spc="-1" strike="noStrike">
                <a:solidFill>
                  <a:srgbClr val="000000"/>
                </a:solidFill>
                <a:uFill>
                  <a:solidFill>
                    <a:srgbClr val="ffffff"/>
                  </a:solidFill>
                </a:uFill>
                <a:latin typeface="Arial"/>
                <a:ea typeface="Arial"/>
              </a:rPr>
              <a:t>ple</a:t>
            </a:r>
            <a:r>
              <a:rPr b="0" lang="es-AR" sz="3600"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Ejercicio – Login - Código</a:t>
            </a:r>
            <a:endParaRPr b="0" lang="es-AR" sz="1400" spc="-1" strike="noStrike">
              <a:solidFill>
                <a:srgbClr val="000000"/>
              </a:solidFill>
              <a:uFill>
                <a:solidFill>
                  <a:srgbClr val="ffffff"/>
                </a:solidFill>
              </a:uFill>
              <a:latin typeface="Arial"/>
            </a:endParaRPr>
          </a:p>
        </p:txBody>
      </p:sp>
      <p:sp>
        <p:nvSpPr>
          <p:cNvPr id="567" name="TextShape 2"/>
          <p:cNvSpPr txBox="1"/>
          <p:nvPr/>
        </p:nvSpPr>
        <p:spPr>
          <a:xfrm>
            <a:off x="247680" y="1474200"/>
            <a:ext cx="7886520" cy="5383440"/>
          </a:xfrm>
          <a:prstGeom prst="rect">
            <a:avLst/>
          </a:prstGeom>
          <a:noFill/>
          <a:ln>
            <a:noFill/>
          </a:ln>
        </p:spPr>
        <p:txBody>
          <a:bodyPr/>
          <a:p>
            <a:pPr>
              <a:lnSpc>
                <a:spcPct val="135000"/>
              </a:lnSpc>
            </a:pPr>
            <a:endParaRPr b="0" lang="es-AR" sz="1400" spc="-1" strike="noStrike">
              <a:solidFill>
                <a:srgbClr val="000000"/>
              </a:solidFill>
              <a:uFill>
                <a:solidFill>
                  <a:srgbClr val="ffffff"/>
                </a:solidFill>
              </a:uFill>
              <a:latin typeface="Arial"/>
            </a:endParaRPr>
          </a:p>
          <a:p>
            <a:pPr>
              <a:lnSpc>
                <a:spcPct val="135000"/>
              </a:lnSpc>
            </a:pPr>
            <a:r>
              <a:rPr b="1" lang="es-AR" sz="2000" spc="-1" strike="noStrike">
                <a:solidFill>
                  <a:srgbClr val="000080"/>
                </a:solidFill>
                <a:uFill>
                  <a:solidFill>
                    <a:srgbClr val="ffffff"/>
                  </a:solidFill>
                </a:uFill>
                <a:latin typeface="Calibri"/>
                <a:ea typeface="Calibri"/>
              </a:rPr>
              <a:t>let </a:t>
            </a:r>
            <a:r>
              <a:rPr b="0" lang="es-AR" sz="2000" spc="-1" strike="noStrike">
                <a:solidFill>
                  <a:srgbClr val="000000"/>
                </a:solidFill>
                <a:uFill>
                  <a:solidFill>
                    <a:srgbClr val="ffffff"/>
                  </a:solidFill>
                </a:uFill>
                <a:latin typeface="Calibri"/>
                <a:ea typeface="Calibri"/>
              </a:rPr>
              <a:t>readlineSync </a:t>
            </a:r>
            <a:r>
              <a:rPr b="0" lang="es-AR" sz="2000" spc="-1" strike="noStrike">
                <a:solidFill>
                  <a:srgbClr val="777777"/>
                </a:solidFill>
                <a:uFill>
                  <a:solidFill>
                    <a:srgbClr val="ffffff"/>
                  </a:solidFill>
                </a:uFill>
                <a:latin typeface="Calibri"/>
                <a:ea typeface="Calibri"/>
              </a:rPr>
              <a:t>=</a:t>
            </a:r>
            <a:r>
              <a:rPr b="0" lang="es-AR" sz="2000" spc="-1" strike="noStrike">
                <a:solidFill>
                  <a:srgbClr val="333333"/>
                </a:solidFill>
                <a:uFill>
                  <a:solidFill>
                    <a:srgbClr val="ffffff"/>
                  </a:solidFill>
                </a:uFill>
                <a:latin typeface="Calibri"/>
                <a:ea typeface="Calibri"/>
              </a:rPr>
              <a:t> </a:t>
            </a:r>
            <a:r>
              <a:rPr b="1" lang="es-AR" sz="2000" spc="-1" strike="noStrike">
                <a:solidFill>
                  <a:srgbClr val="000080"/>
                </a:solidFill>
                <a:uFill>
                  <a:solidFill>
                    <a:srgbClr val="ffffff"/>
                  </a:solidFill>
                </a:uFill>
                <a:latin typeface="Calibri"/>
                <a:ea typeface="Calibri"/>
              </a:rPr>
              <a:t>require</a:t>
            </a:r>
            <a:r>
              <a:rPr b="0" lang="es-AR" sz="2000" spc="-1" strike="noStrike">
                <a:solidFill>
                  <a:srgbClr val="333333"/>
                </a:solidFill>
                <a:uFill>
                  <a:solidFill>
                    <a:srgbClr val="ffffff"/>
                  </a:solidFill>
                </a:uFill>
                <a:latin typeface="Calibri"/>
                <a:ea typeface="Calibri"/>
              </a:rPr>
              <a:t>(</a:t>
            </a:r>
            <a:r>
              <a:rPr b="0" lang="es-AR" sz="2000" spc="-1" strike="noStrike">
                <a:solidFill>
                  <a:srgbClr val="777777"/>
                </a:solidFill>
                <a:uFill>
                  <a:solidFill>
                    <a:srgbClr val="ffffff"/>
                  </a:solidFill>
                </a:uFill>
                <a:latin typeface="Calibri"/>
                <a:ea typeface="Calibri"/>
              </a:rPr>
              <a:t>'</a:t>
            </a:r>
            <a:r>
              <a:rPr b="0" lang="es-AR" sz="2000" spc="-1" strike="noStrike">
                <a:solidFill>
                  <a:srgbClr val="448c27"/>
                </a:solidFill>
                <a:uFill>
                  <a:solidFill>
                    <a:srgbClr val="ffffff"/>
                  </a:solidFill>
                </a:uFill>
                <a:latin typeface="Calibri"/>
                <a:ea typeface="Calibri"/>
              </a:rPr>
              <a:t>readline-sync</a:t>
            </a:r>
            <a:r>
              <a:rPr b="0" lang="es-AR" sz="2000" spc="-1" strike="noStrike">
                <a:solidFill>
                  <a:srgbClr val="777777"/>
                </a:solidFill>
                <a:uFill>
                  <a:solidFill>
                    <a:srgbClr val="ffffff"/>
                  </a:solidFill>
                </a:uFill>
                <a:latin typeface="Calibri"/>
                <a:ea typeface="Calibri"/>
              </a:rPr>
              <a:t>'</a:t>
            </a:r>
            <a:r>
              <a:rPr b="0" lang="es-AR" sz="2000" spc="-1" strike="noStrike">
                <a:solidFill>
                  <a:srgbClr val="333333"/>
                </a:solidFill>
                <a:uFill>
                  <a:solidFill>
                    <a:srgbClr val="ffffff"/>
                  </a:solidFill>
                </a:uFill>
                <a:latin typeface="Calibri"/>
                <a:ea typeface="Calibri"/>
              </a:rPr>
              <a:t>)</a:t>
            </a:r>
            <a:r>
              <a:rPr b="0" lang="es-AR" sz="20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2000" spc="-1" strike="noStrike">
                <a:solidFill>
                  <a:srgbClr val="000080"/>
                </a:solidFill>
                <a:uFill>
                  <a:solidFill>
                    <a:srgbClr val="ffffff"/>
                  </a:solidFill>
                </a:uFill>
                <a:latin typeface="Calibri"/>
                <a:ea typeface="Calibri"/>
              </a:rPr>
              <a:t>let</a:t>
            </a:r>
            <a:r>
              <a:rPr b="0" lang="es-AR" sz="2000" spc="-1" strike="noStrike">
                <a:solidFill>
                  <a:srgbClr val="333333"/>
                </a:solidFill>
                <a:uFill>
                  <a:solidFill>
                    <a:srgbClr val="ffffff"/>
                  </a:solidFill>
                </a:uFill>
                <a:latin typeface="Calibri"/>
                <a:ea typeface="Calibri"/>
              </a:rPr>
              <a:t> </a:t>
            </a:r>
            <a:r>
              <a:rPr b="0" lang="es-AR" sz="2000" spc="-1" strike="noStrike">
                <a:solidFill>
                  <a:srgbClr val="000000"/>
                </a:solidFill>
                <a:uFill>
                  <a:solidFill>
                    <a:srgbClr val="ffffff"/>
                  </a:solidFill>
                </a:uFill>
                <a:latin typeface="Calibri"/>
                <a:ea typeface="Calibri"/>
              </a:rPr>
              <a:t>usuario </a:t>
            </a:r>
            <a:r>
              <a:rPr b="0" lang="es-AR" sz="2000" spc="-1" strike="noStrike">
                <a:solidFill>
                  <a:srgbClr val="777777"/>
                </a:solidFill>
                <a:uFill>
                  <a:solidFill>
                    <a:srgbClr val="ffffff"/>
                  </a:solidFill>
                </a:uFill>
                <a:latin typeface="Calibri"/>
                <a:ea typeface="Calibri"/>
              </a:rPr>
              <a:t>=</a:t>
            </a:r>
            <a:r>
              <a:rPr b="0" lang="es-AR" sz="2000" spc="-1" strike="noStrike">
                <a:solidFill>
                  <a:srgbClr val="333333"/>
                </a:solidFill>
                <a:uFill>
                  <a:solidFill>
                    <a:srgbClr val="ffffff"/>
                  </a:solidFill>
                </a:uFill>
                <a:latin typeface="Calibri"/>
                <a:ea typeface="Calibri"/>
              </a:rPr>
              <a:t> </a:t>
            </a:r>
            <a:r>
              <a:rPr b="0" lang="es-AR" sz="2000" spc="-1" strike="noStrike">
                <a:solidFill>
                  <a:srgbClr val="ff0000"/>
                </a:solidFill>
                <a:uFill>
                  <a:solidFill>
                    <a:srgbClr val="ffffff"/>
                  </a:solidFill>
                </a:uFill>
                <a:latin typeface="Calibri"/>
                <a:ea typeface="Calibri"/>
              </a:rPr>
              <a:t>"Juan"</a:t>
            </a:r>
            <a:r>
              <a:rPr b="0" lang="es-AR" sz="20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2000" spc="-1" strike="noStrike">
                <a:solidFill>
                  <a:srgbClr val="000080"/>
                </a:solidFill>
                <a:uFill>
                  <a:solidFill>
                    <a:srgbClr val="ffffff"/>
                  </a:solidFill>
                </a:uFill>
                <a:latin typeface="Calibri"/>
                <a:ea typeface="Calibri"/>
              </a:rPr>
              <a:t>let </a:t>
            </a:r>
            <a:r>
              <a:rPr b="0" lang="es-AR" sz="2000" spc="-1" strike="noStrike">
                <a:solidFill>
                  <a:srgbClr val="000000"/>
                </a:solidFill>
                <a:uFill>
                  <a:solidFill>
                    <a:srgbClr val="ffffff"/>
                  </a:solidFill>
                </a:uFill>
                <a:latin typeface="Calibri"/>
                <a:ea typeface="Calibri"/>
              </a:rPr>
              <a:t>clave </a:t>
            </a:r>
            <a:r>
              <a:rPr b="0" lang="es-AR" sz="2000" spc="-1" strike="noStrike">
                <a:solidFill>
                  <a:srgbClr val="777777"/>
                </a:solidFill>
                <a:uFill>
                  <a:solidFill>
                    <a:srgbClr val="ffffff"/>
                  </a:solidFill>
                </a:uFill>
                <a:latin typeface="Calibri"/>
                <a:ea typeface="Calibri"/>
              </a:rPr>
              <a:t>=</a:t>
            </a:r>
            <a:r>
              <a:rPr b="0" lang="es-AR" sz="2000" spc="-1" strike="noStrike">
                <a:solidFill>
                  <a:srgbClr val="333333"/>
                </a:solidFill>
                <a:uFill>
                  <a:solidFill>
                    <a:srgbClr val="ffffff"/>
                  </a:solidFill>
                </a:uFill>
                <a:latin typeface="Calibri"/>
                <a:ea typeface="Calibri"/>
              </a:rPr>
              <a:t> </a:t>
            </a:r>
            <a:r>
              <a:rPr b="0" lang="es-AR" sz="2000" spc="-1" strike="noStrike">
                <a:solidFill>
                  <a:srgbClr val="ff0000"/>
                </a:solidFill>
                <a:uFill>
                  <a:solidFill>
                    <a:srgbClr val="ffffff"/>
                  </a:solidFill>
                </a:uFill>
                <a:latin typeface="Calibri"/>
                <a:ea typeface="Calibri"/>
              </a:rPr>
              <a:t>"claveJuan"</a:t>
            </a:r>
            <a:r>
              <a:rPr b="0" lang="es-AR" sz="20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2000" spc="-1" strike="noStrike">
                <a:solidFill>
                  <a:srgbClr val="000080"/>
                </a:solidFill>
                <a:uFill>
                  <a:solidFill>
                    <a:srgbClr val="ffffff"/>
                  </a:solidFill>
                </a:uFill>
                <a:latin typeface="Calibri"/>
                <a:ea typeface="Calibri"/>
              </a:rPr>
              <a:t>let</a:t>
            </a:r>
            <a:r>
              <a:rPr b="0" lang="es-AR" sz="2000" spc="-1" strike="noStrike">
                <a:solidFill>
                  <a:srgbClr val="333333"/>
                </a:solidFill>
                <a:uFill>
                  <a:solidFill>
                    <a:srgbClr val="ffffff"/>
                  </a:solidFill>
                </a:uFill>
                <a:latin typeface="Calibri"/>
                <a:ea typeface="Calibri"/>
              </a:rPr>
              <a:t> </a:t>
            </a:r>
            <a:r>
              <a:rPr b="0" lang="es-AR" sz="2000" spc="-1" strike="noStrike">
                <a:solidFill>
                  <a:srgbClr val="000000"/>
                </a:solidFill>
                <a:uFill>
                  <a:solidFill>
                    <a:srgbClr val="ffffff"/>
                  </a:solidFill>
                </a:uFill>
                <a:latin typeface="Calibri"/>
                <a:ea typeface="Calibri"/>
              </a:rPr>
              <a:t>userIngresado </a:t>
            </a:r>
            <a:r>
              <a:rPr b="0" lang="es-AR" sz="2000" spc="-1" strike="noStrike">
                <a:solidFill>
                  <a:srgbClr val="777777"/>
                </a:solidFill>
                <a:uFill>
                  <a:solidFill>
                    <a:srgbClr val="ffffff"/>
                  </a:solidFill>
                </a:uFill>
                <a:latin typeface="Calibri"/>
                <a:ea typeface="Calibri"/>
              </a:rPr>
              <a:t>=</a:t>
            </a:r>
            <a:r>
              <a:rPr b="0" lang="es-AR" sz="2000" spc="-1" strike="noStrike">
                <a:solidFill>
                  <a:srgbClr val="333333"/>
                </a:solidFill>
                <a:uFill>
                  <a:solidFill>
                    <a:srgbClr val="ffffff"/>
                  </a:solidFill>
                </a:uFill>
                <a:latin typeface="Calibri"/>
                <a:ea typeface="Calibri"/>
              </a:rPr>
              <a:t> </a:t>
            </a:r>
            <a:r>
              <a:rPr b="0" lang="es-AR" sz="2000" spc="-1" strike="noStrike">
                <a:solidFill>
                  <a:srgbClr val="000000"/>
                </a:solidFill>
                <a:uFill>
                  <a:solidFill>
                    <a:srgbClr val="ffffff"/>
                  </a:solidFill>
                </a:uFill>
                <a:latin typeface="Calibri"/>
                <a:ea typeface="Calibri"/>
              </a:rPr>
              <a:t>readlineSync</a:t>
            </a:r>
            <a:r>
              <a:rPr b="0" lang="es-AR" sz="2000" spc="-1" strike="noStrike">
                <a:solidFill>
                  <a:srgbClr val="777777"/>
                </a:solidFill>
                <a:uFill>
                  <a:solidFill>
                    <a:srgbClr val="ffffff"/>
                  </a:solidFill>
                </a:uFill>
                <a:latin typeface="Calibri"/>
                <a:ea typeface="Calibri"/>
              </a:rPr>
              <a:t>.</a:t>
            </a:r>
            <a:r>
              <a:rPr b="1" lang="es-AR" sz="2000" spc="-1" strike="noStrike">
                <a:solidFill>
                  <a:srgbClr val="000080"/>
                </a:solidFill>
                <a:uFill>
                  <a:solidFill>
                    <a:srgbClr val="ffffff"/>
                  </a:solidFill>
                </a:uFill>
                <a:latin typeface="Calibri"/>
                <a:ea typeface="Calibri"/>
              </a:rPr>
              <a:t>question</a:t>
            </a:r>
            <a:r>
              <a:rPr b="0" lang="es-AR" sz="2000" spc="-1" strike="noStrike">
                <a:solidFill>
                  <a:srgbClr val="333333"/>
                </a:solidFill>
                <a:uFill>
                  <a:solidFill>
                    <a:srgbClr val="ffffff"/>
                  </a:solidFill>
                </a:uFill>
                <a:latin typeface="Calibri"/>
                <a:ea typeface="Calibri"/>
              </a:rPr>
              <a:t>(</a:t>
            </a:r>
            <a:r>
              <a:rPr b="0" lang="es-AR" sz="2000" spc="-1" strike="noStrike">
                <a:solidFill>
                  <a:srgbClr val="ff0000"/>
                </a:solidFill>
                <a:uFill>
                  <a:solidFill>
                    <a:srgbClr val="ffffff"/>
                  </a:solidFill>
                </a:uFill>
                <a:latin typeface="Calibri"/>
                <a:ea typeface="Calibri"/>
              </a:rPr>
              <a:t>"Por favor ingrese el usuario: "</a:t>
            </a:r>
            <a:r>
              <a:rPr b="0" lang="es-AR" sz="2000" spc="-1" strike="noStrike">
                <a:solidFill>
                  <a:srgbClr val="333333"/>
                </a:solidFill>
                <a:uFill>
                  <a:solidFill>
                    <a:srgbClr val="ffffff"/>
                  </a:solidFill>
                </a:uFill>
                <a:latin typeface="Calibri"/>
                <a:ea typeface="Calibri"/>
              </a:rPr>
              <a:t>)</a:t>
            </a:r>
            <a:r>
              <a:rPr b="0" lang="es-AR" sz="20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2000" spc="-1" strike="noStrike">
                <a:solidFill>
                  <a:srgbClr val="000080"/>
                </a:solidFill>
                <a:uFill>
                  <a:solidFill>
                    <a:srgbClr val="ffffff"/>
                  </a:solidFill>
                </a:uFill>
                <a:latin typeface="Calibri"/>
                <a:ea typeface="Calibri"/>
              </a:rPr>
              <a:t>let </a:t>
            </a:r>
            <a:r>
              <a:rPr b="0" lang="es-AR" sz="2000" spc="-1" strike="noStrike">
                <a:solidFill>
                  <a:srgbClr val="000000"/>
                </a:solidFill>
                <a:uFill>
                  <a:solidFill>
                    <a:srgbClr val="ffffff"/>
                  </a:solidFill>
                </a:uFill>
                <a:latin typeface="Calibri"/>
                <a:ea typeface="Calibri"/>
              </a:rPr>
              <a:t>claveIngresada </a:t>
            </a:r>
            <a:r>
              <a:rPr b="0" lang="es-AR" sz="2000" spc="-1" strike="noStrike">
                <a:solidFill>
                  <a:srgbClr val="777777"/>
                </a:solidFill>
                <a:uFill>
                  <a:solidFill>
                    <a:srgbClr val="ffffff"/>
                  </a:solidFill>
                </a:uFill>
                <a:latin typeface="Calibri"/>
                <a:ea typeface="Calibri"/>
              </a:rPr>
              <a:t>=</a:t>
            </a:r>
            <a:r>
              <a:rPr b="0" lang="es-AR" sz="2000" spc="-1" strike="noStrike">
                <a:solidFill>
                  <a:srgbClr val="333333"/>
                </a:solidFill>
                <a:uFill>
                  <a:solidFill>
                    <a:srgbClr val="ffffff"/>
                  </a:solidFill>
                </a:uFill>
                <a:latin typeface="Calibri"/>
                <a:ea typeface="Calibri"/>
              </a:rPr>
              <a:t> </a:t>
            </a:r>
            <a:r>
              <a:rPr b="0" lang="es-AR" sz="2000" spc="-1" strike="noStrike">
                <a:solidFill>
                  <a:srgbClr val="000000"/>
                </a:solidFill>
                <a:uFill>
                  <a:solidFill>
                    <a:srgbClr val="ffffff"/>
                  </a:solidFill>
                </a:uFill>
                <a:latin typeface="Calibri"/>
                <a:ea typeface="Calibri"/>
              </a:rPr>
              <a:t>readlineSync</a:t>
            </a:r>
            <a:r>
              <a:rPr b="0" lang="es-AR" sz="2000" spc="-1" strike="noStrike">
                <a:solidFill>
                  <a:srgbClr val="777777"/>
                </a:solidFill>
                <a:uFill>
                  <a:solidFill>
                    <a:srgbClr val="ffffff"/>
                  </a:solidFill>
                </a:uFill>
                <a:latin typeface="Calibri"/>
                <a:ea typeface="Calibri"/>
              </a:rPr>
              <a:t>.</a:t>
            </a:r>
            <a:r>
              <a:rPr b="1" lang="es-AR" sz="2000" spc="-1" strike="noStrike">
                <a:solidFill>
                  <a:srgbClr val="000080"/>
                </a:solidFill>
                <a:uFill>
                  <a:solidFill>
                    <a:srgbClr val="ffffff"/>
                  </a:solidFill>
                </a:uFill>
                <a:latin typeface="Calibri"/>
                <a:ea typeface="Calibri"/>
              </a:rPr>
              <a:t>question</a:t>
            </a:r>
            <a:r>
              <a:rPr b="0" lang="es-AR" sz="2000" spc="-1" strike="noStrike">
                <a:solidFill>
                  <a:srgbClr val="333333"/>
                </a:solidFill>
                <a:uFill>
                  <a:solidFill>
                    <a:srgbClr val="ffffff"/>
                  </a:solidFill>
                </a:uFill>
                <a:latin typeface="Calibri"/>
                <a:ea typeface="Calibri"/>
              </a:rPr>
              <a:t>(</a:t>
            </a:r>
            <a:r>
              <a:rPr b="0" lang="es-AR" sz="2000" spc="-1" strike="noStrike">
                <a:solidFill>
                  <a:srgbClr val="ff0000"/>
                </a:solidFill>
                <a:uFill>
                  <a:solidFill>
                    <a:srgbClr val="ffffff"/>
                  </a:solidFill>
                </a:uFill>
                <a:latin typeface="Calibri"/>
                <a:ea typeface="Calibri"/>
              </a:rPr>
              <a:t>"Por favor ingrese la clave: "</a:t>
            </a:r>
            <a:r>
              <a:rPr b="0" lang="es-AR" sz="2000" spc="-1" strike="noStrike">
                <a:solidFill>
                  <a:srgbClr val="333333"/>
                </a:solidFill>
                <a:uFill>
                  <a:solidFill>
                    <a:srgbClr val="ffffff"/>
                  </a:solidFill>
                </a:uFill>
                <a:latin typeface="Calibri"/>
                <a:ea typeface="Calibri"/>
              </a:rPr>
              <a:t>)</a:t>
            </a:r>
            <a:r>
              <a:rPr b="0" lang="es-AR" sz="20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2000" spc="-1" strike="noStrike">
                <a:solidFill>
                  <a:srgbClr val="000080"/>
                </a:solidFill>
                <a:uFill>
                  <a:solidFill>
                    <a:srgbClr val="ffffff"/>
                  </a:solidFill>
                </a:uFill>
                <a:latin typeface="Calibri"/>
                <a:ea typeface="Calibri"/>
              </a:rPr>
              <a:t>if</a:t>
            </a:r>
            <a:r>
              <a:rPr b="0" lang="es-AR" sz="2000" spc="-1" strike="noStrike">
                <a:solidFill>
                  <a:srgbClr val="4b69c6"/>
                </a:solidFill>
                <a:uFill>
                  <a:solidFill>
                    <a:srgbClr val="ffffff"/>
                  </a:solidFill>
                </a:uFill>
                <a:latin typeface="Calibri"/>
                <a:ea typeface="Calibri"/>
              </a:rPr>
              <a:t> </a:t>
            </a:r>
            <a:r>
              <a:rPr b="0" lang="es-AR" sz="2000" spc="-1" strike="noStrike">
                <a:solidFill>
                  <a:srgbClr val="333333"/>
                </a:solidFill>
                <a:uFill>
                  <a:solidFill>
                    <a:srgbClr val="ffffff"/>
                  </a:solidFill>
                </a:uFill>
                <a:latin typeface="Calibri"/>
                <a:ea typeface="Calibri"/>
              </a:rPr>
              <a:t>(</a:t>
            </a:r>
            <a:r>
              <a:rPr b="0" lang="es-AR" sz="2000" spc="-1" strike="noStrike">
                <a:solidFill>
                  <a:srgbClr val="000000"/>
                </a:solidFill>
                <a:uFill>
                  <a:solidFill>
                    <a:srgbClr val="ffffff"/>
                  </a:solidFill>
                </a:uFill>
                <a:latin typeface="Calibri"/>
                <a:ea typeface="Calibri"/>
              </a:rPr>
              <a:t>usuario</a:t>
            </a:r>
            <a:r>
              <a:rPr b="0" lang="es-AR" sz="2000" spc="-1" strike="noStrike">
                <a:solidFill>
                  <a:srgbClr val="333333"/>
                </a:solidFill>
                <a:uFill>
                  <a:solidFill>
                    <a:srgbClr val="ffffff"/>
                  </a:solidFill>
                </a:uFill>
                <a:latin typeface="Calibri"/>
                <a:ea typeface="Calibri"/>
              </a:rPr>
              <a:t> </a:t>
            </a:r>
            <a:r>
              <a:rPr b="0" lang="es-AR" sz="2000" spc="-1" strike="noStrike">
                <a:solidFill>
                  <a:srgbClr val="777777"/>
                </a:solidFill>
                <a:uFill>
                  <a:solidFill>
                    <a:srgbClr val="ffffff"/>
                  </a:solidFill>
                </a:uFill>
                <a:latin typeface="Calibri"/>
                <a:ea typeface="Calibri"/>
              </a:rPr>
              <a:t>==</a:t>
            </a:r>
            <a:r>
              <a:rPr b="0" lang="es-AR" sz="2000" spc="-1" strike="noStrike">
                <a:solidFill>
                  <a:srgbClr val="333333"/>
                </a:solidFill>
                <a:uFill>
                  <a:solidFill>
                    <a:srgbClr val="ffffff"/>
                  </a:solidFill>
                </a:uFill>
                <a:latin typeface="Calibri"/>
                <a:ea typeface="Calibri"/>
              </a:rPr>
              <a:t> </a:t>
            </a:r>
            <a:r>
              <a:rPr b="0" lang="es-AR" sz="2000" spc="-1" strike="noStrike">
                <a:solidFill>
                  <a:srgbClr val="000000"/>
                </a:solidFill>
                <a:uFill>
                  <a:solidFill>
                    <a:srgbClr val="ffffff"/>
                  </a:solidFill>
                </a:uFill>
                <a:latin typeface="Calibri"/>
                <a:ea typeface="Calibri"/>
              </a:rPr>
              <a:t>userIngresado </a:t>
            </a:r>
            <a:r>
              <a:rPr b="0" lang="es-AR" sz="2000" spc="-1" strike="noStrike">
                <a:solidFill>
                  <a:srgbClr val="777777"/>
                </a:solidFill>
                <a:uFill>
                  <a:solidFill>
                    <a:srgbClr val="ffffff"/>
                  </a:solidFill>
                </a:uFill>
                <a:latin typeface="Calibri"/>
                <a:ea typeface="Calibri"/>
              </a:rPr>
              <a:t>&amp;&amp;</a:t>
            </a:r>
            <a:r>
              <a:rPr b="0" lang="es-AR" sz="2000" spc="-1" strike="noStrike">
                <a:solidFill>
                  <a:srgbClr val="333333"/>
                </a:solidFill>
                <a:uFill>
                  <a:solidFill>
                    <a:srgbClr val="ffffff"/>
                  </a:solidFill>
                </a:uFill>
                <a:latin typeface="Calibri"/>
                <a:ea typeface="Calibri"/>
              </a:rPr>
              <a:t> </a:t>
            </a:r>
            <a:r>
              <a:rPr b="0" lang="es-AR" sz="2000" spc="-1" strike="noStrike">
                <a:solidFill>
                  <a:srgbClr val="000000"/>
                </a:solidFill>
                <a:uFill>
                  <a:solidFill>
                    <a:srgbClr val="ffffff"/>
                  </a:solidFill>
                </a:uFill>
                <a:latin typeface="Calibri"/>
                <a:ea typeface="Calibri"/>
              </a:rPr>
              <a:t>clave </a:t>
            </a:r>
            <a:r>
              <a:rPr b="0" lang="es-AR" sz="2000" spc="-1" strike="noStrike">
                <a:solidFill>
                  <a:srgbClr val="777777"/>
                </a:solidFill>
                <a:uFill>
                  <a:solidFill>
                    <a:srgbClr val="ffffff"/>
                  </a:solidFill>
                </a:uFill>
                <a:latin typeface="Calibri"/>
                <a:ea typeface="Calibri"/>
              </a:rPr>
              <a:t>==</a:t>
            </a:r>
            <a:r>
              <a:rPr b="0" lang="es-AR" sz="2000" spc="-1" strike="noStrike">
                <a:solidFill>
                  <a:srgbClr val="333333"/>
                </a:solidFill>
                <a:uFill>
                  <a:solidFill>
                    <a:srgbClr val="ffffff"/>
                  </a:solidFill>
                </a:uFill>
                <a:latin typeface="Calibri"/>
                <a:ea typeface="Calibri"/>
              </a:rPr>
              <a:t> </a:t>
            </a:r>
            <a:r>
              <a:rPr b="0" lang="es-AR" sz="2000" spc="-1" strike="noStrike">
                <a:solidFill>
                  <a:srgbClr val="000000"/>
                </a:solidFill>
                <a:uFill>
                  <a:solidFill>
                    <a:srgbClr val="ffffff"/>
                  </a:solidFill>
                </a:uFill>
                <a:latin typeface="Calibri"/>
                <a:ea typeface="Calibri"/>
              </a:rPr>
              <a:t>claveIngresada</a:t>
            </a:r>
            <a:r>
              <a:rPr b="0" lang="es-AR" sz="2000" spc="-1" strike="noStrike">
                <a:solidFill>
                  <a:srgbClr val="333333"/>
                </a:solidFill>
                <a:uFill>
                  <a:solidFill>
                    <a:srgbClr val="ffffff"/>
                  </a:solidFill>
                </a:uFill>
                <a:latin typeface="Calibri"/>
                <a:ea typeface="Calibri"/>
              </a:rPr>
              <a:t>)</a:t>
            </a:r>
            <a:r>
              <a:rPr b="0" lang="es-AR" sz="20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2000" spc="-1" strike="noStrike">
                <a:solidFill>
                  <a:srgbClr val="333333"/>
                </a:solidFill>
                <a:uFill>
                  <a:solidFill>
                    <a:srgbClr val="ffffff"/>
                  </a:solidFill>
                </a:uFill>
                <a:latin typeface="Calibri"/>
                <a:ea typeface="Calibri"/>
              </a:rPr>
              <a:t>       </a:t>
            </a:r>
            <a:r>
              <a:rPr b="1" lang="es-AR" sz="2000" spc="-1" strike="noStrike">
                <a:solidFill>
                  <a:srgbClr val="000080"/>
                </a:solidFill>
                <a:uFill>
                  <a:solidFill>
                    <a:srgbClr val="ffffff"/>
                  </a:solidFill>
                </a:uFill>
                <a:latin typeface="Calibri"/>
                <a:ea typeface="Calibri"/>
              </a:rPr>
              <a:t>console</a:t>
            </a:r>
            <a:r>
              <a:rPr b="0" lang="es-AR" sz="2000" spc="-1" strike="noStrike">
                <a:solidFill>
                  <a:srgbClr val="777777"/>
                </a:solidFill>
                <a:uFill>
                  <a:solidFill>
                    <a:srgbClr val="ffffff"/>
                  </a:solidFill>
                </a:uFill>
                <a:latin typeface="Calibri"/>
                <a:ea typeface="Calibri"/>
              </a:rPr>
              <a:t>.</a:t>
            </a:r>
            <a:r>
              <a:rPr b="1" lang="es-AR" sz="2000" spc="-1" strike="noStrike">
                <a:solidFill>
                  <a:srgbClr val="000080"/>
                </a:solidFill>
                <a:uFill>
                  <a:solidFill>
                    <a:srgbClr val="ffffff"/>
                  </a:solidFill>
                </a:uFill>
                <a:latin typeface="Calibri"/>
                <a:ea typeface="Calibri"/>
              </a:rPr>
              <a:t>log</a:t>
            </a:r>
            <a:r>
              <a:rPr b="0" lang="es-AR" sz="2000" spc="-1" strike="noStrike">
                <a:solidFill>
                  <a:srgbClr val="333333"/>
                </a:solidFill>
                <a:uFill>
                  <a:solidFill>
                    <a:srgbClr val="ffffff"/>
                  </a:solidFill>
                </a:uFill>
                <a:latin typeface="Calibri"/>
                <a:ea typeface="Calibri"/>
              </a:rPr>
              <a:t>(</a:t>
            </a:r>
            <a:r>
              <a:rPr b="0" lang="es-AR" sz="2000" spc="-1" strike="noStrike">
                <a:solidFill>
                  <a:srgbClr val="ff0000"/>
                </a:solidFill>
                <a:uFill>
                  <a:solidFill>
                    <a:srgbClr val="ffffff"/>
                  </a:solidFill>
                </a:uFill>
                <a:latin typeface="Calibri"/>
                <a:ea typeface="Calibri"/>
              </a:rPr>
              <a:t>"Bienvenido"</a:t>
            </a:r>
            <a:r>
              <a:rPr b="0" lang="es-AR" sz="2000" spc="-1" strike="noStrike">
                <a:solidFill>
                  <a:srgbClr val="333333"/>
                </a:solidFill>
                <a:uFill>
                  <a:solidFill>
                    <a:srgbClr val="ffffff"/>
                  </a:solidFill>
                </a:uFill>
                <a:latin typeface="Calibri"/>
                <a:ea typeface="Calibri"/>
              </a:rPr>
              <a:t>)</a:t>
            </a:r>
            <a:r>
              <a:rPr b="0" lang="es-AR" sz="20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2000" spc="-1" strike="noStrike">
                <a:solidFill>
                  <a:srgbClr val="777777"/>
                </a:solidFill>
                <a:uFill>
                  <a:solidFill>
                    <a:srgbClr val="ffffff"/>
                  </a:solidFill>
                </a:uFill>
                <a:latin typeface="Calibri"/>
                <a:ea typeface="Calibri"/>
              </a:rPr>
              <a:t>} </a:t>
            </a:r>
            <a:r>
              <a:rPr b="1" lang="es-AR" sz="2000" spc="-1" strike="noStrike">
                <a:solidFill>
                  <a:srgbClr val="000080"/>
                </a:solidFill>
                <a:uFill>
                  <a:solidFill>
                    <a:srgbClr val="ffffff"/>
                  </a:solidFill>
                </a:uFill>
                <a:latin typeface="Calibri"/>
                <a:ea typeface="Calibri"/>
              </a:rPr>
              <a:t>else </a:t>
            </a:r>
            <a:r>
              <a:rPr b="0" lang="es-AR" sz="20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2000" spc="-1" strike="noStrike">
                <a:solidFill>
                  <a:srgbClr val="333333"/>
                </a:solidFill>
                <a:uFill>
                  <a:solidFill>
                    <a:srgbClr val="ffffff"/>
                  </a:solidFill>
                </a:uFill>
                <a:latin typeface="Calibri"/>
                <a:ea typeface="Calibri"/>
              </a:rPr>
              <a:t>       </a:t>
            </a:r>
            <a:r>
              <a:rPr b="1" lang="es-AR" sz="2000" spc="-1" strike="noStrike">
                <a:solidFill>
                  <a:srgbClr val="000080"/>
                </a:solidFill>
                <a:uFill>
                  <a:solidFill>
                    <a:srgbClr val="ffffff"/>
                  </a:solidFill>
                </a:uFill>
                <a:latin typeface="Calibri"/>
                <a:ea typeface="Calibri"/>
              </a:rPr>
              <a:t>console</a:t>
            </a:r>
            <a:r>
              <a:rPr b="0" lang="es-AR" sz="2000" spc="-1" strike="noStrike">
                <a:solidFill>
                  <a:srgbClr val="777777"/>
                </a:solidFill>
                <a:uFill>
                  <a:solidFill>
                    <a:srgbClr val="ffffff"/>
                  </a:solidFill>
                </a:uFill>
                <a:latin typeface="Calibri"/>
                <a:ea typeface="Calibri"/>
              </a:rPr>
              <a:t>.</a:t>
            </a:r>
            <a:r>
              <a:rPr b="1" lang="es-AR" sz="2000" spc="-1" strike="noStrike">
                <a:solidFill>
                  <a:srgbClr val="000080"/>
                </a:solidFill>
                <a:uFill>
                  <a:solidFill>
                    <a:srgbClr val="ffffff"/>
                  </a:solidFill>
                </a:uFill>
                <a:latin typeface="Calibri"/>
                <a:ea typeface="Calibri"/>
              </a:rPr>
              <a:t>log</a:t>
            </a:r>
            <a:r>
              <a:rPr b="0" lang="es-AR" sz="2000" spc="-1" strike="noStrike">
                <a:solidFill>
                  <a:srgbClr val="333333"/>
                </a:solidFill>
                <a:uFill>
                  <a:solidFill>
                    <a:srgbClr val="ffffff"/>
                  </a:solidFill>
                </a:uFill>
                <a:latin typeface="Calibri"/>
                <a:ea typeface="Calibri"/>
              </a:rPr>
              <a:t>(</a:t>
            </a:r>
            <a:r>
              <a:rPr b="0" lang="es-AR" sz="2000" spc="-1" strike="noStrike">
                <a:solidFill>
                  <a:srgbClr val="ff0000"/>
                </a:solidFill>
                <a:uFill>
                  <a:solidFill>
                    <a:srgbClr val="ffffff"/>
                  </a:solidFill>
                </a:uFill>
                <a:latin typeface="Calibri"/>
                <a:ea typeface="Calibri"/>
              </a:rPr>
              <a:t>"El usuario o la clave son incorrectos"</a:t>
            </a:r>
            <a:r>
              <a:rPr b="0" lang="es-AR" sz="2000" spc="-1" strike="noStrike">
                <a:solidFill>
                  <a:srgbClr val="333333"/>
                </a:solidFill>
                <a:uFill>
                  <a:solidFill>
                    <a:srgbClr val="ffffff"/>
                  </a:solidFill>
                </a:uFill>
                <a:latin typeface="Calibri"/>
                <a:ea typeface="Calibri"/>
              </a:rPr>
              <a:t>)</a:t>
            </a:r>
            <a:r>
              <a:rPr b="0" lang="es-AR" sz="20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20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00000"/>
              </a:lnSpc>
            </a:pPr>
            <a:endParaRPr b="0" lang="es-AR" sz="1400" spc="-1" strike="noStrike">
              <a:solidFill>
                <a:srgbClr val="000000"/>
              </a:solidFill>
              <a:uFill>
                <a:solidFill>
                  <a:srgbClr val="ffffff"/>
                </a:solidFill>
              </a:uFill>
              <a:latin typeface="Arial"/>
            </a:endParaRPr>
          </a:p>
        </p:txBody>
      </p:sp>
      <p:sp>
        <p:nvSpPr>
          <p:cNvPr id="568" name="TextShape 3"/>
          <p:cNvSpPr txBox="1"/>
          <p:nvPr/>
        </p:nvSpPr>
        <p:spPr>
          <a:xfrm>
            <a:off x="8587800" y="6575400"/>
            <a:ext cx="556200" cy="364680"/>
          </a:xfrm>
          <a:prstGeom prst="rect">
            <a:avLst/>
          </a:prstGeom>
          <a:noFill/>
          <a:ln>
            <a:noFill/>
          </a:ln>
        </p:spPr>
        <p:txBody>
          <a:bodyPr anchor="ctr"/>
          <a:p>
            <a:pPr algn="r">
              <a:lnSpc>
                <a:spcPct val="100000"/>
              </a:lnSpc>
            </a:pPr>
            <a:fld id="{5B28A122-A233-4718-B503-2B7E9F76B785}"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569" name="Google Shape;587;p64" descr=""/>
          <p:cNvPicPr/>
          <p:nvPr/>
        </p:nvPicPr>
        <p:blipFill>
          <a:blip r:embed="rId1"/>
          <a:stretch/>
        </p:blipFill>
        <p:spPr>
          <a:xfrm>
            <a:off x="6627960" y="1198080"/>
            <a:ext cx="2512080" cy="1851120"/>
          </a:xfrm>
          <a:prstGeom prst="rect">
            <a:avLst/>
          </a:prstGeom>
          <a:ln>
            <a:noFill/>
          </a:ln>
        </p:spPr>
      </p:pic>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TextShape 1"/>
          <p:cNvSpPr txBox="1"/>
          <p:nvPr/>
        </p:nvSpPr>
        <p:spPr>
          <a:xfrm>
            <a:off x="141840" y="275760"/>
            <a:ext cx="8860320" cy="1220040"/>
          </a:xfrm>
          <a:prstGeom prst="rect">
            <a:avLst/>
          </a:prstGeom>
          <a:noFill/>
          <a:ln>
            <a:noFill/>
          </a:ln>
        </p:spPr>
        <p:txBody>
          <a:bodyPr anchor="ctr"/>
          <a:p>
            <a:pPr algn="ctr">
              <a:lnSpc>
                <a:spcPct val="90000"/>
              </a:lnSpc>
            </a:pPr>
            <a:r>
              <a:rPr b="1" lang="es-AR" sz="3240" spc="-1" strike="noStrike">
                <a:solidFill>
                  <a:srgbClr val="000000"/>
                </a:solidFill>
                <a:uFill>
                  <a:solidFill>
                    <a:srgbClr val="ffffff"/>
                  </a:solidFill>
                </a:uFill>
                <a:latin typeface="Arial"/>
                <a:ea typeface="Arial"/>
              </a:rPr>
              <a:t>Estructura de Control – Selección Simple</a:t>
            </a:r>
            <a:r>
              <a:rPr b="0" lang="es-AR" sz="3600"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Ejercicio – Login – Prueba de Escritorio</a:t>
            </a:r>
            <a:endParaRPr b="0" lang="es-AR" sz="1400" spc="-1" strike="noStrike">
              <a:solidFill>
                <a:srgbClr val="000000"/>
              </a:solidFill>
              <a:uFill>
                <a:solidFill>
                  <a:srgbClr val="ffffff"/>
                </a:solidFill>
              </a:uFill>
              <a:latin typeface="Arial"/>
            </a:endParaRPr>
          </a:p>
        </p:txBody>
      </p:sp>
      <p:graphicFrame>
        <p:nvGraphicFramePr>
          <p:cNvPr id="571" name="Table 2"/>
          <p:cNvGraphicFramePr/>
          <p:nvPr/>
        </p:nvGraphicFramePr>
        <p:xfrm>
          <a:off x="461880" y="1994400"/>
          <a:ext cx="8539920" cy="4240800"/>
        </p:xfrm>
        <a:graphic>
          <a:graphicData uri="http://schemas.openxmlformats.org/drawingml/2006/table">
            <a:tbl>
              <a:tblPr/>
              <a:tblGrid>
                <a:gridCol w="3534480"/>
                <a:gridCol w="2599920"/>
                <a:gridCol w="2405520"/>
              </a:tblGrid>
              <a:tr h="867600">
                <a:tc>
                  <a:txBody>
                    <a:bodyPr lIns="86760" rIns="86760"/>
                    <a:p>
                      <a:pPr algn="ctr">
                        <a:lnSpc>
                          <a:spcPct val="100000"/>
                        </a:lnSpc>
                      </a:pPr>
                      <a:r>
                        <a:rPr b="1" lang="es-AR" sz="1800" spc="-1" strike="noStrike">
                          <a:solidFill>
                            <a:srgbClr val="ffffff"/>
                          </a:solidFill>
                          <a:uFill>
                            <a:solidFill>
                              <a:srgbClr val="ffffff"/>
                            </a:solidFill>
                          </a:uFill>
                          <a:latin typeface="Arial"/>
                          <a:ea typeface="Arial"/>
                        </a:rPr>
                        <a:t>Código</a:t>
                      </a:r>
                      <a:endParaRPr b="0" lang="es-AR" sz="1800" spc="-1" strike="noStrike">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86760" rIns="86760"/>
                    <a:p>
                      <a:pPr algn="ctr">
                        <a:lnSpc>
                          <a:spcPct val="100000"/>
                        </a:lnSpc>
                      </a:pPr>
                      <a:r>
                        <a:rPr b="1" lang="es-AR" sz="1800" spc="-1" strike="noStrike">
                          <a:solidFill>
                            <a:srgbClr val="ffffff"/>
                          </a:solidFill>
                          <a:uFill>
                            <a:solidFill>
                              <a:srgbClr val="ffffff"/>
                            </a:solidFill>
                          </a:uFill>
                          <a:latin typeface="Calibri"/>
                          <a:ea typeface="Calibri"/>
                        </a:rPr>
                        <a:t>Datos de entrada</a:t>
                      </a:r>
                      <a:endParaRPr b="0" lang="es-AR" sz="1800" spc="-1" strike="noStrike">
                        <a:solidFill>
                          <a:srgbClr val="000000"/>
                        </a:solidFill>
                        <a:uFill>
                          <a:solidFill>
                            <a:srgbClr val="ffffff"/>
                          </a:solidFill>
                        </a:uFill>
                        <a:latin typeface="Arial"/>
                      </a:endParaRPr>
                    </a:p>
                    <a:p>
                      <a:pPr algn="ctr">
                        <a:lnSpc>
                          <a:spcPct val="100000"/>
                        </a:lnSpc>
                      </a:pPr>
                      <a:r>
                        <a:rPr b="1" lang="es-AR" sz="1600" spc="-1" strike="noStrike">
                          <a:solidFill>
                            <a:srgbClr val="ffffff"/>
                          </a:solidFill>
                          <a:uFill>
                            <a:solidFill>
                              <a:srgbClr val="ffffff"/>
                            </a:solidFill>
                          </a:uFill>
                          <a:latin typeface="Calibri"/>
                          <a:ea typeface="Calibri"/>
                        </a:rPr>
                        <a:t>usuario = Juan</a:t>
                      </a:r>
                      <a:endParaRPr b="0" lang="es-AR" sz="1800" spc="-1" strike="noStrike">
                        <a:solidFill>
                          <a:srgbClr val="000000"/>
                        </a:solidFill>
                        <a:uFill>
                          <a:solidFill>
                            <a:srgbClr val="ffffff"/>
                          </a:solidFill>
                        </a:uFill>
                        <a:latin typeface="Arial"/>
                      </a:endParaRPr>
                    </a:p>
                    <a:p>
                      <a:pPr algn="ctr">
                        <a:lnSpc>
                          <a:spcPct val="100000"/>
                        </a:lnSpc>
                      </a:pPr>
                      <a:r>
                        <a:rPr b="1" lang="es-AR" sz="1600" spc="-1" strike="noStrike">
                          <a:solidFill>
                            <a:srgbClr val="ffffff"/>
                          </a:solidFill>
                          <a:uFill>
                            <a:solidFill>
                              <a:srgbClr val="ffffff"/>
                            </a:solidFill>
                          </a:uFill>
                          <a:latin typeface="Calibri"/>
                          <a:ea typeface="Calibri"/>
                        </a:rPr>
                        <a:t>clave = claveJuan</a:t>
                      </a:r>
                      <a:endParaRPr b="0" lang="es-AR" sz="1800" spc="-1" strike="noStrike">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86760" rIns="86760"/>
                    <a:p>
                      <a:pPr algn="ctr">
                        <a:lnSpc>
                          <a:spcPct val="100000"/>
                        </a:lnSpc>
                      </a:pPr>
                      <a:r>
                        <a:rPr b="1" lang="es-AR" sz="1800" spc="-1" strike="noStrike">
                          <a:solidFill>
                            <a:srgbClr val="ffffff"/>
                          </a:solidFill>
                          <a:uFill>
                            <a:solidFill>
                              <a:srgbClr val="ffffff"/>
                            </a:solidFill>
                          </a:uFill>
                          <a:latin typeface="Arial"/>
                          <a:ea typeface="Arial"/>
                        </a:rPr>
                        <a:t>Respuesta esperada</a:t>
                      </a:r>
                      <a:endParaRPr b="0" lang="es-AR" sz="1800" spc="-1" strike="noStrike">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773280">
                <a:tc rowSpan="3">
                  <a:txBody>
                    <a:bodyPr lIns="86760" rIns="86760"/>
                    <a:p>
                      <a:pPr>
                        <a:lnSpc>
                          <a:spcPct val="135000"/>
                        </a:lnSpc>
                      </a:pPr>
                      <a:r>
                        <a:rPr b="1" lang="es-AR" sz="1200" spc="-1" strike="noStrike">
                          <a:solidFill>
                            <a:srgbClr val="000080"/>
                          </a:solidFill>
                          <a:uFill>
                            <a:solidFill>
                              <a:srgbClr val="ffffff"/>
                            </a:solidFill>
                          </a:uFill>
                          <a:latin typeface="Arial"/>
                          <a:ea typeface="Arial"/>
                        </a:rPr>
                        <a:t>let </a:t>
                      </a:r>
                      <a:r>
                        <a:rPr b="0" lang="es-AR" sz="1200" spc="-1" strike="noStrike">
                          <a:solidFill>
                            <a:srgbClr val="000000"/>
                          </a:solidFill>
                          <a:uFill>
                            <a:solidFill>
                              <a:srgbClr val="ffffff"/>
                            </a:solidFill>
                          </a:uFill>
                          <a:latin typeface="Arial"/>
                          <a:ea typeface="Arial"/>
                        </a:rPr>
                        <a:t>readlineSync </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require</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r>
                        <a:rPr b="0" lang="es-AR" sz="1200" spc="-1" strike="noStrike">
                          <a:solidFill>
                            <a:srgbClr val="448c27"/>
                          </a:solidFill>
                          <a:uFill>
                            <a:solidFill>
                              <a:srgbClr val="ffffff"/>
                            </a:solidFill>
                          </a:uFill>
                          <a:latin typeface="Arial"/>
                          <a:ea typeface="Arial"/>
                        </a:rPr>
                        <a:t>readline-sync</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1" lang="es-AR" sz="1200" spc="-1" strike="noStrike">
                          <a:solidFill>
                            <a:srgbClr val="000080"/>
                          </a:solidFill>
                          <a:uFill>
                            <a:solidFill>
                              <a:srgbClr val="ffffff"/>
                            </a:solidFill>
                          </a:uFill>
                          <a:latin typeface="Arial"/>
                          <a:ea typeface="Arial"/>
                        </a:rPr>
                        <a:t>let</a:t>
                      </a: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usuario </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 </a:t>
                      </a:r>
                      <a:r>
                        <a:rPr b="0" lang="es-AR" sz="1200" spc="-1" strike="noStrike">
                          <a:solidFill>
                            <a:srgbClr val="ff0000"/>
                          </a:solidFill>
                          <a:uFill>
                            <a:solidFill>
                              <a:srgbClr val="ffffff"/>
                            </a:solidFill>
                          </a:uFill>
                          <a:latin typeface="Arial"/>
                          <a:ea typeface="Arial"/>
                        </a:rPr>
                        <a:t>"Juan"</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1" lang="es-AR" sz="1200" spc="-1" strike="noStrike">
                          <a:solidFill>
                            <a:srgbClr val="000080"/>
                          </a:solidFill>
                          <a:uFill>
                            <a:solidFill>
                              <a:srgbClr val="ffffff"/>
                            </a:solidFill>
                          </a:uFill>
                          <a:latin typeface="Arial"/>
                          <a:ea typeface="Arial"/>
                        </a:rPr>
                        <a:t>let </a:t>
                      </a:r>
                      <a:r>
                        <a:rPr b="0" lang="es-AR" sz="1200" spc="-1" strike="noStrike">
                          <a:solidFill>
                            <a:srgbClr val="000000"/>
                          </a:solidFill>
                          <a:uFill>
                            <a:solidFill>
                              <a:srgbClr val="ffffff"/>
                            </a:solidFill>
                          </a:uFill>
                          <a:latin typeface="Arial"/>
                          <a:ea typeface="Arial"/>
                        </a:rPr>
                        <a:t>clave </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 </a:t>
                      </a:r>
                      <a:r>
                        <a:rPr b="0" lang="es-AR" sz="1200" spc="-1" strike="noStrike">
                          <a:solidFill>
                            <a:srgbClr val="ff0000"/>
                          </a:solidFill>
                          <a:uFill>
                            <a:solidFill>
                              <a:srgbClr val="ffffff"/>
                            </a:solidFill>
                          </a:uFill>
                          <a:latin typeface="Arial"/>
                          <a:ea typeface="Arial"/>
                        </a:rPr>
                        <a:t>"claveJuan"</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1" lang="es-AR" sz="1200" spc="-1" strike="noStrike">
                          <a:solidFill>
                            <a:srgbClr val="000080"/>
                          </a:solidFill>
                          <a:uFill>
                            <a:solidFill>
                              <a:srgbClr val="ffffff"/>
                            </a:solidFill>
                          </a:uFill>
                          <a:latin typeface="Arial"/>
                          <a:ea typeface="Arial"/>
                        </a:rPr>
                        <a:t>let</a:t>
                      </a: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userIngresado </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readlineSync</a:t>
                      </a:r>
                      <a:r>
                        <a:rPr b="0" lang="es-AR" sz="1200" spc="-1" strike="noStrike">
                          <a:solidFill>
                            <a:srgbClr val="777777"/>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question</a:t>
                      </a:r>
                      <a:r>
                        <a:rPr b="0" lang="es-AR" sz="1200" spc="-1" strike="noStrike">
                          <a:solidFill>
                            <a:srgbClr val="333333"/>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"Por favor ingrese el usuario: "</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1" lang="es-AR" sz="1200" spc="-1" strike="noStrike">
                          <a:solidFill>
                            <a:srgbClr val="000080"/>
                          </a:solidFill>
                          <a:uFill>
                            <a:solidFill>
                              <a:srgbClr val="ffffff"/>
                            </a:solidFill>
                          </a:uFill>
                          <a:latin typeface="Arial"/>
                          <a:ea typeface="Arial"/>
                        </a:rPr>
                        <a:t>let</a:t>
                      </a: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claveIngresada </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readlineSync</a:t>
                      </a:r>
                      <a:r>
                        <a:rPr b="0" lang="es-AR" sz="1200" spc="-1" strike="noStrike">
                          <a:solidFill>
                            <a:srgbClr val="777777"/>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question</a:t>
                      </a:r>
                      <a:r>
                        <a:rPr b="0" lang="es-AR" sz="1200" spc="-1" strike="noStrike">
                          <a:solidFill>
                            <a:srgbClr val="333333"/>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"Por favor ingrese la clave: "</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1" lang="es-AR" sz="1200" spc="-1" strike="noStrike">
                          <a:solidFill>
                            <a:srgbClr val="000080"/>
                          </a:solidFill>
                          <a:uFill>
                            <a:solidFill>
                              <a:srgbClr val="ffffff"/>
                            </a:solidFill>
                          </a:uFill>
                          <a:latin typeface="Arial"/>
                          <a:ea typeface="Arial"/>
                        </a:rPr>
                        <a:t>if</a:t>
                      </a:r>
                      <a:r>
                        <a:rPr b="0" lang="es-AR" sz="1200" spc="-1" strike="noStrike">
                          <a:solidFill>
                            <a:srgbClr val="4b69c6"/>
                          </a:solidFill>
                          <a:uFill>
                            <a:solidFill>
                              <a:srgbClr val="ffffff"/>
                            </a:solidFill>
                          </a:uFill>
                          <a:latin typeface="Arial"/>
                          <a:ea typeface="Arial"/>
                        </a:rPr>
                        <a:t> </a:t>
                      </a:r>
                      <a:r>
                        <a:rPr b="0" lang="es-AR" sz="1200" spc="-1" strike="noStrike">
                          <a:solidFill>
                            <a:srgbClr val="333333"/>
                          </a:solidFill>
                          <a:uFill>
                            <a:solidFill>
                              <a:srgbClr val="ffffff"/>
                            </a:solidFill>
                          </a:uFill>
                          <a:latin typeface="Arial"/>
                          <a:ea typeface="Arial"/>
                        </a:rPr>
                        <a:t>(</a:t>
                      </a:r>
                      <a:r>
                        <a:rPr b="0" lang="es-AR" sz="1200" spc="-1" strike="noStrike">
                          <a:solidFill>
                            <a:srgbClr val="000000"/>
                          </a:solidFill>
                          <a:uFill>
                            <a:solidFill>
                              <a:srgbClr val="ffffff"/>
                            </a:solidFill>
                          </a:uFill>
                          <a:latin typeface="Arial"/>
                          <a:ea typeface="Arial"/>
                        </a:rPr>
                        <a:t>usuario</a:t>
                      </a:r>
                      <a:r>
                        <a:rPr b="0" lang="es-AR" sz="1200" spc="-1" strike="noStrike">
                          <a:solidFill>
                            <a:srgbClr val="333333"/>
                          </a:solidFill>
                          <a:uFill>
                            <a:solidFill>
                              <a:srgbClr val="ffffff"/>
                            </a:solidFill>
                          </a:uFill>
                          <a:latin typeface="Arial"/>
                          <a:ea typeface="Arial"/>
                        </a:rPr>
                        <a:t> </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userIngresado </a:t>
                      </a:r>
                      <a:r>
                        <a:rPr b="0" lang="es-AR" sz="1200" spc="-1" strike="noStrike">
                          <a:solidFill>
                            <a:srgbClr val="777777"/>
                          </a:solidFill>
                          <a:uFill>
                            <a:solidFill>
                              <a:srgbClr val="ffffff"/>
                            </a:solidFill>
                          </a:uFill>
                          <a:latin typeface="Arial"/>
                          <a:ea typeface="Arial"/>
                        </a:rPr>
                        <a:t>&amp;&amp;</a:t>
                      </a: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clave </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claveIngresada</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333333"/>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console</a:t>
                      </a:r>
                      <a:r>
                        <a:rPr b="0" lang="es-AR" sz="1200" spc="-1" strike="noStrike">
                          <a:solidFill>
                            <a:srgbClr val="777777"/>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log</a:t>
                      </a:r>
                      <a:r>
                        <a:rPr b="0" lang="es-AR" sz="1200" spc="-1" strike="noStrike">
                          <a:solidFill>
                            <a:srgbClr val="333333"/>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"Bienvenido"</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777777"/>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else </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333333"/>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console</a:t>
                      </a:r>
                      <a:r>
                        <a:rPr b="0" lang="es-AR" sz="1200" spc="-1" strike="noStrike">
                          <a:solidFill>
                            <a:srgbClr val="777777"/>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log</a:t>
                      </a:r>
                      <a:r>
                        <a:rPr b="0" lang="es-AR" sz="1200" spc="-1" strike="noStrike">
                          <a:solidFill>
                            <a:srgbClr val="333333"/>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"El usuario o la clave son incorrectos"</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lIns="86760" rIns="86760"/>
                    <a:p>
                      <a:pPr>
                        <a:lnSpc>
                          <a:spcPct val="100000"/>
                        </a:lnSpc>
                      </a:pPr>
                      <a:r>
                        <a:rPr b="0" lang="es-AR" sz="1600" spc="-1" strike="noStrike">
                          <a:solidFill>
                            <a:srgbClr val="000000"/>
                          </a:solidFill>
                          <a:uFill>
                            <a:solidFill>
                              <a:srgbClr val="ffffff"/>
                            </a:solidFill>
                          </a:uFill>
                          <a:latin typeface="Arial"/>
                          <a:ea typeface="Arial"/>
                        </a:rPr>
                        <a:t>usrIngresado = Pedro</a:t>
                      </a:r>
                      <a:endParaRPr b="0" lang="es-AR" sz="1800" spc="-1" strike="noStrike">
                        <a:solidFill>
                          <a:srgbClr val="000000"/>
                        </a:solidFill>
                        <a:uFill>
                          <a:solidFill>
                            <a:srgbClr val="ffffff"/>
                          </a:solidFill>
                        </a:uFill>
                        <a:latin typeface="Arial"/>
                      </a:endParaRPr>
                    </a:p>
                    <a:p>
                      <a:pPr>
                        <a:lnSpc>
                          <a:spcPct val="100000"/>
                        </a:lnSpc>
                      </a:pPr>
                      <a:r>
                        <a:rPr b="0" lang="es-AR" sz="1600" spc="-1" strike="noStrike">
                          <a:solidFill>
                            <a:srgbClr val="000000"/>
                          </a:solidFill>
                          <a:uFill>
                            <a:solidFill>
                              <a:srgbClr val="ffffff"/>
                            </a:solidFill>
                          </a:uFill>
                          <a:latin typeface="Arial"/>
                          <a:ea typeface="Arial"/>
                        </a:rPr>
                        <a:t>claveIngresada= clavePe</a:t>
                      </a:r>
                      <a:endParaRPr b="0" lang="es-AR" sz="1800" spc="-1" strike="noStrike">
                        <a:solidFill>
                          <a:srgbClr val="000000"/>
                        </a:solidFill>
                        <a:uFill>
                          <a:solidFill>
                            <a:srgbClr val="ffffff"/>
                          </a:solidFill>
                        </a:uFill>
                        <a:latin typeface="Arial"/>
                      </a:endParaRPr>
                    </a:p>
                    <a:p>
                      <a:pPr>
                        <a:lnSpc>
                          <a:spcPct val="100000"/>
                        </a:lnSpc>
                      </a:pPr>
                      <a:endParaRPr b="0" lang="es-AR" sz="1800" spc="-1" strike="noStrike">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lIns="86760" rIns="86760"/>
                    <a:p>
                      <a:pPr>
                        <a:lnSpc>
                          <a:spcPct val="100000"/>
                        </a:lnSpc>
                      </a:pPr>
                      <a:r>
                        <a:rPr b="0" lang="es-AR" sz="1600" spc="-1" strike="noStrike">
                          <a:solidFill>
                            <a:srgbClr val="000000"/>
                          </a:solidFill>
                          <a:uFill>
                            <a:solidFill>
                              <a:srgbClr val="ffffff"/>
                            </a:solidFill>
                          </a:uFill>
                          <a:latin typeface="Arial"/>
                          <a:ea typeface="Arial"/>
                        </a:rPr>
                        <a:t>El usuario o la clave son incorrectos</a:t>
                      </a:r>
                      <a:endParaRPr b="0" lang="es-AR" sz="1800" spc="-1" strike="noStrike">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773280">
                <a:tc vMerge="1">
                  <a:tcPr>
                    <a:solidFill>
                      <a:srgbClr val="729fcf"/>
                    </a:solidFill>
                  </a:tcPr>
                </a:tc>
                <a:tc>
                  <a:txBody>
                    <a:bodyPr lIns="86760" rIns="86760"/>
                    <a:p>
                      <a:pPr>
                        <a:lnSpc>
                          <a:spcPct val="100000"/>
                        </a:lnSpc>
                      </a:pPr>
                      <a:r>
                        <a:rPr b="0" lang="es-AR" sz="1600" spc="-1" strike="noStrike">
                          <a:solidFill>
                            <a:srgbClr val="000000"/>
                          </a:solidFill>
                          <a:uFill>
                            <a:solidFill>
                              <a:srgbClr val="ffffff"/>
                            </a:solidFill>
                          </a:uFill>
                          <a:latin typeface="Arial"/>
                          <a:ea typeface="Arial"/>
                        </a:rPr>
                        <a:t>usrIngresado = Juan</a:t>
                      </a:r>
                      <a:endParaRPr b="0" lang="es-AR" sz="1800" spc="-1" strike="noStrike">
                        <a:solidFill>
                          <a:srgbClr val="000000"/>
                        </a:solidFill>
                        <a:uFill>
                          <a:solidFill>
                            <a:srgbClr val="ffffff"/>
                          </a:solidFill>
                        </a:uFill>
                        <a:latin typeface="Arial"/>
                      </a:endParaRPr>
                    </a:p>
                    <a:p>
                      <a:pPr>
                        <a:lnSpc>
                          <a:spcPct val="100000"/>
                        </a:lnSpc>
                      </a:pPr>
                      <a:r>
                        <a:rPr b="0" lang="es-AR" sz="1600" spc="-1" strike="noStrike">
                          <a:solidFill>
                            <a:srgbClr val="000000"/>
                          </a:solidFill>
                          <a:uFill>
                            <a:solidFill>
                              <a:srgbClr val="ffffff"/>
                            </a:solidFill>
                          </a:uFill>
                          <a:latin typeface="Arial"/>
                          <a:ea typeface="Arial"/>
                        </a:rPr>
                        <a:t>claveIngresada= clavePe</a:t>
                      </a:r>
                      <a:endParaRPr b="0" lang="es-AR" sz="1800" spc="-1" strike="noStrike">
                        <a:solidFill>
                          <a:srgbClr val="000000"/>
                        </a:solidFill>
                        <a:uFill>
                          <a:solidFill>
                            <a:srgbClr val="ffffff"/>
                          </a:solidFill>
                        </a:uFill>
                        <a:latin typeface="Arial"/>
                      </a:endParaRPr>
                    </a:p>
                    <a:p>
                      <a:pPr>
                        <a:lnSpc>
                          <a:spcPct val="100000"/>
                        </a:lnSpc>
                      </a:pPr>
                      <a:endParaRPr b="0" lang="es-AR" sz="1800" spc="-1" strike="noStrike">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86760" rIns="86760"/>
                    <a:p>
                      <a:pPr>
                        <a:lnSpc>
                          <a:spcPct val="100000"/>
                        </a:lnSpc>
                      </a:pPr>
                      <a:r>
                        <a:rPr b="0" lang="es-AR" sz="1600" spc="-1" strike="noStrike">
                          <a:solidFill>
                            <a:srgbClr val="000000"/>
                          </a:solidFill>
                          <a:uFill>
                            <a:solidFill>
                              <a:srgbClr val="ffffff"/>
                            </a:solidFill>
                          </a:uFill>
                          <a:latin typeface="Arial"/>
                          <a:ea typeface="Arial"/>
                        </a:rPr>
                        <a:t>El usuario o la clave son incorrectos</a:t>
                      </a:r>
                      <a:endParaRPr b="0" lang="es-AR" sz="1800" spc="-1" strike="noStrike">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826640">
                <a:tc>
                  <a:txBody>
                    <a:bodyPr lIns="86760" rIns="86760"/>
                    <a:p>
                      <a:pPr>
                        <a:lnSpc>
                          <a:spcPct val="100000"/>
                        </a:lnSpc>
                      </a:pPr>
                      <a:r>
                        <a:rPr b="0" lang="es-AR" sz="1600" spc="-1" strike="noStrike">
                          <a:solidFill>
                            <a:srgbClr val="000000"/>
                          </a:solidFill>
                          <a:uFill>
                            <a:solidFill>
                              <a:srgbClr val="ffffff"/>
                            </a:solidFill>
                          </a:uFill>
                          <a:latin typeface="Arial"/>
                          <a:ea typeface="Arial"/>
                        </a:rPr>
                        <a:t>usrIngresado = Juan</a:t>
                      </a:r>
                      <a:endParaRPr b="0" lang="es-AR" sz="1800" spc="-1" strike="noStrike">
                        <a:solidFill>
                          <a:srgbClr val="000000"/>
                        </a:solidFill>
                        <a:uFill>
                          <a:solidFill>
                            <a:srgbClr val="ffffff"/>
                          </a:solidFill>
                        </a:uFill>
                        <a:latin typeface="Arial"/>
                      </a:endParaRPr>
                    </a:p>
                    <a:p>
                      <a:pPr>
                        <a:lnSpc>
                          <a:spcPct val="100000"/>
                        </a:lnSpc>
                      </a:pPr>
                      <a:r>
                        <a:rPr b="0" lang="es-AR" sz="1600" spc="-1" strike="noStrike">
                          <a:solidFill>
                            <a:srgbClr val="000000"/>
                          </a:solidFill>
                          <a:uFill>
                            <a:solidFill>
                              <a:srgbClr val="ffffff"/>
                            </a:solidFill>
                          </a:uFill>
                          <a:latin typeface="Arial"/>
                          <a:ea typeface="Arial"/>
                        </a:rPr>
                        <a:t>claveIngresada= claveJuan</a:t>
                      </a:r>
                      <a:endParaRPr b="0" lang="es-AR" sz="1800" spc="-1" strike="noStrike">
                        <a:solidFill>
                          <a:srgbClr val="000000"/>
                        </a:solidFill>
                        <a:uFill>
                          <a:solidFill>
                            <a:srgbClr val="ffffff"/>
                          </a:solidFill>
                        </a:uFill>
                        <a:latin typeface="Arial"/>
                      </a:endParaRPr>
                    </a:p>
                    <a:p>
                      <a:pPr>
                        <a:lnSpc>
                          <a:spcPct val="100000"/>
                        </a:lnSpc>
                      </a:pPr>
                      <a:endParaRPr b="0" lang="es-AR" sz="1800" spc="-1" strike="noStrike">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lIns="86760" rIns="86760"/>
                    <a:p>
                      <a:pPr>
                        <a:lnSpc>
                          <a:spcPct val="100000"/>
                        </a:lnSpc>
                      </a:pPr>
                      <a:r>
                        <a:rPr b="0" lang="es-AR" sz="1600" spc="-1" strike="noStrike">
                          <a:solidFill>
                            <a:srgbClr val="000000"/>
                          </a:solidFill>
                          <a:uFill>
                            <a:solidFill>
                              <a:srgbClr val="ffffff"/>
                            </a:solidFill>
                          </a:uFill>
                          <a:latin typeface="Arial"/>
                          <a:ea typeface="Arial"/>
                        </a:rPr>
                        <a:t>Bienvenido al Sistema</a:t>
                      </a:r>
                      <a:endParaRPr b="0" lang="es-AR" sz="1800" spc="-1" strike="noStrike">
                        <a:solidFill>
                          <a:srgbClr val="000000"/>
                        </a:solidFill>
                        <a:uFill>
                          <a:solidFill>
                            <a:srgbClr val="ffffff"/>
                          </a:solidFill>
                        </a:uFill>
                        <a:latin typeface="Arial"/>
                      </a:endParaRPr>
                    </a:p>
                  </a:txBody>
                  <a:tcPr marL="86760" marR="867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bl>
          </a:graphicData>
        </a:graphic>
      </p:graphicFrame>
      <p:sp>
        <p:nvSpPr>
          <p:cNvPr id="572" name="TextShape 3"/>
          <p:cNvSpPr txBox="1"/>
          <p:nvPr/>
        </p:nvSpPr>
        <p:spPr>
          <a:xfrm>
            <a:off x="8587800" y="6575400"/>
            <a:ext cx="556200" cy="364680"/>
          </a:xfrm>
          <a:prstGeom prst="rect">
            <a:avLst/>
          </a:prstGeom>
          <a:noFill/>
          <a:ln>
            <a:noFill/>
          </a:ln>
        </p:spPr>
        <p:txBody>
          <a:bodyPr anchor="ctr"/>
          <a:p>
            <a:pPr algn="r">
              <a:lnSpc>
                <a:spcPct val="100000"/>
              </a:lnSpc>
            </a:pPr>
            <a:fld id="{4E98D599-0771-4D45-8CBD-392CD6A16BA5}"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TextShape 1"/>
          <p:cNvSpPr txBox="1"/>
          <p:nvPr/>
        </p:nvSpPr>
        <p:spPr>
          <a:xfrm>
            <a:off x="281520" y="275760"/>
            <a:ext cx="8580600" cy="1220040"/>
          </a:xfrm>
          <a:prstGeom prst="rect">
            <a:avLst/>
          </a:prstGeom>
          <a:noFill/>
          <a:ln>
            <a:noFill/>
          </a:ln>
        </p:spPr>
        <p:txBody>
          <a:bodyPr anchor="ctr"/>
          <a:p>
            <a:pPr algn="ctr">
              <a:lnSpc>
                <a:spcPct val="90000"/>
              </a:lnSpc>
            </a:pPr>
            <a:r>
              <a:rPr b="1" lang="es-AR" sz="3240" spc="-1" strike="noStrike">
                <a:solidFill>
                  <a:srgbClr val="000000"/>
                </a:solidFill>
                <a:uFill>
                  <a:solidFill>
                    <a:srgbClr val="ffffff"/>
                  </a:solidFill>
                </a:uFill>
                <a:latin typeface="Arial"/>
                <a:ea typeface="Arial"/>
              </a:rPr>
              <a:t>Estructura de Control – Selección Simple</a:t>
            </a:r>
            <a:r>
              <a:rPr b="1" lang="es-AR" sz="3240"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Ejercicio – Determinar Medalla</a:t>
            </a:r>
            <a:endParaRPr b="0" lang="es-AR" sz="1400" spc="-1" strike="noStrike">
              <a:solidFill>
                <a:srgbClr val="000000"/>
              </a:solidFill>
              <a:uFill>
                <a:solidFill>
                  <a:srgbClr val="ffffff"/>
                </a:solidFill>
              </a:uFill>
              <a:latin typeface="Arial"/>
            </a:endParaRPr>
          </a:p>
        </p:txBody>
      </p:sp>
      <p:sp>
        <p:nvSpPr>
          <p:cNvPr id="574" name="TextShape 2"/>
          <p:cNvSpPr txBox="1"/>
          <p:nvPr/>
        </p:nvSpPr>
        <p:spPr>
          <a:xfrm>
            <a:off x="628560" y="2160000"/>
            <a:ext cx="7886520" cy="2957400"/>
          </a:xfrm>
          <a:prstGeom prst="rect">
            <a:avLst/>
          </a:prstGeom>
          <a:noFill/>
          <a:ln>
            <a:noFill/>
          </a:ln>
        </p:spPr>
        <p:txBody>
          <a:bodyPr/>
          <a:p>
            <a:pPr marL="228600" indent="-228240">
              <a:lnSpc>
                <a:spcPct val="80000"/>
              </a:lnSpc>
              <a:buClr>
                <a:srgbClr val="000000"/>
              </a:buClr>
              <a:buFont typeface="Arial"/>
              <a:buChar char="•"/>
            </a:pPr>
            <a:r>
              <a:rPr b="0" lang="es-AR" sz="2589" spc="-1" strike="noStrike">
                <a:solidFill>
                  <a:srgbClr val="000000"/>
                </a:solidFill>
                <a:uFill>
                  <a:solidFill>
                    <a:srgbClr val="ffffff"/>
                  </a:solidFill>
                </a:uFill>
                <a:latin typeface="Arial"/>
                <a:ea typeface="Arial"/>
              </a:rPr>
              <a:t>Desarrolle un algoritmo que, dada una posición en una carrera se determine el tipo de medalla a entregar. </a:t>
            </a:r>
            <a:endParaRPr b="0" lang="es-AR" sz="1400" spc="-1" strike="noStrike">
              <a:solidFill>
                <a:srgbClr val="000000"/>
              </a:solidFill>
              <a:uFill>
                <a:solidFill>
                  <a:srgbClr val="ffffff"/>
                </a:solidFill>
              </a:uFill>
              <a:latin typeface="Arial"/>
            </a:endParaRPr>
          </a:p>
          <a:p>
            <a:pPr marL="228600" indent="-228240">
              <a:lnSpc>
                <a:spcPct val="80000"/>
              </a:lnSpc>
              <a:buClr>
                <a:srgbClr val="000000"/>
              </a:buClr>
              <a:buFont typeface="Arial"/>
              <a:buChar char="•"/>
            </a:pPr>
            <a:r>
              <a:rPr b="0" lang="es-AR" sz="2589" spc="-1" strike="noStrike">
                <a:solidFill>
                  <a:srgbClr val="000000"/>
                </a:solidFill>
                <a:uFill>
                  <a:solidFill>
                    <a:srgbClr val="ffffff"/>
                  </a:solidFill>
                </a:uFill>
                <a:latin typeface="Arial"/>
                <a:ea typeface="Arial"/>
              </a:rPr>
              <a:t>Tenga en cuenta que para el primer puesto se entrega medalla de oro, segundo puesto medalla de plata y tercer puesto medalla de bronce. En caso que quede en otra posición se entrega certificado de participación</a:t>
            </a:r>
            <a:endParaRPr b="0" lang="es-AR" sz="1400" spc="-1" strike="noStrike">
              <a:solidFill>
                <a:srgbClr val="000000"/>
              </a:solidFill>
              <a:uFill>
                <a:solidFill>
                  <a:srgbClr val="ffffff"/>
                </a:solidFill>
              </a:uFill>
              <a:latin typeface="Arial"/>
            </a:endParaRPr>
          </a:p>
        </p:txBody>
      </p:sp>
      <p:sp>
        <p:nvSpPr>
          <p:cNvPr id="575" name="TextShape 3"/>
          <p:cNvSpPr txBox="1"/>
          <p:nvPr/>
        </p:nvSpPr>
        <p:spPr>
          <a:xfrm>
            <a:off x="8587800" y="6575400"/>
            <a:ext cx="556200" cy="364680"/>
          </a:xfrm>
          <a:prstGeom prst="rect">
            <a:avLst/>
          </a:prstGeom>
          <a:noFill/>
          <a:ln>
            <a:noFill/>
          </a:ln>
        </p:spPr>
        <p:txBody>
          <a:bodyPr anchor="ctr"/>
          <a:p>
            <a:pPr algn="r">
              <a:lnSpc>
                <a:spcPct val="100000"/>
              </a:lnSpc>
            </a:pPr>
            <a:fld id="{8871BE94-F034-4CE2-887A-9491E60F49A1}"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576" name="Google Shape;602;p66" descr=""/>
          <p:cNvPicPr/>
          <p:nvPr/>
        </p:nvPicPr>
        <p:blipFill>
          <a:blip r:embed="rId1"/>
          <a:stretch/>
        </p:blipFill>
        <p:spPr>
          <a:xfrm>
            <a:off x="7539840" y="4920480"/>
            <a:ext cx="1603800" cy="1654560"/>
          </a:xfrm>
          <a:prstGeom prst="rect">
            <a:avLst/>
          </a:prstGeom>
          <a:ln>
            <a:noFill/>
          </a:ln>
        </p:spPr>
      </p:pic>
      <p:sp>
        <p:nvSpPr>
          <p:cNvPr id="577" name="CustomShape 4"/>
          <p:cNvSpPr/>
          <p:nvPr/>
        </p:nvSpPr>
        <p:spPr>
          <a:xfrm>
            <a:off x="628560" y="6059880"/>
            <a:ext cx="6457680" cy="338040"/>
          </a:xfrm>
          <a:prstGeom prst="rect">
            <a:avLst/>
          </a:prstGeom>
          <a:noFill/>
          <a:ln>
            <a:noFill/>
          </a:ln>
        </p:spPr>
        <p:style>
          <a:lnRef idx="0"/>
          <a:fillRef idx="0"/>
          <a:effectRef idx="0"/>
          <a:fontRef idx="minor"/>
        </p:style>
        <p:txBody>
          <a:bodyPr/>
          <a:p>
            <a:pPr marL="228600" indent="-228240">
              <a:lnSpc>
                <a:spcPct val="100000"/>
              </a:lnSpc>
            </a:pPr>
            <a:r>
              <a:rPr b="0" i="1" lang="es-AR" sz="1600" spc="-1" strike="noStrike">
                <a:solidFill>
                  <a:srgbClr val="000000"/>
                </a:solidFill>
                <a:uFill>
                  <a:solidFill>
                    <a:srgbClr val="ffffff"/>
                  </a:solidFill>
                </a:uFill>
                <a:latin typeface="Arial"/>
                <a:ea typeface="Arial"/>
              </a:rPr>
              <a:t>Recuerde plantear el Pseudocódigo y las Pruebas de Escritorio</a:t>
            </a:r>
            <a:endParaRPr b="0" lang="es-AR" sz="18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TextShape 1"/>
          <p:cNvSpPr txBox="1"/>
          <p:nvPr/>
        </p:nvSpPr>
        <p:spPr>
          <a:xfrm>
            <a:off x="224640" y="275760"/>
            <a:ext cx="8694720" cy="1220040"/>
          </a:xfrm>
          <a:prstGeom prst="rect">
            <a:avLst/>
          </a:prstGeom>
          <a:noFill/>
          <a:ln>
            <a:noFill/>
          </a:ln>
        </p:spPr>
        <p:txBody>
          <a:bodyPr anchor="ctr"/>
          <a:p>
            <a:pPr algn="ctr">
              <a:lnSpc>
                <a:spcPct val="90000"/>
              </a:lnSpc>
            </a:pPr>
            <a:r>
              <a:rPr b="1" lang="es-AR" sz="3240" spc="-1" strike="noStrike">
                <a:solidFill>
                  <a:srgbClr val="000000"/>
                </a:solidFill>
                <a:uFill>
                  <a:solidFill>
                    <a:srgbClr val="ffffff"/>
                  </a:solidFill>
                </a:uFill>
                <a:latin typeface="Arial"/>
                <a:ea typeface="Arial"/>
              </a:rPr>
              <a:t>Estructura de Control – Selección Simple</a:t>
            </a:r>
            <a:r>
              <a:rPr b="0" lang="es-AR" sz="3600"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Ejercicio – Determinar Medalla - Código</a:t>
            </a:r>
            <a:endParaRPr b="0" lang="es-AR" sz="1400" spc="-1" strike="noStrike">
              <a:solidFill>
                <a:srgbClr val="000000"/>
              </a:solidFill>
              <a:uFill>
                <a:solidFill>
                  <a:srgbClr val="ffffff"/>
                </a:solidFill>
              </a:uFill>
              <a:latin typeface="Arial"/>
            </a:endParaRPr>
          </a:p>
        </p:txBody>
      </p:sp>
      <p:sp>
        <p:nvSpPr>
          <p:cNvPr id="579" name="TextShape 2"/>
          <p:cNvSpPr txBox="1"/>
          <p:nvPr/>
        </p:nvSpPr>
        <p:spPr>
          <a:xfrm>
            <a:off x="224640" y="1496160"/>
            <a:ext cx="8290440" cy="5015160"/>
          </a:xfrm>
          <a:prstGeom prst="rect">
            <a:avLst/>
          </a:prstGeom>
          <a:noFill/>
          <a:ln>
            <a:noFill/>
          </a:ln>
        </p:spPr>
        <p:txBody>
          <a:bodyPr/>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let </a:t>
            </a:r>
            <a:r>
              <a:rPr b="0" lang="es-AR" sz="1400" spc="-1" strike="noStrike">
                <a:solidFill>
                  <a:srgbClr val="000000"/>
                </a:solidFill>
                <a:uFill>
                  <a:solidFill>
                    <a:srgbClr val="ffffff"/>
                  </a:solidFill>
                </a:uFill>
                <a:latin typeface="Consolas"/>
                <a:ea typeface="Consolas"/>
              </a:rPr>
              <a:t>readlineSync </a:t>
            </a:r>
            <a:r>
              <a:rPr b="0" lang="es-AR" sz="1400" spc="-1" strike="noStrike">
                <a:solidFill>
                  <a:srgbClr val="777777"/>
                </a:solidFill>
                <a:uFill>
                  <a:solidFill>
                    <a:srgbClr val="ffffff"/>
                  </a:solidFill>
                </a:uFill>
                <a:latin typeface="Consolas"/>
                <a:ea typeface="Consolas"/>
              </a:rPr>
              <a:t>=</a:t>
            </a: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require</a:t>
            </a:r>
            <a:r>
              <a:rPr b="0" lang="es-AR" sz="1400" spc="-1" strike="noStrike">
                <a:solidFill>
                  <a:srgbClr val="333333"/>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a:t>
            </a:r>
            <a:r>
              <a:rPr b="0" lang="es-AR" sz="1400" spc="-1" strike="noStrike">
                <a:solidFill>
                  <a:srgbClr val="448c27"/>
                </a:solidFill>
                <a:uFill>
                  <a:solidFill>
                    <a:srgbClr val="ffffff"/>
                  </a:solidFill>
                </a:uFill>
                <a:latin typeface="Consolas"/>
                <a:ea typeface="Consolas"/>
              </a:rPr>
              <a:t>readline-sync</a:t>
            </a:r>
            <a:r>
              <a:rPr b="0" lang="es-AR" sz="1400" spc="-1" strike="noStrike">
                <a:solidFill>
                  <a:srgbClr val="777777"/>
                </a:solidFill>
                <a:uFill>
                  <a:solidFill>
                    <a:srgbClr val="ffffff"/>
                  </a:solidFill>
                </a:uFill>
                <a:latin typeface="Consolas"/>
                <a:ea typeface="Consolas"/>
              </a:rPr>
              <a:t>'</a:t>
            </a:r>
            <a:r>
              <a:rPr b="0" lang="es-AR" sz="1400" spc="-1" strike="noStrike">
                <a:solidFill>
                  <a:srgbClr val="333333"/>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let </a:t>
            </a:r>
            <a:r>
              <a:rPr b="0" lang="es-AR" sz="1400" spc="-1" strike="noStrike">
                <a:solidFill>
                  <a:srgbClr val="000000"/>
                </a:solidFill>
                <a:uFill>
                  <a:solidFill>
                    <a:srgbClr val="ffffff"/>
                  </a:solidFill>
                </a:uFill>
                <a:latin typeface="Consolas"/>
                <a:ea typeface="Consolas"/>
              </a:rPr>
              <a:t>posicionLlegada</a:t>
            </a:r>
            <a:r>
              <a:rPr b="0" lang="es-AR" sz="1400" spc="-1" strike="noStrike">
                <a:solidFill>
                  <a:srgbClr val="777777"/>
                </a:solidFill>
                <a:uFill>
                  <a:solidFill>
                    <a:srgbClr val="ffffff"/>
                  </a:solidFill>
                </a:uFill>
                <a:latin typeface="Consolas"/>
                <a:ea typeface="Consolas"/>
              </a:rPr>
              <a:t>=</a:t>
            </a: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readlineSync</a:t>
            </a:r>
            <a:r>
              <a:rPr b="0" lang="es-AR" sz="1400" spc="-1" strike="noStrike">
                <a:solidFill>
                  <a:srgbClr val="777777"/>
                </a:solidFill>
                <a:uFill>
                  <a:solidFill>
                    <a:srgbClr val="ffffff"/>
                  </a:solidFill>
                </a:uFill>
                <a:latin typeface="Consolas"/>
                <a:ea typeface="Consolas"/>
              </a:rPr>
              <a:t>.</a:t>
            </a:r>
            <a:r>
              <a:rPr b="1" lang="es-AR" sz="1400" spc="-1" strike="noStrike">
                <a:solidFill>
                  <a:srgbClr val="000080"/>
                </a:solidFill>
                <a:uFill>
                  <a:solidFill>
                    <a:srgbClr val="ffffff"/>
                  </a:solidFill>
                </a:uFill>
                <a:latin typeface="Consolas"/>
                <a:ea typeface="Consolas"/>
              </a:rPr>
              <a:t>questionInt</a:t>
            </a:r>
            <a:r>
              <a:rPr b="0" lang="es-AR" sz="1400" spc="-1" strike="noStrike">
                <a:solidFill>
                  <a:srgbClr val="333333"/>
                </a:solidFill>
                <a:uFill>
                  <a:solidFill>
                    <a:srgbClr val="ffffff"/>
                  </a:solidFill>
                </a:uFill>
                <a:latin typeface="Consolas"/>
                <a:ea typeface="Consolas"/>
              </a:rPr>
              <a:t>(</a:t>
            </a:r>
            <a:r>
              <a:rPr b="0" lang="es-AR" sz="1400" spc="-1" strike="noStrike">
                <a:solidFill>
                  <a:srgbClr val="ff0000"/>
                </a:solidFill>
                <a:uFill>
                  <a:solidFill>
                    <a:srgbClr val="ffffff"/>
                  </a:solidFill>
                </a:uFill>
                <a:latin typeface="Consolas"/>
                <a:ea typeface="Consolas"/>
              </a:rPr>
              <a:t>"Indicar posicion de llegada del competidor: "</a:t>
            </a:r>
            <a:r>
              <a:rPr b="0" lang="es-AR" sz="1400" spc="-1" strike="noStrike">
                <a:solidFill>
                  <a:srgbClr val="333333"/>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if </a:t>
            </a:r>
            <a:r>
              <a:rPr b="0" lang="es-AR" sz="1400" spc="-1" strike="noStrike">
                <a:solidFill>
                  <a:srgbClr val="333333"/>
                </a:solidFill>
                <a:uFill>
                  <a:solidFill>
                    <a:srgbClr val="ffffff"/>
                  </a:solidFill>
                </a:uFill>
                <a:latin typeface="Consolas"/>
                <a:ea typeface="Consolas"/>
              </a:rPr>
              <a:t>(</a:t>
            </a:r>
            <a:r>
              <a:rPr b="0" lang="es-AR" sz="1400" spc="-1" strike="noStrike">
                <a:solidFill>
                  <a:srgbClr val="000000"/>
                </a:solidFill>
                <a:uFill>
                  <a:solidFill>
                    <a:srgbClr val="ffffff"/>
                  </a:solidFill>
                </a:uFill>
                <a:latin typeface="Consolas"/>
                <a:ea typeface="Consolas"/>
              </a:rPr>
              <a:t>posicionLlegada</a:t>
            </a:r>
            <a:r>
              <a:rPr b="0" lang="es-AR" sz="1400" spc="-1" strike="noStrike">
                <a:solidFill>
                  <a:srgbClr val="333333"/>
                </a:solidFill>
                <a:uFill>
                  <a:solidFill>
                    <a:srgbClr val="ffffff"/>
                  </a:solidFill>
                </a:uFill>
                <a:latin typeface="Consolas"/>
                <a:ea typeface="Consolas"/>
              </a:rPr>
              <a:t> </a:t>
            </a:r>
            <a:r>
              <a:rPr b="0" lang="es-AR" sz="1400" spc="-1" strike="noStrike">
                <a:solidFill>
                  <a:srgbClr val="777777"/>
                </a:solidFill>
                <a:uFill>
                  <a:solidFill>
                    <a:srgbClr val="ffffff"/>
                  </a:solidFill>
                </a:uFill>
                <a:latin typeface="Consolas"/>
                <a:ea typeface="Consolas"/>
              </a:rPr>
              <a:t>==</a:t>
            </a:r>
            <a:r>
              <a:rPr b="0" lang="es-AR" sz="1400" spc="-1" strike="noStrike">
                <a:solidFill>
                  <a:srgbClr val="333333"/>
                </a:solidFill>
                <a:uFill>
                  <a:solidFill>
                    <a:srgbClr val="ffffff"/>
                  </a:solidFill>
                </a:uFill>
                <a:latin typeface="Consolas"/>
                <a:ea typeface="Consolas"/>
              </a:rPr>
              <a:t> </a:t>
            </a:r>
            <a:r>
              <a:rPr b="0" lang="es-AR" sz="1400" spc="-1" strike="noStrike">
                <a:solidFill>
                  <a:srgbClr val="9c5d27"/>
                </a:solidFill>
                <a:uFill>
                  <a:solidFill>
                    <a:srgbClr val="ffffff"/>
                  </a:solidFill>
                </a:uFill>
                <a:latin typeface="Consolas"/>
                <a:ea typeface="Consolas"/>
              </a:rPr>
              <a:t>1</a:t>
            </a: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console</a:t>
            </a:r>
            <a:r>
              <a:rPr b="0" lang="es-AR" sz="1400" spc="-1" strike="noStrike">
                <a:solidFill>
                  <a:srgbClr val="777777"/>
                </a:solidFill>
                <a:uFill>
                  <a:solidFill>
                    <a:srgbClr val="ffffff"/>
                  </a:solidFill>
                </a:uFill>
                <a:latin typeface="Consolas"/>
                <a:ea typeface="Consolas"/>
              </a:rPr>
              <a:t>.</a:t>
            </a:r>
            <a:r>
              <a:rPr b="1" lang="es-AR" sz="1400" spc="-1" strike="noStrike">
                <a:solidFill>
                  <a:srgbClr val="000080"/>
                </a:solidFill>
                <a:uFill>
                  <a:solidFill>
                    <a:srgbClr val="ffffff"/>
                  </a:solidFill>
                </a:uFill>
                <a:latin typeface="Consolas"/>
                <a:ea typeface="Consolas"/>
              </a:rPr>
              <a:t>log</a:t>
            </a:r>
            <a:r>
              <a:rPr b="0" lang="es-AR" sz="1400" spc="-1" strike="noStrike">
                <a:solidFill>
                  <a:srgbClr val="333333"/>
                </a:solidFill>
                <a:uFill>
                  <a:solidFill>
                    <a:srgbClr val="ffffff"/>
                  </a:solidFill>
                </a:uFill>
                <a:latin typeface="Consolas"/>
                <a:ea typeface="Consolas"/>
              </a:rPr>
              <a:t>(</a:t>
            </a:r>
            <a:r>
              <a:rPr b="0" lang="es-AR" sz="1400" spc="-1" strike="noStrike">
                <a:solidFill>
                  <a:srgbClr val="ff0000"/>
                </a:solidFill>
                <a:uFill>
                  <a:solidFill>
                    <a:srgbClr val="ffffff"/>
                  </a:solidFill>
                </a:uFill>
                <a:latin typeface="Consolas"/>
                <a:ea typeface="Consolas"/>
              </a:rPr>
              <a:t>"Entregar medalla de oro"</a:t>
            </a:r>
            <a:r>
              <a:rPr b="0" lang="es-AR" sz="1400" spc="-1" strike="noStrike">
                <a:solidFill>
                  <a:srgbClr val="333333"/>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else</a:t>
            </a:r>
            <a:r>
              <a:rPr b="0" lang="es-AR" sz="1400" spc="-1" strike="noStrike">
                <a:solidFill>
                  <a:srgbClr val="000000"/>
                </a:solidFill>
                <a:uFill>
                  <a:solidFill>
                    <a:srgbClr val="ffffff"/>
                  </a:solidFill>
                </a:uFill>
                <a:latin typeface="Consolas"/>
                <a:ea typeface="Consolas"/>
              </a:rPr>
              <a:t> {</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if</a:t>
            </a:r>
            <a:r>
              <a:rPr b="0" lang="es-AR" sz="1400" spc="-1" strike="noStrike">
                <a:solidFill>
                  <a:srgbClr val="4b69c6"/>
                </a:solidFill>
                <a:uFill>
                  <a:solidFill>
                    <a:srgbClr val="ffffff"/>
                  </a:solidFill>
                </a:uFill>
                <a:latin typeface="Consolas"/>
                <a:ea typeface="Consolas"/>
              </a:rPr>
              <a:t> </a:t>
            </a:r>
            <a:r>
              <a:rPr b="0" lang="es-AR" sz="1400" spc="-1" strike="noStrike">
                <a:solidFill>
                  <a:srgbClr val="333333"/>
                </a:solidFill>
                <a:uFill>
                  <a:solidFill>
                    <a:srgbClr val="ffffff"/>
                  </a:solidFill>
                </a:uFill>
                <a:latin typeface="Consolas"/>
                <a:ea typeface="Consolas"/>
              </a:rPr>
              <a:t>(</a:t>
            </a:r>
            <a:r>
              <a:rPr b="0" lang="es-AR" sz="1400" spc="-1" strike="noStrike">
                <a:solidFill>
                  <a:srgbClr val="000000"/>
                </a:solidFill>
                <a:uFill>
                  <a:solidFill>
                    <a:srgbClr val="ffffff"/>
                  </a:solidFill>
                </a:uFill>
                <a:latin typeface="Consolas"/>
                <a:ea typeface="Consolas"/>
              </a:rPr>
              <a:t>posicionLlegada</a:t>
            </a:r>
            <a:r>
              <a:rPr b="0" lang="es-AR" sz="1400" spc="-1" strike="noStrike">
                <a:solidFill>
                  <a:srgbClr val="333333"/>
                </a:solidFill>
                <a:uFill>
                  <a:solidFill>
                    <a:srgbClr val="ffffff"/>
                  </a:solidFill>
                </a:uFill>
                <a:latin typeface="Consolas"/>
                <a:ea typeface="Consolas"/>
              </a:rPr>
              <a:t> </a:t>
            </a:r>
            <a:r>
              <a:rPr b="0" lang="es-AR" sz="1400" spc="-1" strike="noStrike">
                <a:solidFill>
                  <a:srgbClr val="777777"/>
                </a:solidFill>
                <a:uFill>
                  <a:solidFill>
                    <a:srgbClr val="ffffff"/>
                  </a:solidFill>
                </a:uFill>
                <a:latin typeface="Consolas"/>
                <a:ea typeface="Consolas"/>
              </a:rPr>
              <a:t>==</a:t>
            </a:r>
            <a:r>
              <a:rPr b="0" lang="es-AR" sz="1400" spc="-1" strike="noStrike">
                <a:solidFill>
                  <a:srgbClr val="333333"/>
                </a:solidFill>
                <a:uFill>
                  <a:solidFill>
                    <a:srgbClr val="ffffff"/>
                  </a:solidFill>
                </a:uFill>
                <a:latin typeface="Consolas"/>
                <a:ea typeface="Consolas"/>
              </a:rPr>
              <a:t> </a:t>
            </a:r>
            <a:r>
              <a:rPr b="0" lang="es-AR" sz="1400" spc="-1" strike="noStrike">
                <a:solidFill>
                  <a:srgbClr val="9c5d27"/>
                </a:solidFill>
                <a:uFill>
                  <a:solidFill>
                    <a:srgbClr val="ffffff"/>
                  </a:solidFill>
                </a:uFill>
                <a:latin typeface="Consolas"/>
                <a:ea typeface="Consolas"/>
              </a:rPr>
              <a:t>2</a:t>
            </a: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console</a:t>
            </a:r>
            <a:r>
              <a:rPr b="0" lang="es-AR" sz="1400" spc="-1" strike="noStrike">
                <a:solidFill>
                  <a:srgbClr val="777777"/>
                </a:solidFill>
                <a:uFill>
                  <a:solidFill>
                    <a:srgbClr val="ffffff"/>
                  </a:solidFill>
                </a:uFill>
                <a:latin typeface="Consolas"/>
                <a:ea typeface="Consolas"/>
              </a:rPr>
              <a:t>.</a:t>
            </a:r>
            <a:r>
              <a:rPr b="1" lang="es-AR" sz="1400" spc="-1" strike="noStrike">
                <a:solidFill>
                  <a:srgbClr val="000080"/>
                </a:solidFill>
                <a:uFill>
                  <a:solidFill>
                    <a:srgbClr val="ffffff"/>
                  </a:solidFill>
                </a:uFill>
                <a:latin typeface="Consolas"/>
                <a:ea typeface="Consolas"/>
              </a:rPr>
              <a:t>log</a:t>
            </a:r>
            <a:r>
              <a:rPr b="0" lang="es-AR" sz="1400" spc="-1" strike="noStrike">
                <a:solidFill>
                  <a:srgbClr val="333333"/>
                </a:solidFill>
                <a:uFill>
                  <a:solidFill>
                    <a:srgbClr val="ffffff"/>
                  </a:solidFill>
                </a:uFill>
                <a:latin typeface="Consolas"/>
                <a:ea typeface="Consolas"/>
              </a:rPr>
              <a:t>(</a:t>
            </a:r>
            <a:r>
              <a:rPr b="0" lang="es-AR" sz="1400" spc="-1" strike="noStrike">
                <a:solidFill>
                  <a:srgbClr val="ff0000"/>
                </a:solidFill>
                <a:uFill>
                  <a:solidFill>
                    <a:srgbClr val="ffffff"/>
                  </a:solidFill>
                </a:uFill>
                <a:latin typeface="Consolas"/>
                <a:ea typeface="Consolas"/>
              </a:rPr>
              <a:t>"Entregar medalla de plata"</a:t>
            </a:r>
            <a:r>
              <a:rPr b="0" lang="es-AR" sz="1400" spc="-1" strike="noStrike">
                <a:solidFill>
                  <a:srgbClr val="333333"/>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else</a:t>
            </a:r>
            <a:r>
              <a:rPr b="0" lang="es-AR" sz="1400" spc="-1" strike="noStrike">
                <a:solidFill>
                  <a:srgbClr val="4b69c6"/>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if</a:t>
            </a:r>
            <a:r>
              <a:rPr b="0" lang="es-AR" sz="1400" spc="-1" strike="noStrike">
                <a:solidFill>
                  <a:srgbClr val="4b69c6"/>
                </a:solidFill>
                <a:uFill>
                  <a:solidFill>
                    <a:srgbClr val="ffffff"/>
                  </a:solidFill>
                </a:uFill>
                <a:latin typeface="Consolas"/>
                <a:ea typeface="Consolas"/>
              </a:rPr>
              <a:t> </a:t>
            </a:r>
            <a:r>
              <a:rPr b="0" lang="es-AR" sz="1400" spc="-1" strike="noStrike">
                <a:solidFill>
                  <a:srgbClr val="333333"/>
                </a:solidFill>
                <a:uFill>
                  <a:solidFill>
                    <a:srgbClr val="ffffff"/>
                  </a:solidFill>
                </a:uFill>
                <a:latin typeface="Consolas"/>
                <a:ea typeface="Consolas"/>
              </a:rPr>
              <a:t>(</a:t>
            </a:r>
            <a:r>
              <a:rPr b="0" lang="es-AR" sz="1400" spc="-1" strike="noStrike">
                <a:solidFill>
                  <a:srgbClr val="000000"/>
                </a:solidFill>
                <a:uFill>
                  <a:solidFill>
                    <a:srgbClr val="ffffff"/>
                  </a:solidFill>
                </a:uFill>
                <a:latin typeface="Consolas"/>
                <a:ea typeface="Consolas"/>
              </a:rPr>
              <a:t>posicionLlegada</a:t>
            </a:r>
            <a:r>
              <a:rPr b="0" lang="es-AR" sz="1400" spc="-1" strike="noStrike">
                <a:solidFill>
                  <a:srgbClr val="333333"/>
                </a:solidFill>
                <a:uFill>
                  <a:solidFill>
                    <a:srgbClr val="ffffff"/>
                  </a:solidFill>
                </a:uFill>
                <a:latin typeface="Consolas"/>
                <a:ea typeface="Consolas"/>
              </a:rPr>
              <a:t> </a:t>
            </a:r>
            <a:r>
              <a:rPr b="0" lang="es-AR" sz="1400" spc="-1" strike="noStrike">
                <a:solidFill>
                  <a:srgbClr val="777777"/>
                </a:solidFill>
                <a:uFill>
                  <a:solidFill>
                    <a:srgbClr val="ffffff"/>
                  </a:solidFill>
                </a:uFill>
                <a:latin typeface="Consolas"/>
                <a:ea typeface="Consolas"/>
              </a:rPr>
              <a:t>==</a:t>
            </a:r>
            <a:r>
              <a:rPr b="0" lang="es-AR" sz="1400" spc="-1" strike="noStrike">
                <a:solidFill>
                  <a:srgbClr val="333333"/>
                </a:solidFill>
                <a:uFill>
                  <a:solidFill>
                    <a:srgbClr val="ffffff"/>
                  </a:solidFill>
                </a:uFill>
                <a:latin typeface="Consolas"/>
                <a:ea typeface="Consolas"/>
              </a:rPr>
              <a:t> </a:t>
            </a:r>
            <a:r>
              <a:rPr b="0" lang="es-AR" sz="1400" spc="-1" strike="noStrike">
                <a:solidFill>
                  <a:srgbClr val="9c5d27"/>
                </a:solidFill>
                <a:uFill>
                  <a:solidFill>
                    <a:srgbClr val="ffffff"/>
                  </a:solidFill>
                </a:uFill>
                <a:latin typeface="Consolas"/>
                <a:ea typeface="Consolas"/>
              </a:rPr>
              <a:t>3</a:t>
            </a: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console</a:t>
            </a:r>
            <a:r>
              <a:rPr b="0" lang="es-AR" sz="1400" spc="-1" strike="noStrike">
                <a:solidFill>
                  <a:srgbClr val="777777"/>
                </a:solidFill>
                <a:uFill>
                  <a:solidFill>
                    <a:srgbClr val="ffffff"/>
                  </a:solidFill>
                </a:uFill>
                <a:latin typeface="Consolas"/>
                <a:ea typeface="Consolas"/>
              </a:rPr>
              <a:t>.</a:t>
            </a:r>
            <a:r>
              <a:rPr b="1" lang="es-AR" sz="1400" spc="-1" strike="noStrike">
                <a:solidFill>
                  <a:srgbClr val="000080"/>
                </a:solidFill>
                <a:uFill>
                  <a:solidFill>
                    <a:srgbClr val="ffffff"/>
                  </a:solidFill>
                </a:uFill>
                <a:latin typeface="Consolas"/>
                <a:ea typeface="Consolas"/>
              </a:rPr>
              <a:t>log</a:t>
            </a:r>
            <a:r>
              <a:rPr b="0" lang="es-AR" sz="1400" spc="-1" strike="noStrike">
                <a:solidFill>
                  <a:srgbClr val="333333"/>
                </a:solidFill>
                <a:uFill>
                  <a:solidFill>
                    <a:srgbClr val="ffffff"/>
                  </a:solidFill>
                </a:uFill>
                <a:latin typeface="Consolas"/>
                <a:ea typeface="Consolas"/>
              </a:rPr>
              <a:t>(</a:t>
            </a:r>
            <a:r>
              <a:rPr b="0" lang="es-AR" sz="1400" spc="-1" strike="noStrike">
                <a:solidFill>
                  <a:srgbClr val="ff0000"/>
                </a:solidFill>
                <a:uFill>
                  <a:solidFill>
                    <a:srgbClr val="ffffff"/>
                  </a:solidFill>
                </a:uFill>
                <a:latin typeface="Consolas"/>
                <a:ea typeface="Consolas"/>
              </a:rPr>
              <a:t>"Entregar medalla de bronce"</a:t>
            </a:r>
            <a:r>
              <a:rPr b="0" lang="es-AR" sz="1400" spc="-1" strike="noStrike">
                <a:solidFill>
                  <a:srgbClr val="333333"/>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else</a:t>
            </a:r>
            <a:r>
              <a:rPr b="0" lang="es-AR" sz="1400" spc="-1" strike="noStrike">
                <a:solidFill>
                  <a:srgbClr val="4b69c6"/>
                </a:solidFill>
                <a:uFill>
                  <a:solidFill>
                    <a:srgbClr val="ffffff"/>
                  </a:solidFill>
                </a:uFill>
                <a:latin typeface="Consolas"/>
                <a:ea typeface="Consolas"/>
              </a:rPr>
              <a:t> </a:t>
            </a:r>
            <a:r>
              <a:rPr b="0" lang="es-AR" sz="1400" spc="-1" strike="noStrike">
                <a:solidFill>
                  <a:srgbClr val="777777"/>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console</a:t>
            </a:r>
            <a:r>
              <a:rPr b="0" lang="es-AR" sz="1400" spc="-1" strike="noStrike">
                <a:solidFill>
                  <a:srgbClr val="777777"/>
                </a:solidFill>
                <a:uFill>
                  <a:solidFill>
                    <a:srgbClr val="ffffff"/>
                  </a:solidFill>
                </a:uFill>
                <a:latin typeface="Consolas"/>
                <a:ea typeface="Consolas"/>
              </a:rPr>
              <a:t>.</a:t>
            </a:r>
            <a:r>
              <a:rPr b="1" lang="es-AR" sz="1400" spc="-1" strike="noStrike">
                <a:solidFill>
                  <a:srgbClr val="000080"/>
                </a:solidFill>
                <a:uFill>
                  <a:solidFill>
                    <a:srgbClr val="ffffff"/>
                  </a:solidFill>
                </a:uFill>
                <a:latin typeface="Consolas"/>
                <a:ea typeface="Consolas"/>
              </a:rPr>
              <a:t>log</a:t>
            </a:r>
            <a:r>
              <a:rPr b="0" lang="es-AR" sz="1400" spc="-1" strike="noStrike">
                <a:solidFill>
                  <a:srgbClr val="333333"/>
                </a:solidFill>
                <a:uFill>
                  <a:solidFill>
                    <a:srgbClr val="ffffff"/>
                  </a:solidFill>
                </a:uFill>
                <a:latin typeface="Consolas"/>
                <a:ea typeface="Consolas"/>
              </a:rPr>
              <a:t>(</a:t>
            </a:r>
            <a:r>
              <a:rPr b="0" lang="es-AR" sz="1400" spc="-1" strike="noStrike">
                <a:solidFill>
                  <a:srgbClr val="ff0000"/>
                </a:solidFill>
                <a:uFill>
                  <a:solidFill>
                    <a:srgbClr val="ffffff"/>
                  </a:solidFill>
                </a:uFill>
                <a:latin typeface="Consolas"/>
                <a:ea typeface="Consolas"/>
              </a:rPr>
              <a:t>"Entregar mencion de participacion"</a:t>
            </a:r>
            <a:r>
              <a:rPr b="0" lang="es-AR" sz="1400" spc="-1" strike="noStrike">
                <a:solidFill>
                  <a:srgbClr val="333333"/>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000000"/>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000000"/>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p:txBody>
      </p:sp>
      <p:sp>
        <p:nvSpPr>
          <p:cNvPr id="580" name="TextShape 3"/>
          <p:cNvSpPr txBox="1"/>
          <p:nvPr/>
        </p:nvSpPr>
        <p:spPr>
          <a:xfrm>
            <a:off x="8587800" y="6575400"/>
            <a:ext cx="556200" cy="364680"/>
          </a:xfrm>
          <a:prstGeom prst="rect">
            <a:avLst/>
          </a:prstGeom>
          <a:noFill/>
          <a:ln>
            <a:noFill/>
          </a:ln>
        </p:spPr>
        <p:txBody>
          <a:bodyPr anchor="ctr"/>
          <a:p>
            <a:pPr algn="r">
              <a:lnSpc>
                <a:spcPct val="100000"/>
              </a:lnSpc>
            </a:pPr>
            <a:fld id="{56D773EB-B01A-4787-948E-7AB61D737EE7}"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581" name="Google Shape;611;p67" descr=""/>
          <p:cNvPicPr/>
          <p:nvPr/>
        </p:nvPicPr>
        <p:blipFill>
          <a:blip r:embed="rId1"/>
          <a:stretch/>
        </p:blipFill>
        <p:spPr>
          <a:xfrm>
            <a:off x="6639840" y="3454560"/>
            <a:ext cx="2073600" cy="2139480"/>
          </a:xfrm>
          <a:prstGeom prst="rect">
            <a:avLst/>
          </a:prstGeom>
          <a:ln>
            <a:noFill/>
          </a:ln>
        </p:spPr>
      </p:pic>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TextShape 1"/>
          <p:cNvSpPr txBox="1"/>
          <p:nvPr/>
        </p:nvSpPr>
        <p:spPr>
          <a:xfrm>
            <a:off x="-58680" y="275760"/>
            <a:ext cx="9260640" cy="1220040"/>
          </a:xfrm>
          <a:prstGeom prst="rect">
            <a:avLst/>
          </a:prstGeom>
          <a:noFill/>
          <a:ln>
            <a:noFill/>
          </a:ln>
        </p:spPr>
        <p:txBody>
          <a:bodyPr anchor="ctr"/>
          <a:p>
            <a:pPr algn="ctr">
              <a:lnSpc>
                <a:spcPct val="90000"/>
              </a:lnSpc>
            </a:pPr>
            <a:r>
              <a:rPr b="1" lang="es-AR" sz="3240" spc="-1" strike="noStrike">
                <a:solidFill>
                  <a:srgbClr val="000000"/>
                </a:solidFill>
                <a:uFill>
                  <a:solidFill>
                    <a:srgbClr val="ffffff"/>
                  </a:solidFill>
                </a:uFill>
                <a:latin typeface="Arial"/>
                <a:ea typeface="Arial"/>
              </a:rPr>
              <a:t>Estructura de Control – Selección Simple</a:t>
            </a:r>
            <a:r>
              <a:rPr b="0" lang="es-AR" sz="3600"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Ejercicio – Determinar Medalla – Prueba de Escritorio</a:t>
            </a:r>
            <a:endParaRPr b="0" lang="es-AR" sz="1400" spc="-1" strike="noStrike">
              <a:solidFill>
                <a:srgbClr val="000000"/>
              </a:solidFill>
              <a:uFill>
                <a:solidFill>
                  <a:srgbClr val="ffffff"/>
                </a:solidFill>
              </a:uFill>
              <a:latin typeface="Arial"/>
            </a:endParaRPr>
          </a:p>
        </p:txBody>
      </p:sp>
      <p:graphicFrame>
        <p:nvGraphicFramePr>
          <p:cNvPr id="583" name="Table 2"/>
          <p:cNvGraphicFramePr/>
          <p:nvPr/>
        </p:nvGraphicFramePr>
        <p:xfrm>
          <a:off x="324000" y="1627200"/>
          <a:ext cx="8433720" cy="4696920"/>
        </p:xfrm>
        <a:graphic>
          <a:graphicData uri="http://schemas.openxmlformats.org/drawingml/2006/table">
            <a:tbl>
              <a:tblPr/>
              <a:tblGrid>
                <a:gridCol w="3762360"/>
                <a:gridCol w="2136960"/>
                <a:gridCol w="2534400"/>
              </a:tblGrid>
              <a:tr h="370800">
                <a:tc>
                  <a:txBody>
                    <a:bodyPr/>
                    <a:p>
                      <a:pPr algn="ctr">
                        <a:lnSpc>
                          <a:spcPct val="100000"/>
                        </a:lnSpc>
                      </a:pPr>
                      <a:r>
                        <a:rPr b="1" lang="es-AR" sz="1800" spc="-1" strike="noStrike">
                          <a:solidFill>
                            <a:srgbClr val="ffffff"/>
                          </a:solidFill>
                          <a:uFill>
                            <a:solidFill>
                              <a:srgbClr val="ffffff"/>
                            </a:solidFill>
                          </a:uFill>
                          <a:latin typeface="Arial"/>
                          <a:ea typeface="Arial"/>
                        </a:rPr>
                        <a:t>Código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AR" sz="1800" spc="-1" strike="noStrike">
                          <a:solidFill>
                            <a:srgbClr val="ffffff"/>
                          </a:solidFill>
                          <a:uFill>
                            <a:solidFill>
                              <a:srgbClr val="ffffff"/>
                            </a:solidFill>
                          </a:uFill>
                          <a:latin typeface="Calibri"/>
                          <a:ea typeface="Calibri"/>
                        </a:rPr>
                        <a:t>Datos de Entrada</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AR" sz="1800" spc="-1" strike="noStrike">
                          <a:solidFill>
                            <a:srgbClr val="ffffff"/>
                          </a:solidFill>
                          <a:uFill>
                            <a:solidFill>
                              <a:srgbClr val="ffffff"/>
                            </a:solidFill>
                          </a:uFill>
                          <a:latin typeface="Arial"/>
                          <a:ea typeface="Arial"/>
                        </a:rPr>
                        <a:t>Salida deseada</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546120">
                <a:tc rowSpan="5">
                  <a:txBody>
                    <a:bodyPr/>
                    <a:p>
                      <a:pPr>
                        <a:lnSpc>
                          <a:spcPct val="135000"/>
                        </a:lnSpc>
                      </a:pPr>
                      <a:r>
                        <a:rPr b="1" lang="es-AR" sz="1200" spc="-1" strike="noStrike">
                          <a:solidFill>
                            <a:srgbClr val="000080"/>
                          </a:solidFill>
                          <a:uFill>
                            <a:solidFill>
                              <a:srgbClr val="ffffff"/>
                            </a:solidFill>
                          </a:uFill>
                          <a:latin typeface="Arial"/>
                          <a:ea typeface="Arial"/>
                        </a:rPr>
                        <a:t>let </a:t>
                      </a:r>
                      <a:r>
                        <a:rPr b="0" lang="es-AR" sz="1200" spc="-1" strike="noStrike">
                          <a:solidFill>
                            <a:srgbClr val="000000"/>
                          </a:solidFill>
                          <a:uFill>
                            <a:solidFill>
                              <a:srgbClr val="ffffff"/>
                            </a:solidFill>
                          </a:uFill>
                          <a:latin typeface="Arial"/>
                          <a:ea typeface="Arial"/>
                        </a:rPr>
                        <a:t>readlineSync </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require</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r>
                        <a:rPr b="0" lang="es-AR" sz="1200" spc="-1" strike="noStrike">
                          <a:solidFill>
                            <a:srgbClr val="448c27"/>
                          </a:solidFill>
                          <a:uFill>
                            <a:solidFill>
                              <a:srgbClr val="ffffff"/>
                            </a:solidFill>
                          </a:uFill>
                          <a:latin typeface="Arial"/>
                          <a:ea typeface="Arial"/>
                        </a:rPr>
                        <a:t>readline-sync</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333333"/>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let </a:t>
                      </a:r>
                      <a:r>
                        <a:rPr b="0" lang="es-AR" sz="1200" spc="-1" strike="noStrike">
                          <a:solidFill>
                            <a:srgbClr val="000000"/>
                          </a:solidFill>
                          <a:uFill>
                            <a:solidFill>
                              <a:srgbClr val="ffffff"/>
                            </a:solidFill>
                          </a:uFill>
                          <a:latin typeface="Arial"/>
                          <a:ea typeface="Arial"/>
                        </a:rPr>
                        <a:t>posicionLlegada</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readlineSync</a:t>
                      </a:r>
                      <a:r>
                        <a:rPr b="0" lang="es-AR" sz="1200" spc="-1" strike="noStrike">
                          <a:solidFill>
                            <a:srgbClr val="777777"/>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questionInt</a:t>
                      </a:r>
                      <a:r>
                        <a:rPr b="0" lang="es-AR" sz="1200" spc="-1" strike="noStrike">
                          <a:solidFill>
                            <a:srgbClr val="333333"/>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"Indicar posicion de llegada del competidor: "</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333333"/>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if </a:t>
                      </a:r>
                      <a:r>
                        <a:rPr b="0" lang="es-AR" sz="1200" spc="-1" strike="noStrike">
                          <a:solidFill>
                            <a:srgbClr val="333333"/>
                          </a:solidFill>
                          <a:uFill>
                            <a:solidFill>
                              <a:srgbClr val="ffffff"/>
                            </a:solidFill>
                          </a:uFill>
                          <a:latin typeface="Arial"/>
                          <a:ea typeface="Arial"/>
                        </a:rPr>
                        <a:t>(</a:t>
                      </a:r>
                      <a:r>
                        <a:rPr b="0" lang="es-AR" sz="1200" spc="-1" strike="noStrike">
                          <a:solidFill>
                            <a:srgbClr val="000000"/>
                          </a:solidFill>
                          <a:uFill>
                            <a:solidFill>
                              <a:srgbClr val="ffffff"/>
                            </a:solidFill>
                          </a:uFill>
                          <a:latin typeface="Arial"/>
                          <a:ea typeface="Arial"/>
                        </a:rPr>
                        <a:t>posicionLlegada</a:t>
                      </a:r>
                      <a:r>
                        <a:rPr b="0" lang="es-AR" sz="1200" spc="-1" strike="noStrike">
                          <a:solidFill>
                            <a:srgbClr val="333333"/>
                          </a:solidFill>
                          <a:uFill>
                            <a:solidFill>
                              <a:srgbClr val="ffffff"/>
                            </a:solidFill>
                          </a:uFill>
                          <a:latin typeface="Arial"/>
                          <a:ea typeface="Arial"/>
                        </a:rPr>
                        <a:t> </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 </a:t>
                      </a:r>
                      <a:r>
                        <a:rPr b="0" lang="es-AR" sz="1200" spc="-1" strike="noStrike">
                          <a:solidFill>
                            <a:srgbClr val="9c5d27"/>
                          </a:solidFill>
                          <a:uFill>
                            <a:solidFill>
                              <a:srgbClr val="ffffff"/>
                            </a:solidFill>
                          </a:uFill>
                          <a:latin typeface="Arial"/>
                          <a:ea typeface="Arial"/>
                        </a:rPr>
                        <a:t>1</a:t>
                      </a: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333333"/>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console</a:t>
                      </a:r>
                      <a:r>
                        <a:rPr b="0" lang="es-AR" sz="1200" spc="-1" strike="noStrike">
                          <a:solidFill>
                            <a:srgbClr val="777777"/>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log</a:t>
                      </a:r>
                      <a:r>
                        <a:rPr b="0" lang="es-AR" sz="1200" spc="-1" strike="noStrike">
                          <a:solidFill>
                            <a:srgbClr val="333333"/>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"Entregar medalla de oro"</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else</a:t>
                      </a:r>
                      <a:r>
                        <a:rPr b="0" lang="es-AR" sz="1200" spc="-1" strike="noStrike">
                          <a:solidFill>
                            <a:srgbClr val="000000"/>
                          </a:solidFill>
                          <a:uFill>
                            <a:solidFill>
                              <a:srgbClr val="ffffff"/>
                            </a:solidFill>
                          </a:uFill>
                          <a:latin typeface="Arial"/>
                          <a:ea typeface="Arial"/>
                        </a:rPr>
                        <a:t> {</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333333"/>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if</a:t>
                      </a:r>
                      <a:r>
                        <a:rPr b="0" lang="es-AR" sz="1200" spc="-1" strike="noStrike">
                          <a:solidFill>
                            <a:srgbClr val="4b69c6"/>
                          </a:solidFill>
                          <a:uFill>
                            <a:solidFill>
                              <a:srgbClr val="ffffff"/>
                            </a:solidFill>
                          </a:uFill>
                          <a:latin typeface="Arial"/>
                          <a:ea typeface="Arial"/>
                        </a:rPr>
                        <a:t> </a:t>
                      </a:r>
                      <a:r>
                        <a:rPr b="0" lang="es-AR" sz="1200" spc="-1" strike="noStrike">
                          <a:solidFill>
                            <a:srgbClr val="333333"/>
                          </a:solidFill>
                          <a:uFill>
                            <a:solidFill>
                              <a:srgbClr val="ffffff"/>
                            </a:solidFill>
                          </a:uFill>
                          <a:latin typeface="Arial"/>
                          <a:ea typeface="Arial"/>
                        </a:rPr>
                        <a:t>(</a:t>
                      </a:r>
                      <a:r>
                        <a:rPr b="0" lang="es-AR" sz="1200" spc="-1" strike="noStrike">
                          <a:solidFill>
                            <a:srgbClr val="000000"/>
                          </a:solidFill>
                          <a:uFill>
                            <a:solidFill>
                              <a:srgbClr val="ffffff"/>
                            </a:solidFill>
                          </a:uFill>
                          <a:latin typeface="Arial"/>
                          <a:ea typeface="Arial"/>
                        </a:rPr>
                        <a:t>posicionLlegada</a:t>
                      </a:r>
                      <a:r>
                        <a:rPr b="0" lang="es-AR" sz="1200" spc="-1" strike="noStrike">
                          <a:solidFill>
                            <a:srgbClr val="333333"/>
                          </a:solidFill>
                          <a:uFill>
                            <a:solidFill>
                              <a:srgbClr val="ffffff"/>
                            </a:solidFill>
                          </a:uFill>
                          <a:latin typeface="Arial"/>
                          <a:ea typeface="Arial"/>
                        </a:rPr>
                        <a:t> </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 </a:t>
                      </a:r>
                      <a:r>
                        <a:rPr b="0" lang="es-AR" sz="1200" spc="-1" strike="noStrike">
                          <a:solidFill>
                            <a:srgbClr val="9c5d27"/>
                          </a:solidFill>
                          <a:uFill>
                            <a:solidFill>
                              <a:srgbClr val="ffffff"/>
                            </a:solidFill>
                          </a:uFill>
                          <a:latin typeface="Arial"/>
                          <a:ea typeface="Arial"/>
                        </a:rPr>
                        <a:t>2</a:t>
                      </a: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333333"/>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console</a:t>
                      </a:r>
                      <a:r>
                        <a:rPr b="0" lang="es-AR" sz="1200" spc="-1" strike="noStrike">
                          <a:solidFill>
                            <a:srgbClr val="777777"/>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log</a:t>
                      </a:r>
                      <a:r>
                        <a:rPr b="0" lang="es-AR" sz="1200" spc="-1" strike="noStrike">
                          <a:solidFill>
                            <a:srgbClr val="333333"/>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"Entregar medalla de plata"</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else</a:t>
                      </a:r>
                      <a:r>
                        <a:rPr b="0" lang="es-AR" sz="1200" spc="-1" strike="noStrike">
                          <a:solidFill>
                            <a:srgbClr val="4b69c6"/>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333333"/>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if</a:t>
                      </a:r>
                      <a:r>
                        <a:rPr b="0" lang="es-AR" sz="1200" spc="-1" strike="noStrike">
                          <a:solidFill>
                            <a:srgbClr val="4b69c6"/>
                          </a:solidFill>
                          <a:uFill>
                            <a:solidFill>
                              <a:srgbClr val="ffffff"/>
                            </a:solidFill>
                          </a:uFill>
                          <a:latin typeface="Arial"/>
                          <a:ea typeface="Arial"/>
                        </a:rPr>
                        <a:t> </a:t>
                      </a:r>
                      <a:r>
                        <a:rPr b="0" lang="es-AR" sz="1200" spc="-1" strike="noStrike">
                          <a:solidFill>
                            <a:srgbClr val="333333"/>
                          </a:solidFill>
                          <a:uFill>
                            <a:solidFill>
                              <a:srgbClr val="ffffff"/>
                            </a:solidFill>
                          </a:uFill>
                          <a:latin typeface="Arial"/>
                          <a:ea typeface="Arial"/>
                        </a:rPr>
                        <a:t>(</a:t>
                      </a:r>
                      <a:r>
                        <a:rPr b="0" lang="es-AR" sz="1200" spc="-1" strike="noStrike">
                          <a:solidFill>
                            <a:srgbClr val="000000"/>
                          </a:solidFill>
                          <a:uFill>
                            <a:solidFill>
                              <a:srgbClr val="ffffff"/>
                            </a:solidFill>
                          </a:uFill>
                          <a:latin typeface="Arial"/>
                          <a:ea typeface="Arial"/>
                        </a:rPr>
                        <a:t>posicionLlegada</a:t>
                      </a:r>
                      <a:r>
                        <a:rPr b="0" lang="es-AR" sz="1200" spc="-1" strike="noStrike">
                          <a:solidFill>
                            <a:srgbClr val="333333"/>
                          </a:solidFill>
                          <a:uFill>
                            <a:solidFill>
                              <a:srgbClr val="ffffff"/>
                            </a:solidFill>
                          </a:uFill>
                          <a:latin typeface="Arial"/>
                          <a:ea typeface="Arial"/>
                        </a:rPr>
                        <a:t> </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 </a:t>
                      </a:r>
                      <a:r>
                        <a:rPr b="0" lang="es-AR" sz="1200" spc="-1" strike="noStrike">
                          <a:solidFill>
                            <a:srgbClr val="9c5d27"/>
                          </a:solidFill>
                          <a:uFill>
                            <a:solidFill>
                              <a:srgbClr val="ffffff"/>
                            </a:solidFill>
                          </a:uFill>
                          <a:latin typeface="Arial"/>
                          <a:ea typeface="Arial"/>
                        </a:rPr>
                        <a:t>3</a:t>
                      </a: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333333"/>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console</a:t>
                      </a:r>
                      <a:r>
                        <a:rPr b="0" lang="es-AR" sz="1200" spc="-1" strike="noStrike">
                          <a:solidFill>
                            <a:srgbClr val="777777"/>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log</a:t>
                      </a:r>
                      <a:r>
                        <a:rPr b="0" lang="es-AR" sz="1200" spc="-1" strike="noStrike">
                          <a:solidFill>
                            <a:srgbClr val="333333"/>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"Entregar medalla de bronce"</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else</a:t>
                      </a:r>
                      <a:r>
                        <a:rPr b="0" lang="es-AR" sz="1200" spc="-1" strike="noStrike">
                          <a:solidFill>
                            <a:srgbClr val="4b69c6"/>
                          </a:solidFill>
                          <a:uFill>
                            <a:solidFill>
                              <a:srgbClr val="ffffff"/>
                            </a:solidFill>
                          </a:uFill>
                          <a:latin typeface="Arial"/>
                          <a:ea typeface="Arial"/>
                        </a:rPr>
                        <a:t> </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333333"/>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console</a:t>
                      </a:r>
                      <a:r>
                        <a:rPr b="0" lang="es-AR" sz="1200" spc="-1" strike="noStrike">
                          <a:solidFill>
                            <a:srgbClr val="777777"/>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log</a:t>
                      </a:r>
                      <a:r>
                        <a:rPr b="0" lang="es-AR" sz="1200" spc="-1" strike="noStrike">
                          <a:solidFill>
                            <a:srgbClr val="333333"/>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"Entregar mencion de participacion"</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000000"/>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000000"/>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b="0" lang="es-AR" sz="1600" spc="-1" strike="noStrike">
                          <a:solidFill>
                            <a:srgbClr val="000000"/>
                          </a:solidFill>
                          <a:uFill>
                            <a:solidFill>
                              <a:srgbClr val="ffffff"/>
                            </a:solidFill>
                          </a:uFill>
                          <a:latin typeface="Arial"/>
                          <a:ea typeface="Arial"/>
                        </a:rPr>
                        <a:t>posicionDeLlegada = 1</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b="0" lang="es-AR" sz="1600" spc="-1" strike="noStrike">
                          <a:solidFill>
                            <a:srgbClr val="000000"/>
                          </a:solidFill>
                          <a:uFill>
                            <a:solidFill>
                              <a:srgbClr val="ffffff"/>
                            </a:solidFill>
                          </a:uFill>
                          <a:latin typeface="Arial"/>
                          <a:ea typeface="Arial"/>
                        </a:rPr>
                        <a:t>Entregar medalla de oro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546120">
                <a:tc vMerge="1">
                  <a:tcPr>
                    <a:solidFill>
                      <a:srgbClr val="729fcf"/>
                    </a:solidFill>
                  </a:tcPr>
                </a:tc>
                <a:tc>
                  <a:txBody>
                    <a:bodyPr/>
                    <a:p>
                      <a:pPr>
                        <a:lnSpc>
                          <a:spcPct val="100000"/>
                        </a:lnSpc>
                      </a:pPr>
                      <a:r>
                        <a:rPr b="0" lang="es-AR" sz="1600" spc="-1" strike="noStrike">
                          <a:solidFill>
                            <a:srgbClr val="000000"/>
                          </a:solidFill>
                          <a:uFill>
                            <a:solidFill>
                              <a:srgbClr val="ffffff"/>
                            </a:solidFill>
                          </a:uFill>
                          <a:latin typeface="Arial"/>
                          <a:ea typeface="Arial"/>
                        </a:rPr>
                        <a:t>posicionDeLlegada = 2</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s-AR" sz="1600" spc="-1" strike="noStrike">
                          <a:solidFill>
                            <a:srgbClr val="000000"/>
                          </a:solidFill>
                          <a:uFill>
                            <a:solidFill>
                              <a:srgbClr val="ffffff"/>
                            </a:solidFill>
                          </a:uFill>
                          <a:latin typeface="Arial"/>
                          <a:ea typeface="Arial"/>
                        </a:rPr>
                        <a:t>Entregar medalla de plata</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46120">
                <a:tc vMerge="1">
                  <a:tcPr>
                    <a:solidFill>
                      <a:srgbClr val="729fcf"/>
                    </a:solidFill>
                  </a:tcPr>
                </a:tc>
                <a:tc>
                  <a:txBody>
                    <a:bodyPr/>
                    <a:p>
                      <a:pPr>
                        <a:lnSpc>
                          <a:spcPct val="100000"/>
                        </a:lnSpc>
                      </a:pPr>
                      <a:r>
                        <a:rPr b="0" lang="es-AR" sz="1600" spc="-1" strike="noStrike">
                          <a:solidFill>
                            <a:srgbClr val="000000"/>
                          </a:solidFill>
                          <a:uFill>
                            <a:solidFill>
                              <a:srgbClr val="ffffff"/>
                            </a:solidFill>
                          </a:uFill>
                          <a:latin typeface="Arial"/>
                          <a:ea typeface="Arial"/>
                        </a:rPr>
                        <a:t>posicionDeLlegada = 3</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b="0" lang="es-AR" sz="1600" spc="-1" strike="noStrike">
                          <a:solidFill>
                            <a:srgbClr val="000000"/>
                          </a:solidFill>
                          <a:uFill>
                            <a:solidFill>
                              <a:srgbClr val="ffffff"/>
                            </a:solidFill>
                          </a:uFill>
                          <a:latin typeface="Arial"/>
                          <a:ea typeface="Arial"/>
                        </a:rPr>
                        <a:t>Entregar medalla de bronce</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546120">
                <a:tc vMerge="1">
                  <a:tcPr>
                    <a:solidFill>
                      <a:srgbClr val="729fcf"/>
                    </a:solidFill>
                  </a:tcPr>
                </a:tc>
                <a:tc>
                  <a:txBody>
                    <a:bodyPr/>
                    <a:p>
                      <a:pPr>
                        <a:lnSpc>
                          <a:spcPct val="100000"/>
                        </a:lnSpc>
                      </a:pPr>
                      <a:r>
                        <a:rPr b="0" lang="es-AR" sz="1600" spc="-1" strike="noStrike">
                          <a:solidFill>
                            <a:srgbClr val="000000"/>
                          </a:solidFill>
                          <a:uFill>
                            <a:solidFill>
                              <a:srgbClr val="ffffff"/>
                            </a:solidFill>
                          </a:uFill>
                          <a:latin typeface="Arial"/>
                          <a:ea typeface="Arial"/>
                        </a:rPr>
                        <a:t>posicionDeLlegada = 6</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s-AR" sz="1600" spc="-1" strike="noStrike">
                          <a:solidFill>
                            <a:srgbClr val="000000"/>
                          </a:solidFill>
                          <a:uFill>
                            <a:solidFill>
                              <a:srgbClr val="ffffff"/>
                            </a:solidFill>
                          </a:uFill>
                          <a:latin typeface="Arial"/>
                          <a:ea typeface="Arial"/>
                        </a:rPr>
                        <a:t>Entregar mención de participación</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301120">
                <a:tc gridSpan="2">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bl>
          </a:graphicData>
        </a:graphic>
      </p:graphicFrame>
      <p:sp>
        <p:nvSpPr>
          <p:cNvPr id="584" name="TextShape 3"/>
          <p:cNvSpPr txBox="1"/>
          <p:nvPr/>
        </p:nvSpPr>
        <p:spPr>
          <a:xfrm>
            <a:off x="8587800" y="6575400"/>
            <a:ext cx="556200" cy="364680"/>
          </a:xfrm>
          <a:prstGeom prst="rect">
            <a:avLst/>
          </a:prstGeom>
          <a:noFill/>
          <a:ln>
            <a:noFill/>
          </a:ln>
        </p:spPr>
        <p:txBody>
          <a:bodyPr anchor="ctr"/>
          <a:p>
            <a:pPr algn="r">
              <a:lnSpc>
                <a:spcPct val="100000"/>
              </a:lnSpc>
            </a:pPr>
            <a:fld id="{D8518E57-4D0A-4756-AC88-5F3B2F45A07E}"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Estructura de Control </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Selección Múltiple</a:t>
            </a:r>
            <a:endParaRPr b="0" lang="es-AR" sz="1400" spc="-1" strike="noStrike">
              <a:solidFill>
                <a:srgbClr val="000000"/>
              </a:solidFill>
              <a:uFill>
                <a:solidFill>
                  <a:srgbClr val="ffffff"/>
                </a:solidFill>
              </a:uFill>
              <a:latin typeface="Arial"/>
            </a:endParaRPr>
          </a:p>
        </p:txBody>
      </p:sp>
      <p:sp>
        <p:nvSpPr>
          <p:cNvPr id="586" name="TextShape 2"/>
          <p:cNvSpPr txBox="1"/>
          <p:nvPr/>
        </p:nvSpPr>
        <p:spPr>
          <a:xfrm>
            <a:off x="8587800" y="6575400"/>
            <a:ext cx="556200" cy="364680"/>
          </a:xfrm>
          <a:prstGeom prst="rect">
            <a:avLst/>
          </a:prstGeom>
          <a:noFill/>
          <a:ln>
            <a:noFill/>
          </a:ln>
        </p:spPr>
        <p:txBody>
          <a:bodyPr anchor="ctr"/>
          <a:p>
            <a:pPr algn="r">
              <a:lnSpc>
                <a:spcPct val="100000"/>
              </a:lnSpc>
            </a:pPr>
            <a:fld id="{F973DE88-8B15-45D2-A9EC-B8606552E51C}"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587" name="Google Shape;625;p69" descr=""/>
          <p:cNvPicPr/>
          <p:nvPr/>
        </p:nvPicPr>
        <p:blipFill>
          <a:blip r:embed="rId1"/>
          <a:stretch/>
        </p:blipFill>
        <p:spPr>
          <a:xfrm>
            <a:off x="6148080" y="4432320"/>
            <a:ext cx="2142720" cy="2142720"/>
          </a:xfrm>
          <a:prstGeom prst="rect">
            <a:avLst/>
          </a:prstGeom>
          <a:ln>
            <a:noFill/>
          </a:ln>
        </p:spPr>
      </p:pic>
      <p:pic>
        <p:nvPicPr>
          <p:cNvPr id="588" name="Google Shape;626;p69" descr=""/>
          <p:cNvPicPr/>
          <p:nvPr/>
        </p:nvPicPr>
        <p:blipFill>
          <a:blip r:embed="rId2"/>
          <a:stretch/>
        </p:blipFill>
        <p:spPr>
          <a:xfrm>
            <a:off x="6489360" y="1693440"/>
            <a:ext cx="1836720" cy="1271880"/>
          </a:xfrm>
          <a:prstGeom prst="rect">
            <a:avLst/>
          </a:prstGeom>
          <a:ln>
            <a:noFill/>
          </a:ln>
        </p:spPr>
      </p:pic>
      <p:sp>
        <p:nvSpPr>
          <p:cNvPr id="589" name="CustomShape 3"/>
          <p:cNvSpPr/>
          <p:nvPr/>
        </p:nvSpPr>
        <p:spPr>
          <a:xfrm>
            <a:off x="5741640" y="3270600"/>
            <a:ext cx="2890080" cy="1076760"/>
          </a:xfrm>
          <a:prstGeom prst="rect">
            <a:avLst/>
          </a:prstGeom>
          <a:noFill/>
          <a:ln>
            <a:noFill/>
          </a:ln>
        </p:spPr>
        <p:style>
          <a:lnRef idx="0"/>
          <a:fillRef idx="0"/>
          <a:effectRef idx="0"/>
          <a:fontRef idx="minor"/>
        </p:style>
        <p:txBody>
          <a:bodyPr/>
          <a:p>
            <a:pPr>
              <a:lnSpc>
                <a:spcPct val="100000"/>
              </a:lnSpc>
            </a:pPr>
            <a:r>
              <a:rPr b="1" lang="es-AR" sz="3200" spc="-1" strike="noStrike">
                <a:solidFill>
                  <a:srgbClr val="7030a0"/>
                </a:solidFill>
                <a:uFill>
                  <a:solidFill>
                    <a:srgbClr val="ffffff"/>
                  </a:solidFill>
                </a:uFill>
                <a:latin typeface="Calibri"/>
                <a:ea typeface="Calibri"/>
              </a:rPr>
              <a:t>Por qué tantos </a:t>
            </a:r>
            <a:endParaRPr b="0" lang="es-AR" sz="1800" spc="-1" strike="noStrike">
              <a:solidFill>
                <a:srgbClr val="000000"/>
              </a:solidFill>
              <a:uFill>
                <a:solidFill>
                  <a:srgbClr val="ffffff"/>
                </a:solidFill>
              </a:uFill>
              <a:latin typeface="Arial"/>
            </a:endParaRPr>
          </a:p>
          <a:p>
            <a:pPr>
              <a:lnSpc>
                <a:spcPct val="100000"/>
              </a:lnSpc>
            </a:pPr>
            <a:r>
              <a:rPr b="1" lang="es-AR" sz="3200" spc="-1" strike="noStrike">
                <a:solidFill>
                  <a:srgbClr val="7030a0"/>
                </a:solidFill>
                <a:uFill>
                  <a:solidFill>
                    <a:srgbClr val="ffffff"/>
                  </a:solidFill>
                </a:uFill>
                <a:latin typeface="Calibri"/>
                <a:ea typeface="Calibri"/>
              </a:rPr>
              <a:t>anidamientos??</a:t>
            </a:r>
            <a:endParaRPr b="0" lang="es-AR" sz="1800" spc="-1" strike="noStrike">
              <a:solidFill>
                <a:srgbClr val="000000"/>
              </a:solidFill>
              <a:uFill>
                <a:solidFill>
                  <a:srgbClr val="ffffff"/>
                </a:solidFill>
              </a:uFill>
              <a:latin typeface="Arial"/>
            </a:endParaRPr>
          </a:p>
        </p:txBody>
      </p:sp>
      <p:sp>
        <p:nvSpPr>
          <p:cNvPr id="590" name="TextShape 4"/>
          <p:cNvSpPr txBox="1"/>
          <p:nvPr/>
        </p:nvSpPr>
        <p:spPr>
          <a:xfrm>
            <a:off x="224640" y="1496160"/>
            <a:ext cx="8290440" cy="5015160"/>
          </a:xfrm>
          <a:prstGeom prst="rect">
            <a:avLst/>
          </a:prstGeom>
          <a:noFill/>
          <a:ln>
            <a:noFill/>
          </a:ln>
        </p:spPr>
        <p:txBody>
          <a:bodyPr/>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let </a:t>
            </a:r>
            <a:r>
              <a:rPr b="0" lang="es-AR" sz="1400" spc="-1" strike="noStrike">
                <a:solidFill>
                  <a:srgbClr val="000000"/>
                </a:solidFill>
                <a:uFill>
                  <a:solidFill>
                    <a:srgbClr val="ffffff"/>
                  </a:solidFill>
                </a:uFill>
                <a:latin typeface="Consolas"/>
                <a:ea typeface="Consolas"/>
              </a:rPr>
              <a:t>readlineSync </a:t>
            </a:r>
            <a:r>
              <a:rPr b="0" lang="es-AR" sz="1400" spc="-1" strike="noStrike">
                <a:solidFill>
                  <a:srgbClr val="777777"/>
                </a:solidFill>
                <a:uFill>
                  <a:solidFill>
                    <a:srgbClr val="ffffff"/>
                  </a:solidFill>
                </a:uFill>
                <a:latin typeface="Consolas"/>
                <a:ea typeface="Consolas"/>
              </a:rPr>
              <a:t>=</a:t>
            </a: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require</a:t>
            </a:r>
            <a:r>
              <a:rPr b="0" lang="es-AR" sz="1400" spc="-1" strike="noStrike">
                <a:solidFill>
                  <a:srgbClr val="333333"/>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a:t>
            </a:r>
            <a:r>
              <a:rPr b="0" lang="es-AR" sz="1400" spc="-1" strike="noStrike">
                <a:solidFill>
                  <a:srgbClr val="448c27"/>
                </a:solidFill>
                <a:uFill>
                  <a:solidFill>
                    <a:srgbClr val="ffffff"/>
                  </a:solidFill>
                </a:uFill>
                <a:latin typeface="Consolas"/>
                <a:ea typeface="Consolas"/>
              </a:rPr>
              <a:t>readline-sync</a:t>
            </a:r>
            <a:r>
              <a:rPr b="0" lang="es-AR" sz="1400" spc="-1" strike="noStrike">
                <a:solidFill>
                  <a:srgbClr val="777777"/>
                </a:solidFill>
                <a:uFill>
                  <a:solidFill>
                    <a:srgbClr val="ffffff"/>
                  </a:solidFill>
                </a:uFill>
                <a:latin typeface="Consolas"/>
                <a:ea typeface="Consolas"/>
              </a:rPr>
              <a:t>'</a:t>
            </a:r>
            <a:r>
              <a:rPr b="0" lang="es-AR" sz="1400" spc="-1" strike="noStrike">
                <a:solidFill>
                  <a:srgbClr val="333333"/>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let </a:t>
            </a:r>
            <a:r>
              <a:rPr b="0" lang="es-AR" sz="1400" spc="-1" strike="noStrike">
                <a:solidFill>
                  <a:srgbClr val="000000"/>
                </a:solidFill>
                <a:uFill>
                  <a:solidFill>
                    <a:srgbClr val="ffffff"/>
                  </a:solidFill>
                </a:uFill>
                <a:latin typeface="Consolas"/>
                <a:ea typeface="Consolas"/>
              </a:rPr>
              <a:t>posicionLlegada</a:t>
            </a:r>
            <a:r>
              <a:rPr b="0" lang="es-AR" sz="1400" spc="-1" strike="noStrike">
                <a:solidFill>
                  <a:srgbClr val="777777"/>
                </a:solidFill>
                <a:uFill>
                  <a:solidFill>
                    <a:srgbClr val="ffffff"/>
                  </a:solidFill>
                </a:uFill>
                <a:latin typeface="Consolas"/>
                <a:ea typeface="Consolas"/>
              </a:rPr>
              <a:t>=</a:t>
            </a: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readlineSync</a:t>
            </a:r>
            <a:r>
              <a:rPr b="0" lang="es-AR" sz="1400" spc="-1" strike="noStrike">
                <a:solidFill>
                  <a:srgbClr val="777777"/>
                </a:solidFill>
                <a:uFill>
                  <a:solidFill>
                    <a:srgbClr val="ffffff"/>
                  </a:solidFill>
                </a:uFill>
                <a:latin typeface="Consolas"/>
                <a:ea typeface="Consolas"/>
              </a:rPr>
              <a:t>.</a:t>
            </a:r>
            <a:r>
              <a:rPr b="1" lang="es-AR" sz="1400" spc="-1" strike="noStrike">
                <a:solidFill>
                  <a:srgbClr val="000080"/>
                </a:solidFill>
                <a:uFill>
                  <a:solidFill>
                    <a:srgbClr val="ffffff"/>
                  </a:solidFill>
                </a:uFill>
                <a:latin typeface="Consolas"/>
                <a:ea typeface="Consolas"/>
              </a:rPr>
              <a:t>questionInt</a:t>
            </a:r>
            <a:r>
              <a:rPr b="0" lang="es-AR" sz="1400" spc="-1" strike="noStrike">
                <a:solidFill>
                  <a:srgbClr val="333333"/>
                </a:solidFill>
                <a:uFill>
                  <a:solidFill>
                    <a:srgbClr val="ffffff"/>
                  </a:solidFill>
                </a:uFill>
                <a:latin typeface="Consolas"/>
                <a:ea typeface="Consolas"/>
              </a:rPr>
              <a:t>(</a:t>
            </a:r>
            <a:r>
              <a:rPr b="0" lang="es-AR" sz="1400" spc="-1" strike="noStrike">
                <a:solidFill>
                  <a:srgbClr val="ff0000"/>
                </a:solidFill>
                <a:uFill>
                  <a:solidFill>
                    <a:srgbClr val="ffffff"/>
                  </a:solidFill>
                </a:uFill>
                <a:latin typeface="Consolas"/>
                <a:ea typeface="Consolas"/>
              </a:rPr>
              <a:t>"Indicar posicion de llegada del competidor: "</a:t>
            </a:r>
            <a:r>
              <a:rPr b="0" lang="es-AR" sz="1400" spc="-1" strike="noStrike">
                <a:solidFill>
                  <a:srgbClr val="333333"/>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if </a:t>
            </a:r>
            <a:r>
              <a:rPr b="0" lang="es-AR" sz="1400" spc="-1" strike="noStrike">
                <a:solidFill>
                  <a:srgbClr val="333333"/>
                </a:solidFill>
                <a:uFill>
                  <a:solidFill>
                    <a:srgbClr val="ffffff"/>
                  </a:solidFill>
                </a:uFill>
                <a:latin typeface="Consolas"/>
                <a:ea typeface="Consolas"/>
              </a:rPr>
              <a:t>(</a:t>
            </a:r>
            <a:r>
              <a:rPr b="0" lang="es-AR" sz="1400" spc="-1" strike="noStrike">
                <a:solidFill>
                  <a:srgbClr val="000000"/>
                </a:solidFill>
                <a:uFill>
                  <a:solidFill>
                    <a:srgbClr val="ffffff"/>
                  </a:solidFill>
                </a:uFill>
                <a:latin typeface="Consolas"/>
                <a:ea typeface="Consolas"/>
              </a:rPr>
              <a:t>posicionLlegada</a:t>
            </a:r>
            <a:r>
              <a:rPr b="0" lang="es-AR" sz="1400" spc="-1" strike="noStrike">
                <a:solidFill>
                  <a:srgbClr val="333333"/>
                </a:solidFill>
                <a:uFill>
                  <a:solidFill>
                    <a:srgbClr val="ffffff"/>
                  </a:solidFill>
                </a:uFill>
                <a:latin typeface="Consolas"/>
                <a:ea typeface="Consolas"/>
              </a:rPr>
              <a:t> </a:t>
            </a:r>
            <a:r>
              <a:rPr b="0" lang="es-AR" sz="1400" spc="-1" strike="noStrike">
                <a:solidFill>
                  <a:srgbClr val="777777"/>
                </a:solidFill>
                <a:uFill>
                  <a:solidFill>
                    <a:srgbClr val="ffffff"/>
                  </a:solidFill>
                </a:uFill>
                <a:latin typeface="Consolas"/>
                <a:ea typeface="Consolas"/>
              </a:rPr>
              <a:t>==</a:t>
            </a:r>
            <a:r>
              <a:rPr b="0" lang="es-AR" sz="1400" spc="-1" strike="noStrike">
                <a:solidFill>
                  <a:srgbClr val="333333"/>
                </a:solidFill>
                <a:uFill>
                  <a:solidFill>
                    <a:srgbClr val="ffffff"/>
                  </a:solidFill>
                </a:uFill>
                <a:latin typeface="Consolas"/>
                <a:ea typeface="Consolas"/>
              </a:rPr>
              <a:t> </a:t>
            </a:r>
            <a:r>
              <a:rPr b="0" lang="es-AR" sz="1400" spc="-1" strike="noStrike">
                <a:solidFill>
                  <a:srgbClr val="9c5d27"/>
                </a:solidFill>
                <a:uFill>
                  <a:solidFill>
                    <a:srgbClr val="ffffff"/>
                  </a:solidFill>
                </a:uFill>
                <a:latin typeface="Consolas"/>
                <a:ea typeface="Consolas"/>
              </a:rPr>
              <a:t>1</a:t>
            </a: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console</a:t>
            </a:r>
            <a:r>
              <a:rPr b="0" lang="es-AR" sz="1400" spc="-1" strike="noStrike">
                <a:solidFill>
                  <a:srgbClr val="777777"/>
                </a:solidFill>
                <a:uFill>
                  <a:solidFill>
                    <a:srgbClr val="ffffff"/>
                  </a:solidFill>
                </a:uFill>
                <a:latin typeface="Consolas"/>
                <a:ea typeface="Consolas"/>
              </a:rPr>
              <a:t>.</a:t>
            </a:r>
            <a:r>
              <a:rPr b="1" lang="es-AR" sz="1400" spc="-1" strike="noStrike">
                <a:solidFill>
                  <a:srgbClr val="000080"/>
                </a:solidFill>
                <a:uFill>
                  <a:solidFill>
                    <a:srgbClr val="ffffff"/>
                  </a:solidFill>
                </a:uFill>
                <a:latin typeface="Consolas"/>
                <a:ea typeface="Consolas"/>
              </a:rPr>
              <a:t>log</a:t>
            </a:r>
            <a:r>
              <a:rPr b="0" lang="es-AR" sz="1400" spc="-1" strike="noStrike">
                <a:solidFill>
                  <a:srgbClr val="333333"/>
                </a:solidFill>
                <a:uFill>
                  <a:solidFill>
                    <a:srgbClr val="ffffff"/>
                  </a:solidFill>
                </a:uFill>
                <a:latin typeface="Consolas"/>
                <a:ea typeface="Consolas"/>
              </a:rPr>
              <a:t>(</a:t>
            </a:r>
            <a:r>
              <a:rPr b="0" lang="es-AR" sz="1400" spc="-1" strike="noStrike">
                <a:solidFill>
                  <a:srgbClr val="ff0000"/>
                </a:solidFill>
                <a:uFill>
                  <a:solidFill>
                    <a:srgbClr val="ffffff"/>
                  </a:solidFill>
                </a:uFill>
                <a:latin typeface="Consolas"/>
                <a:ea typeface="Consolas"/>
              </a:rPr>
              <a:t>"Entregar medalla de oro"</a:t>
            </a:r>
            <a:r>
              <a:rPr b="0" lang="es-AR" sz="1400" spc="-1" strike="noStrike">
                <a:solidFill>
                  <a:srgbClr val="333333"/>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else</a:t>
            </a:r>
            <a:r>
              <a:rPr b="0" lang="es-AR" sz="1400" spc="-1" strike="noStrike">
                <a:solidFill>
                  <a:srgbClr val="000000"/>
                </a:solidFill>
                <a:uFill>
                  <a:solidFill>
                    <a:srgbClr val="ffffff"/>
                  </a:solidFill>
                </a:uFill>
                <a:latin typeface="Consolas"/>
                <a:ea typeface="Consolas"/>
              </a:rPr>
              <a:t> {</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if</a:t>
            </a:r>
            <a:r>
              <a:rPr b="0" lang="es-AR" sz="1400" spc="-1" strike="noStrike">
                <a:solidFill>
                  <a:srgbClr val="4b69c6"/>
                </a:solidFill>
                <a:uFill>
                  <a:solidFill>
                    <a:srgbClr val="ffffff"/>
                  </a:solidFill>
                </a:uFill>
                <a:latin typeface="Consolas"/>
                <a:ea typeface="Consolas"/>
              </a:rPr>
              <a:t> </a:t>
            </a:r>
            <a:r>
              <a:rPr b="0" lang="es-AR" sz="1400" spc="-1" strike="noStrike">
                <a:solidFill>
                  <a:srgbClr val="333333"/>
                </a:solidFill>
                <a:uFill>
                  <a:solidFill>
                    <a:srgbClr val="ffffff"/>
                  </a:solidFill>
                </a:uFill>
                <a:latin typeface="Consolas"/>
                <a:ea typeface="Consolas"/>
              </a:rPr>
              <a:t>(</a:t>
            </a:r>
            <a:r>
              <a:rPr b="0" lang="es-AR" sz="1400" spc="-1" strike="noStrike">
                <a:solidFill>
                  <a:srgbClr val="000000"/>
                </a:solidFill>
                <a:uFill>
                  <a:solidFill>
                    <a:srgbClr val="ffffff"/>
                  </a:solidFill>
                </a:uFill>
                <a:latin typeface="Consolas"/>
                <a:ea typeface="Consolas"/>
              </a:rPr>
              <a:t>posicionLlegada</a:t>
            </a:r>
            <a:r>
              <a:rPr b="0" lang="es-AR" sz="1400" spc="-1" strike="noStrike">
                <a:solidFill>
                  <a:srgbClr val="333333"/>
                </a:solidFill>
                <a:uFill>
                  <a:solidFill>
                    <a:srgbClr val="ffffff"/>
                  </a:solidFill>
                </a:uFill>
                <a:latin typeface="Consolas"/>
                <a:ea typeface="Consolas"/>
              </a:rPr>
              <a:t> </a:t>
            </a:r>
            <a:r>
              <a:rPr b="0" lang="es-AR" sz="1400" spc="-1" strike="noStrike">
                <a:solidFill>
                  <a:srgbClr val="777777"/>
                </a:solidFill>
                <a:uFill>
                  <a:solidFill>
                    <a:srgbClr val="ffffff"/>
                  </a:solidFill>
                </a:uFill>
                <a:latin typeface="Consolas"/>
                <a:ea typeface="Consolas"/>
              </a:rPr>
              <a:t>==</a:t>
            </a:r>
            <a:r>
              <a:rPr b="0" lang="es-AR" sz="1400" spc="-1" strike="noStrike">
                <a:solidFill>
                  <a:srgbClr val="333333"/>
                </a:solidFill>
                <a:uFill>
                  <a:solidFill>
                    <a:srgbClr val="ffffff"/>
                  </a:solidFill>
                </a:uFill>
                <a:latin typeface="Consolas"/>
                <a:ea typeface="Consolas"/>
              </a:rPr>
              <a:t> </a:t>
            </a:r>
            <a:r>
              <a:rPr b="0" lang="es-AR" sz="1400" spc="-1" strike="noStrike">
                <a:solidFill>
                  <a:srgbClr val="9c5d27"/>
                </a:solidFill>
                <a:uFill>
                  <a:solidFill>
                    <a:srgbClr val="ffffff"/>
                  </a:solidFill>
                </a:uFill>
                <a:latin typeface="Consolas"/>
                <a:ea typeface="Consolas"/>
              </a:rPr>
              <a:t>2</a:t>
            </a: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console</a:t>
            </a:r>
            <a:r>
              <a:rPr b="0" lang="es-AR" sz="1400" spc="-1" strike="noStrike">
                <a:solidFill>
                  <a:srgbClr val="777777"/>
                </a:solidFill>
                <a:uFill>
                  <a:solidFill>
                    <a:srgbClr val="ffffff"/>
                  </a:solidFill>
                </a:uFill>
                <a:latin typeface="Consolas"/>
                <a:ea typeface="Consolas"/>
              </a:rPr>
              <a:t>.</a:t>
            </a:r>
            <a:r>
              <a:rPr b="1" lang="es-AR" sz="1400" spc="-1" strike="noStrike">
                <a:solidFill>
                  <a:srgbClr val="000080"/>
                </a:solidFill>
                <a:uFill>
                  <a:solidFill>
                    <a:srgbClr val="ffffff"/>
                  </a:solidFill>
                </a:uFill>
                <a:latin typeface="Consolas"/>
                <a:ea typeface="Consolas"/>
              </a:rPr>
              <a:t>log</a:t>
            </a:r>
            <a:r>
              <a:rPr b="0" lang="es-AR" sz="1400" spc="-1" strike="noStrike">
                <a:solidFill>
                  <a:srgbClr val="333333"/>
                </a:solidFill>
                <a:uFill>
                  <a:solidFill>
                    <a:srgbClr val="ffffff"/>
                  </a:solidFill>
                </a:uFill>
                <a:latin typeface="Consolas"/>
                <a:ea typeface="Consolas"/>
              </a:rPr>
              <a:t>(</a:t>
            </a:r>
            <a:r>
              <a:rPr b="0" lang="es-AR" sz="1400" spc="-1" strike="noStrike">
                <a:solidFill>
                  <a:srgbClr val="ff0000"/>
                </a:solidFill>
                <a:uFill>
                  <a:solidFill>
                    <a:srgbClr val="ffffff"/>
                  </a:solidFill>
                </a:uFill>
                <a:latin typeface="Consolas"/>
                <a:ea typeface="Consolas"/>
              </a:rPr>
              <a:t>"Entregar medalla de plata"</a:t>
            </a:r>
            <a:r>
              <a:rPr b="0" lang="es-AR" sz="1400" spc="-1" strike="noStrike">
                <a:solidFill>
                  <a:srgbClr val="333333"/>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else</a:t>
            </a:r>
            <a:r>
              <a:rPr b="0" lang="es-AR" sz="1400" spc="-1" strike="noStrike">
                <a:solidFill>
                  <a:srgbClr val="4b69c6"/>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if</a:t>
            </a:r>
            <a:r>
              <a:rPr b="0" lang="es-AR" sz="1400" spc="-1" strike="noStrike">
                <a:solidFill>
                  <a:srgbClr val="4b69c6"/>
                </a:solidFill>
                <a:uFill>
                  <a:solidFill>
                    <a:srgbClr val="ffffff"/>
                  </a:solidFill>
                </a:uFill>
                <a:latin typeface="Consolas"/>
                <a:ea typeface="Consolas"/>
              </a:rPr>
              <a:t> </a:t>
            </a:r>
            <a:r>
              <a:rPr b="0" lang="es-AR" sz="1400" spc="-1" strike="noStrike">
                <a:solidFill>
                  <a:srgbClr val="333333"/>
                </a:solidFill>
                <a:uFill>
                  <a:solidFill>
                    <a:srgbClr val="ffffff"/>
                  </a:solidFill>
                </a:uFill>
                <a:latin typeface="Consolas"/>
                <a:ea typeface="Consolas"/>
              </a:rPr>
              <a:t>(</a:t>
            </a:r>
            <a:r>
              <a:rPr b="0" lang="es-AR" sz="1400" spc="-1" strike="noStrike">
                <a:solidFill>
                  <a:srgbClr val="000000"/>
                </a:solidFill>
                <a:uFill>
                  <a:solidFill>
                    <a:srgbClr val="ffffff"/>
                  </a:solidFill>
                </a:uFill>
                <a:latin typeface="Consolas"/>
                <a:ea typeface="Consolas"/>
              </a:rPr>
              <a:t>posicionLlegada</a:t>
            </a:r>
            <a:r>
              <a:rPr b="0" lang="es-AR" sz="1400" spc="-1" strike="noStrike">
                <a:solidFill>
                  <a:srgbClr val="333333"/>
                </a:solidFill>
                <a:uFill>
                  <a:solidFill>
                    <a:srgbClr val="ffffff"/>
                  </a:solidFill>
                </a:uFill>
                <a:latin typeface="Consolas"/>
                <a:ea typeface="Consolas"/>
              </a:rPr>
              <a:t> </a:t>
            </a:r>
            <a:r>
              <a:rPr b="0" lang="es-AR" sz="1400" spc="-1" strike="noStrike">
                <a:solidFill>
                  <a:srgbClr val="777777"/>
                </a:solidFill>
                <a:uFill>
                  <a:solidFill>
                    <a:srgbClr val="ffffff"/>
                  </a:solidFill>
                </a:uFill>
                <a:latin typeface="Consolas"/>
                <a:ea typeface="Consolas"/>
              </a:rPr>
              <a:t>==</a:t>
            </a:r>
            <a:r>
              <a:rPr b="0" lang="es-AR" sz="1400" spc="-1" strike="noStrike">
                <a:solidFill>
                  <a:srgbClr val="333333"/>
                </a:solidFill>
                <a:uFill>
                  <a:solidFill>
                    <a:srgbClr val="ffffff"/>
                  </a:solidFill>
                </a:uFill>
                <a:latin typeface="Consolas"/>
                <a:ea typeface="Consolas"/>
              </a:rPr>
              <a:t> </a:t>
            </a:r>
            <a:r>
              <a:rPr b="0" lang="es-AR" sz="1400" spc="-1" strike="noStrike">
                <a:solidFill>
                  <a:srgbClr val="9c5d27"/>
                </a:solidFill>
                <a:uFill>
                  <a:solidFill>
                    <a:srgbClr val="ffffff"/>
                  </a:solidFill>
                </a:uFill>
                <a:latin typeface="Consolas"/>
                <a:ea typeface="Consolas"/>
              </a:rPr>
              <a:t>3</a:t>
            </a: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console</a:t>
            </a:r>
            <a:r>
              <a:rPr b="0" lang="es-AR" sz="1400" spc="-1" strike="noStrike">
                <a:solidFill>
                  <a:srgbClr val="777777"/>
                </a:solidFill>
                <a:uFill>
                  <a:solidFill>
                    <a:srgbClr val="ffffff"/>
                  </a:solidFill>
                </a:uFill>
                <a:latin typeface="Consolas"/>
                <a:ea typeface="Consolas"/>
              </a:rPr>
              <a:t>.</a:t>
            </a:r>
            <a:r>
              <a:rPr b="1" lang="es-AR" sz="1400" spc="-1" strike="noStrike">
                <a:solidFill>
                  <a:srgbClr val="000080"/>
                </a:solidFill>
                <a:uFill>
                  <a:solidFill>
                    <a:srgbClr val="ffffff"/>
                  </a:solidFill>
                </a:uFill>
                <a:latin typeface="Consolas"/>
                <a:ea typeface="Consolas"/>
              </a:rPr>
              <a:t>log</a:t>
            </a:r>
            <a:r>
              <a:rPr b="0" lang="es-AR" sz="1400" spc="-1" strike="noStrike">
                <a:solidFill>
                  <a:srgbClr val="333333"/>
                </a:solidFill>
                <a:uFill>
                  <a:solidFill>
                    <a:srgbClr val="ffffff"/>
                  </a:solidFill>
                </a:uFill>
                <a:latin typeface="Consolas"/>
                <a:ea typeface="Consolas"/>
              </a:rPr>
              <a:t>(</a:t>
            </a:r>
            <a:r>
              <a:rPr b="0" lang="es-AR" sz="1400" spc="-1" strike="noStrike">
                <a:solidFill>
                  <a:srgbClr val="ff0000"/>
                </a:solidFill>
                <a:uFill>
                  <a:solidFill>
                    <a:srgbClr val="ffffff"/>
                  </a:solidFill>
                </a:uFill>
                <a:latin typeface="Consolas"/>
                <a:ea typeface="Consolas"/>
              </a:rPr>
              <a:t>"Entregar medalla de bronce"</a:t>
            </a:r>
            <a:r>
              <a:rPr b="0" lang="es-AR" sz="1400" spc="-1" strike="noStrike">
                <a:solidFill>
                  <a:srgbClr val="333333"/>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else</a:t>
            </a:r>
            <a:r>
              <a:rPr b="0" lang="es-AR" sz="1400" spc="-1" strike="noStrike">
                <a:solidFill>
                  <a:srgbClr val="4b69c6"/>
                </a:solidFill>
                <a:uFill>
                  <a:solidFill>
                    <a:srgbClr val="ffffff"/>
                  </a:solidFill>
                </a:uFill>
                <a:latin typeface="Consolas"/>
                <a:ea typeface="Consolas"/>
              </a:rPr>
              <a:t> </a:t>
            </a:r>
            <a:r>
              <a:rPr b="0" lang="es-AR" sz="1400" spc="-1" strike="noStrike">
                <a:solidFill>
                  <a:srgbClr val="777777"/>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1" lang="es-AR" sz="1400" spc="-1" strike="noStrike">
                <a:solidFill>
                  <a:srgbClr val="000080"/>
                </a:solidFill>
                <a:uFill>
                  <a:solidFill>
                    <a:srgbClr val="ffffff"/>
                  </a:solidFill>
                </a:uFill>
                <a:latin typeface="Consolas"/>
                <a:ea typeface="Consolas"/>
              </a:rPr>
              <a:t>console</a:t>
            </a:r>
            <a:r>
              <a:rPr b="0" lang="es-AR" sz="1400" spc="-1" strike="noStrike">
                <a:solidFill>
                  <a:srgbClr val="777777"/>
                </a:solidFill>
                <a:uFill>
                  <a:solidFill>
                    <a:srgbClr val="ffffff"/>
                  </a:solidFill>
                </a:uFill>
                <a:latin typeface="Consolas"/>
                <a:ea typeface="Consolas"/>
              </a:rPr>
              <a:t>.</a:t>
            </a:r>
            <a:r>
              <a:rPr b="1" lang="es-AR" sz="1400" spc="-1" strike="noStrike">
                <a:solidFill>
                  <a:srgbClr val="000080"/>
                </a:solidFill>
                <a:uFill>
                  <a:solidFill>
                    <a:srgbClr val="ffffff"/>
                  </a:solidFill>
                </a:uFill>
                <a:latin typeface="Consolas"/>
                <a:ea typeface="Consolas"/>
              </a:rPr>
              <a:t>log</a:t>
            </a:r>
            <a:r>
              <a:rPr b="0" lang="es-AR" sz="1400" spc="-1" strike="noStrike">
                <a:solidFill>
                  <a:srgbClr val="333333"/>
                </a:solidFill>
                <a:uFill>
                  <a:solidFill>
                    <a:srgbClr val="ffffff"/>
                  </a:solidFill>
                </a:uFill>
                <a:latin typeface="Consolas"/>
                <a:ea typeface="Consolas"/>
              </a:rPr>
              <a:t>(</a:t>
            </a:r>
            <a:r>
              <a:rPr b="0" lang="es-AR" sz="1400" spc="-1" strike="noStrike">
                <a:solidFill>
                  <a:srgbClr val="ff0000"/>
                </a:solidFill>
                <a:uFill>
                  <a:solidFill>
                    <a:srgbClr val="ffffff"/>
                  </a:solidFill>
                </a:uFill>
                <a:latin typeface="Consolas"/>
                <a:ea typeface="Consolas"/>
              </a:rPr>
              <a:t>"Entregar mencion de participacion"</a:t>
            </a:r>
            <a:r>
              <a:rPr b="0" lang="es-AR" sz="1400" spc="-1" strike="noStrike">
                <a:solidFill>
                  <a:srgbClr val="333333"/>
                </a:solidFill>
                <a:uFill>
                  <a:solidFill>
                    <a:srgbClr val="ffffff"/>
                  </a:solidFill>
                </a:uFill>
                <a:latin typeface="Consolas"/>
                <a:ea typeface="Consolas"/>
              </a:rPr>
              <a:t>)</a:t>
            </a:r>
            <a:r>
              <a:rPr b="0" lang="es-AR" sz="1400" spc="-1" strike="noStrike">
                <a:solidFill>
                  <a:srgbClr val="777777"/>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333333"/>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000000"/>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000000"/>
                </a:solidFill>
                <a:uFill>
                  <a:solidFill>
                    <a:srgbClr val="ffffff"/>
                  </a:solidFill>
                </a:uFill>
                <a:latin typeface="Consolas"/>
                <a:ea typeface="Consolas"/>
              </a:rPr>
              <a:t>   </a:t>
            </a:r>
            <a:r>
              <a:rPr b="0" lang="es-AR" sz="1400" spc="-1" strike="noStrike">
                <a:solidFill>
                  <a:srgbClr val="000000"/>
                </a:solidFill>
                <a:uFill>
                  <a:solidFill>
                    <a:srgbClr val="ffffff"/>
                  </a:solidFill>
                </a:uFill>
                <a:latin typeface="Consolas"/>
                <a:ea typeface="Consolas"/>
              </a:rPr>
              <a:t>}</a:t>
            </a:r>
            <a:endParaRPr b="0" lang="es-AR" sz="1400" spc="-1" strike="noStrike">
              <a:solidFill>
                <a:srgbClr val="000000"/>
              </a:solidFill>
              <a:uFill>
                <a:solidFill>
                  <a:srgbClr val="ffffff"/>
                </a:solidFill>
              </a:u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Estructura de Control </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Selección Múltiple</a:t>
            </a:r>
            <a:endParaRPr b="0" lang="es-AR" sz="1400" spc="-1" strike="noStrike">
              <a:solidFill>
                <a:srgbClr val="000000"/>
              </a:solidFill>
              <a:uFill>
                <a:solidFill>
                  <a:srgbClr val="ffffff"/>
                </a:solidFill>
              </a:uFill>
              <a:latin typeface="Arial"/>
            </a:endParaRPr>
          </a:p>
        </p:txBody>
      </p:sp>
      <p:sp>
        <p:nvSpPr>
          <p:cNvPr id="592" name="TextShape 2"/>
          <p:cNvSpPr txBox="1"/>
          <p:nvPr/>
        </p:nvSpPr>
        <p:spPr>
          <a:xfrm>
            <a:off x="8587800" y="6575400"/>
            <a:ext cx="556200" cy="364680"/>
          </a:xfrm>
          <a:prstGeom prst="rect">
            <a:avLst/>
          </a:prstGeom>
          <a:noFill/>
          <a:ln>
            <a:noFill/>
          </a:ln>
        </p:spPr>
        <p:txBody>
          <a:bodyPr anchor="ctr"/>
          <a:p>
            <a:pPr algn="r">
              <a:lnSpc>
                <a:spcPct val="100000"/>
              </a:lnSpc>
            </a:pPr>
            <a:fld id="{70CF0FDD-BE08-4DE4-988D-358E2A4FE69E}"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593" name="CustomShape 3"/>
          <p:cNvSpPr/>
          <p:nvPr/>
        </p:nvSpPr>
        <p:spPr>
          <a:xfrm>
            <a:off x="6759720" y="4223520"/>
            <a:ext cx="1707840" cy="664560"/>
          </a:xfrm>
          <a:prstGeom prst="diamond">
            <a:avLst/>
          </a:prstGeom>
          <a:solidFill>
            <a:srgbClr val="9bbb59"/>
          </a:solidFill>
          <a:ln w="28440">
            <a:solidFill>
              <a:srgbClr val="000000"/>
            </a:solidFill>
            <a:round/>
          </a:ln>
        </p:spPr>
        <p:style>
          <a:lnRef idx="0"/>
          <a:fillRef idx="0"/>
          <a:effectRef idx="0"/>
          <a:fontRef idx="minor"/>
        </p:style>
      </p:sp>
      <p:sp>
        <p:nvSpPr>
          <p:cNvPr id="594" name="CustomShape 4"/>
          <p:cNvSpPr/>
          <p:nvPr/>
        </p:nvSpPr>
        <p:spPr>
          <a:xfrm>
            <a:off x="6958440" y="4379040"/>
            <a:ext cx="1556640" cy="568080"/>
          </a:xfrm>
          <a:prstGeom prst="rect">
            <a:avLst/>
          </a:prstGeom>
          <a:noFill/>
          <a:ln>
            <a:noFill/>
          </a:ln>
        </p:spPr>
        <p:style>
          <a:lnRef idx="0"/>
          <a:fillRef idx="0"/>
          <a:effectRef idx="0"/>
          <a:fontRef idx="minor"/>
        </p:style>
        <p:txBody>
          <a:bodyPr lIns="90000" rIns="90000" tIns="91440" bIns="91440"/>
          <a:p>
            <a:pPr>
              <a:lnSpc>
                <a:spcPct val="100000"/>
              </a:lnSpc>
            </a:pPr>
            <a:r>
              <a:rPr b="0" lang="es-AR" sz="1600" spc="-1" strike="noStrike">
                <a:solidFill>
                  <a:srgbClr val="000000"/>
                </a:solidFill>
                <a:uFill>
                  <a:solidFill>
                    <a:srgbClr val="ffffff"/>
                  </a:solidFill>
                </a:uFill>
                <a:latin typeface="Arial"/>
                <a:ea typeface="Arial"/>
              </a:rPr>
              <a:t>Expr=CteN</a:t>
            </a:r>
            <a:endParaRPr b="0" lang="es-AR" sz="1800" spc="-1" strike="noStrike">
              <a:solidFill>
                <a:srgbClr val="000000"/>
              </a:solidFill>
              <a:uFill>
                <a:solidFill>
                  <a:srgbClr val="ffffff"/>
                </a:solidFill>
              </a:uFill>
              <a:latin typeface="Arial"/>
            </a:endParaRPr>
          </a:p>
        </p:txBody>
      </p:sp>
      <p:sp>
        <p:nvSpPr>
          <p:cNvPr id="595" name="CustomShape 5"/>
          <p:cNvSpPr/>
          <p:nvPr/>
        </p:nvSpPr>
        <p:spPr>
          <a:xfrm>
            <a:off x="4867200" y="4223520"/>
            <a:ext cx="1707840" cy="664560"/>
          </a:xfrm>
          <a:prstGeom prst="diamond">
            <a:avLst/>
          </a:prstGeom>
          <a:solidFill>
            <a:srgbClr val="9bbb59"/>
          </a:solidFill>
          <a:ln w="28440">
            <a:solidFill>
              <a:srgbClr val="000000"/>
            </a:solidFill>
            <a:round/>
          </a:ln>
        </p:spPr>
        <p:style>
          <a:lnRef idx="0"/>
          <a:fillRef idx="0"/>
          <a:effectRef idx="0"/>
          <a:fontRef idx="minor"/>
        </p:style>
      </p:sp>
      <p:sp>
        <p:nvSpPr>
          <p:cNvPr id="596" name="CustomShape 6"/>
          <p:cNvSpPr/>
          <p:nvPr/>
        </p:nvSpPr>
        <p:spPr>
          <a:xfrm>
            <a:off x="4914720" y="4379040"/>
            <a:ext cx="1707840" cy="568080"/>
          </a:xfrm>
          <a:prstGeom prst="rect">
            <a:avLst/>
          </a:prstGeom>
          <a:noFill/>
          <a:ln>
            <a:noFill/>
          </a:ln>
        </p:spPr>
        <p:style>
          <a:lnRef idx="0"/>
          <a:fillRef idx="0"/>
          <a:effectRef idx="0"/>
          <a:fontRef idx="minor"/>
        </p:style>
        <p:txBody>
          <a:bodyPr lIns="90000" rIns="90000" tIns="91440" bIns="91440"/>
          <a:p>
            <a:pPr>
              <a:lnSpc>
                <a:spcPct val="100000"/>
              </a:lnSpc>
            </a:pPr>
            <a:r>
              <a:rPr b="0" lang="es-AR" sz="1600" spc="-1" strike="noStrike">
                <a:solidFill>
                  <a:srgbClr val="000000"/>
                </a:solidFill>
                <a:uFill>
                  <a:solidFill>
                    <a:srgbClr val="ffffff"/>
                  </a:solidFill>
                </a:uFill>
                <a:latin typeface="Arial"/>
                <a:ea typeface="Arial"/>
              </a:rPr>
              <a:t>Expr=CteN-1</a:t>
            </a:r>
            <a:endParaRPr b="0" lang="es-AR" sz="1800" spc="-1" strike="noStrike">
              <a:solidFill>
                <a:srgbClr val="000000"/>
              </a:solidFill>
              <a:uFill>
                <a:solidFill>
                  <a:srgbClr val="ffffff"/>
                </a:solidFill>
              </a:uFill>
              <a:latin typeface="Arial"/>
            </a:endParaRPr>
          </a:p>
        </p:txBody>
      </p:sp>
      <p:sp>
        <p:nvSpPr>
          <p:cNvPr id="597" name="CustomShape 7"/>
          <p:cNvSpPr/>
          <p:nvPr/>
        </p:nvSpPr>
        <p:spPr>
          <a:xfrm>
            <a:off x="2521440" y="4223520"/>
            <a:ext cx="1707840" cy="664560"/>
          </a:xfrm>
          <a:prstGeom prst="diamond">
            <a:avLst/>
          </a:prstGeom>
          <a:solidFill>
            <a:srgbClr val="9bbb59"/>
          </a:solidFill>
          <a:ln w="28440">
            <a:solidFill>
              <a:srgbClr val="000000"/>
            </a:solidFill>
            <a:round/>
          </a:ln>
        </p:spPr>
        <p:style>
          <a:lnRef idx="0"/>
          <a:fillRef idx="0"/>
          <a:effectRef idx="0"/>
          <a:fontRef idx="minor"/>
        </p:style>
      </p:sp>
      <p:sp>
        <p:nvSpPr>
          <p:cNvPr id="598" name="CustomShape 8"/>
          <p:cNvSpPr/>
          <p:nvPr/>
        </p:nvSpPr>
        <p:spPr>
          <a:xfrm>
            <a:off x="628560" y="4223520"/>
            <a:ext cx="1707840" cy="664560"/>
          </a:xfrm>
          <a:prstGeom prst="diamond">
            <a:avLst/>
          </a:prstGeom>
          <a:solidFill>
            <a:srgbClr val="9bbb59"/>
          </a:solidFill>
          <a:ln w="28440">
            <a:solidFill>
              <a:srgbClr val="000000"/>
            </a:solidFill>
            <a:round/>
          </a:ln>
        </p:spPr>
        <p:style>
          <a:lnRef idx="0"/>
          <a:fillRef idx="0"/>
          <a:effectRef idx="0"/>
          <a:fontRef idx="minor"/>
        </p:style>
      </p:sp>
      <p:sp>
        <p:nvSpPr>
          <p:cNvPr id="599" name="CustomShape 9"/>
          <p:cNvSpPr/>
          <p:nvPr/>
        </p:nvSpPr>
        <p:spPr>
          <a:xfrm>
            <a:off x="2720520" y="4379040"/>
            <a:ext cx="1556640" cy="568080"/>
          </a:xfrm>
          <a:prstGeom prst="rect">
            <a:avLst/>
          </a:prstGeom>
          <a:noFill/>
          <a:ln>
            <a:noFill/>
          </a:ln>
        </p:spPr>
        <p:style>
          <a:lnRef idx="0"/>
          <a:fillRef idx="0"/>
          <a:effectRef idx="0"/>
          <a:fontRef idx="minor"/>
        </p:style>
        <p:txBody>
          <a:bodyPr lIns="90000" rIns="90000" tIns="91440" bIns="91440"/>
          <a:p>
            <a:pPr>
              <a:lnSpc>
                <a:spcPct val="100000"/>
              </a:lnSpc>
            </a:pPr>
            <a:r>
              <a:rPr b="0" lang="es-AR" sz="1600" spc="-1" strike="noStrike">
                <a:solidFill>
                  <a:srgbClr val="000000"/>
                </a:solidFill>
                <a:uFill>
                  <a:solidFill>
                    <a:srgbClr val="ffffff"/>
                  </a:solidFill>
                </a:uFill>
                <a:latin typeface="Arial"/>
                <a:ea typeface="Arial"/>
              </a:rPr>
              <a:t>Expr=Cte2</a:t>
            </a:r>
            <a:endParaRPr b="0" lang="es-AR" sz="1800" spc="-1" strike="noStrike">
              <a:solidFill>
                <a:srgbClr val="000000"/>
              </a:solidFill>
              <a:uFill>
                <a:solidFill>
                  <a:srgbClr val="ffffff"/>
                </a:solidFill>
              </a:uFill>
              <a:latin typeface="Arial"/>
            </a:endParaRPr>
          </a:p>
        </p:txBody>
      </p:sp>
      <p:sp>
        <p:nvSpPr>
          <p:cNvPr id="600" name="CustomShape 10"/>
          <p:cNvSpPr/>
          <p:nvPr/>
        </p:nvSpPr>
        <p:spPr>
          <a:xfrm>
            <a:off x="827280" y="4379040"/>
            <a:ext cx="1556640" cy="568080"/>
          </a:xfrm>
          <a:prstGeom prst="rect">
            <a:avLst/>
          </a:prstGeom>
          <a:noFill/>
          <a:ln>
            <a:noFill/>
          </a:ln>
        </p:spPr>
        <p:style>
          <a:lnRef idx="0"/>
          <a:fillRef idx="0"/>
          <a:effectRef idx="0"/>
          <a:fontRef idx="minor"/>
        </p:style>
        <p:txBody>
          <a:bodyPr lIns="90000" rIns="90000" tIns="91440" bIns="91440"/>
          <a:p>
            <a:pPr>
              <a:lnSpc>
                <a:spcPct val="100000"/>
              </a:lnSpc>
            </a:pPr>
            <a:r>
              <a:rPr b="0" lang="es-AR" sz="1600" spc="-1" strike="noStrike">
                <a:solidFill>
                  <a:srgbClr val="000000"/>
                </a:solidFill>
                <a:uFill>
                  <a:solidFill>
                    <a:srgbClr val="ffffff"/>
                  </a:solidFill>
                </a:uFill>
                <a:latin typeface="Arial"/>
                <a:ea typeface="Arial"/>
              </a:rPr>
              <a:t>Expr=Cte1</a:t>
            </a:r>
            <a:endParaRPr b="0" lang="es-AR" sz="1800" spc="-1" strike="noStrike">
              <a:solidFill>
                <a:srgbClr val="000000"/>
              </a:solidFill>
              <a:uFill>
                <a:solidFill>
                  <a:srgbClr val="ffffff"/>
                </a:solidFill>
              </a:uFill>
              <a:latin typeface="Arial"/>
            </a:endParaRPr>
          </a:p>
        </p:txBody>
      </p:sp>
      <p:sp>
        <p:nvSpPr>
          <p:cNvPr id="601" name="CustomShape 11"/>
          <p:cNvSpPr/>
          <p:nvPr/>
        </p:nvSpPr>
        <p:spPr>
          <a:xfrm>
            <a:off x="3684960" y="2160720"/>
            <a:ext cx="1556640" cy="454680"/>
          </a:xfrm>
          <a:prstGeom prst="roundRect">
            <a:avLst>
              <a:gd name="adj" fmla="val 16667"/>
            </a:avLst>
          </a:prstGeom>
          <a:noFill/>
          <a:ln w="28440">
            <a:solidFill>
              <a:srgbClr val="000000"/>
            </a:solidFill>
            <a:round/>
          </a:ln>
        </p:spPr>
        <p:style>
          <a:lnRef idx="0"/>
          <a:fillRef idx="0"/>
          <a:effectRef idx="0"/>
          <a:fontRef idx="minor"/>
        </p:style>
        <p:txBody>
          <a:bodyPr lIns="90000" rIns="90000" tIns="91440" bIns="91440" anchor="ctr"/>
          <a:p>
            <a:pPr algn="ctr">
              <a:lnSpc>
                <a:spcPct val="100000"/>
              </a:lnSpc>
            </a:pPr>
            <a:r>
              <a:rPr b="0" lang="es-AR" sz="1800" spc="-1" strike="noStrike">
                <a:solidFill>
                  <a:srgbClr val="000000"/>
                </a:solidFill>
                <a:uFill>
                  <a:solidFill>
                    <a:srgbClr val="ffffff"/>
                  </a:solidFill>
                </a:uFill>
                <a:latin typeface="Arial"/>
                <a:ea typeface="Arial"/>
              </a:rPr>
              <a:t>Inicio</a:t>
            </a:r>
            <a:endParaRPr b="0" lang="es-AR" sz="1800" spc="-1" strike="noStrike">
              <a:solidFill>
                <a:srgbClr val="000000"/>
              </a:solidFill>
              <a:uFill>
                <a:solidFill>
                  <a:srgbClr val="ffffff"/>
                </a:solidFill>
              </a:uFill>
              <a:latin typeface="Arial"/>
            </a:endParaRPr>
          </a:p>
        </p:txBody>
      </p:sp>
      <p:sp>
        <p:nvSpPr>
          <p:cNvPr id="602" name="CustomShape 12"/>
          <p:cNvSpPr/>
          <p:nvPr/>
        </p:nvSpPr>
        <p:spPr>
          <a:xfrm>
            <a:off x="3609720" y="3076200"/>
            <a:ext cx="1707840" cy="568080"/>
          </a:xfrm>
          <a:prstGeom prst="rect">
            <a:avLst/>
          </a:prstGeom>
          <a:noFill/>
          <a:ln w="28440">
            <a:solidFill>
              <a:srgbClr val="000000"/>
            </a:solidFill>
            <a:round/>
          </a:ln>
        </p:spPr>
        <p:style>
          <a:lnRef idx="0"/>
          <a:fillRef idx="0"/>
          <a:effectRef idx="0"/>
          <a:fontRef idx="minor"/>
        </p:style>
        <p:txBody>
          <a:bodyPr lIns="90000" rIns="90000" tIns="91440" bIns="91440" anchor="ctr"/>
          <a:p>
            <a:pPr algn="ctr">
              <a:lnSpc>
                <a:spcPct val="100000"/>
              </a:lnSpc>
            </a:pPr>
            <a:r>
              <a:rPr b="0" lang="es-AR" sz="1800" spc="-1" strike="noStrike">
                <a:solidFill>
                  <a:srgbClr val="000000"/>
                </a:solidFill>
                <a:uFill>
                  <a:solidFill>
                    <a:srgbClr val="ffffff"/>
                  </a:solidFill>
                </a:uFill>
                <a:latin typeface="Arial"/>
                <a:ea typeface="Arial"/>
              </a:rPr>
              <a:t>Evalúa Expresión</a:t>
            </a:r>
            <a:endParaRPr b="0" lang="es-AR" sz="1800" spc="-1" strike="noStrike">
              <a:solidFill>
                <a:srgbClr val="000000"/>
              </a:solidFill>
              <a:uFill>
                <a:solidFill>
                  <a:srgbClr val="ffffff"/>
                </a:solidFill>
              </a:uFill>
              <a:latin typeface="Arial"/>
            </a:endParaRPr>
          </a:p>
        </p:txBody>
      </p:sp>
      <p:sp>
        <p:nvSpPr>
          <p:cNvPr id="603" name="CustomShape 13"/>
          <p:cNvSpPr/>
          <p:nvPr/>
        </p:nvSpPr>
        <p:spPr>
          <a:xfrm>
            <a:off x="2521440" y="5348520"/>
            <a:ext cx="1707840" cy="568080"/>
          </a:xfrm>
          <a:prstGeom prst="rect">
            <a:avLst/>
          </a:prstGeom>
          <a:noFill/>
          <a:ln w="28440">
            <a:solidFill>
              <a:srgbClr val="000000"/>
            </a:solidFill>
            <a:round/>
          </a:ln>
        </p:spPr>
        <p:style>
          <a:lnRef idx="0"/>
          <a:fillRef idx="0"/>
          <a:effectRef idx="0"/>
          <a:fontRef idx="minor"/>
        </p:style>
        <p:txBody>
          <a:bodyPr lIns="90000" rIns="90000" tIns="91440" bIns="91440" anchor="ctr"/>
          <a:p>
            <a:pPr algn="ctr">
              <a:lnSpc>
                <a:spcPct val="100000"/>
              </a:lnSpc>
            </a:pPr>
            <a:r>
              <a:rPr b="0" lang="es-AR" sz="1800" spc="-1" strike="noStrike">
                <a:solidFill>
                  <a:srgbClr val="000000"/>
                </a:solidFill>
                <a:uFill>
                  <a:solidFill>
                    <a:srgbClr val="ffffff"/>
                  </a:solidFill>
                </a:uFill>
                <a:latin typeface="Arial"/>
                <a:ea typeface="Arial"/>
              </a:rPr>
              <a:t>Bloque2</a:t>
            </a:r>
            <a:endParaRPr b="0" lang="es-AR" sz="1800" spc="-1" strike="noStrike">
              <a:solidFill>
                <a:srgbClr val="000000"/>
              </a:solidFill>
              <a:uFill>
                <a:solidFill>
                  <a:srgbClr val="ffffff"/>
                </a:solidFill>
              </a:uFill>
              <a:latin typeface="Arial"/>
            </a:endParaRPr>
          </a:p>
        </p:txBody>
      </p:sp>
      <p:sp>
        <p:nvSpPr>
          <p:cNvPr id="604" name="CustomShape 14"/>
          <p:cNvSpPr/>
          <p:nvPr/>
        </p:nvSpPr>
        <p:spPr>
          <a:xfrm>
            <a:off x="4464720" y="2617560"/>
            <a:ext cx="360" cy="45612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605" name="CustomShape 15"/>
          <p:cNvSpPr/>
          <p:nvPr/>
        </p:nvSpPr>
        <p:spPr>
          <a:xfrm>
            <a:off x="3376800" y="4890240"/>
            <a:ext cx="360" cy="45612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606" name="CustomShape 16"/>
          <p:cNvSpPr/>
          <p:nvPr/>
        </p:nvSpPr>
        <p:spPr>
          <a:xfrm flipH="1">
            <a:off x="4580640" y="6259320"/>
            <a:ext cx="2880" cy="25236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607" name="CustomShape 17"/>
          <p:cNvSpPr/>
          <p:nvPr/>
        </p:nvSpPr>
        <p:spPr>
          <a:xfrm>
            <a:off x="6759720" y="5356080"/>
            <a:ext cx="1707840" cy="568080"/>
          </a:xfrm>
          <a:prstGeom prst="rect">
            <a:avLst/>
          </a:prstGeom>
          <a:noFill/>
          <a:ln w="28440">
            <a:solidFill>
              <a:srgbClr val="000000"/>
            </a:solidFill>
            <a:round/>
          </a:ln>
        </p:spPr>
        <p:style>
          <a:lnRef idx="0"/>
          <a:fillRef idx="0"/>
          <a:effectRef idx="0"/>
          <a:fontRef idx="minor"/>
        </p:style>
        <p:txBody>
          <a:bodyPr lIns="90000" rIns="90000" tIns="91440" bIns="91440" anchor="ctr"/>
          <a:p>
            <a:pPr algn="ctr">
              <a:lnSpc>
                <a:spcPct val="100000"/>
              </a:lnSpc>
            </a:pPr>
            <a:r>
              <a:rPr b="0" lang="es-AR" sz="1800" spc="-1" strike="noStrike">
                <a:solidFill>
                  <a:srgbClr val="000000"/>
                </a:solidFill>
                <a:uFill>
                  <a:solidFill>
                    <a:srgbClr val="ffffff"/>
                  </a:solidFill>
                </a:uFill>
                <a:latin typeface="Arial"/>
                <a:ea typeface="Arial"/>
              </a:rPr>
              <a:t>BloqueN</a:t>
            </a:r>
            <a:endParaRPr b="0" lang="es-AR" sz="1800" spc="-1" strike="noStrike">
              <a:solidFill>
                <a:srgbClr val="000000"/>
              </a:solidFill>
              <a:uFill>
                <a:solidFill>
                  <a:srgbClr val="ffffff"/>
                </a:solidFill>
              </a:uFill>
              <a:latin typeface="Arial"/>
            </a:endParaRPr>
          </a:p>
        </p:txBody>
      </p:sp>
      <p:sp>
        <p:nvSpPr>
          <p:cNvPr id="608" name="CustomShape 18"/>
          <p:cNvSpPr/>
          <p:nvPr/>
        </p:nvSpPr>
        <p:spPr>
          <a:xfrm rot="5400000">
            <a:off x="5943240" y="4582080"/>
            <a:ext cx="327600" cy="3015720"/>
          </a:xfrm>
          <a:prstGeom prst="bentConnector2">
            <a:avLst/>
          </a:prstGeom>
          <a:noFill/>
          <a:ln w="28440">
            <a:solidFill>
              <a:srgbClr val="000000"/>
            </a:solidFill>
            <a:round/>
          </a:ln>
        </p:spPr>
        <p:style>
          <a:lnRef idx="0"/>
          <a:fillRef idx="0"/>
          <a:effectRef idx="0"/>
          <a:fontRef idx="minor"/>
        </p:style>
      </p:sp>
      <p:sp>
        <p:nvSpPr>
          <p:cNvPr id="609" name="CustomShape 19"/>
          <p:cNvSpPr/>
          <p:nvPr/>
        </p:nvSpPr>
        <p:spPr>
          <a:xfrm>
            <a:off x="7615080" y="4890240"/>
            <a:ext cx="360" cy="46368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610" name="CustomShape 20"/>
          <p:cNvSpPr/>
          <p:nvPr/>
        </p:nvSpPr>
        <p:spPr>
          <a:xfrm>
            <a:off x="4867200" y="5348520"/>
            <a:ext cx="1707840" cy="568080"/>
          </a:xfrm>
          <a:prstGeom prst="rect">
            <a:avLst/>
          </a:prstGeom>
          <a:noFill/>
          <a:ln w="28440">
            <a:solidFill>
              <a:srgbClr val="000000"/>
            </a:solidFill>
            <a:round/>
          </a:ln>
        </p:spPr>
        <p:style>
          <a:lnRef idx="0"/>
          <a:fillRef idx="0"/>
          <a:effectRef idx="0"/>
          <a:fontRef idx="minor"/>
        </p:style>
        <p:txBody>
          <a:bodyPr lIns="90000" rIns="90000" tIns="91440" bIns="91440" anchor="ctr"/>
          <a:p>
            <a:pPr algn="ctr">
              <a:lnSpc>
                <a:spcPct val="100000"/>
              </a:lnSpc>
            </a:pPr>
            <a:r>
              <a:rPr b="0" lang="es-AR" sz="1800" spc="-1" strike="noStrike">
                <a:solidFill>
                  <a:srgbClr val="000000"/>
                </a:solidFill>
                <a:uFill>
                  <a:solidFill>
                    <a:srgbClr val="ffffff"/>
                  </a:solidFill>
                </a:uFill>
                <a:latin typeface="Arial"/>
                <a:ea typeface="Arial"/>
              </a:rPr>
              <a:t>BloqueN-1</a:t>
            </a:r>
            <a:endParaRPr b="0" lang="es-AR" sz="1800" spc="-1" strike="noStrike">
              <a:solidFill>
                <a:srgbClr val="000000"/>
              </a:solidFill>
              <a:uFill>
                <a:solidFill>
                  <a:srgbClr val="ffffff"/>
                </a:solidFill>
              </a:uFill>
              <a:latin typeface="Arial"/>
            </a:endParaRPr>
          </a:p>
        </p:txBody>
      </p:sp>
      <p:sp>
        <p:nvSpPr>
          <p:cNvPr id="611" name="CustomShape 21"/>
          <p:cNvSpPr/>
          <p:nvPr/>
        </p:nvSpPr>
        <p:spPr>
          <a:xfrm>
            <a:off x="5722560" y="4890240"/>
            <a:ext cx="360" cy="45612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612" name="CustomShape 22"/>
          <p:cNvSpPr/>
          <p:nvPr/>
        </p:nvSpPr>
        <p:spPr>
          <a:xfrm>
            <a:off x="628560" y="5348520"/>
            <a:ext cx="1707840" cy="568080"/>
          </a:xfrm>
          <a:prstGeom prst="rect">
            <a:avLst/>
          </a:prstGeom>
          <a:noFill/>
          <a:ln w="28440">
            <a:solidFill>
              <a:srgbClr val="000000"/>
            </a:solidFill>
            <a:round/>
          </a:ln>
        </p:spPr>
        <p:style>
          <a:lnRef idx="0"/>
          <a:fillRef idx="0"/>
          <a:effectRef idx="0"/>
          <a:fontRef idx="minor"/>
        </p:style>
        <p:txBody>
          <a:bodyPr lIns="90000" rIns="90000" tIns="91440" bIns="91440" anchor="ctr"/>
          <a:p>
            <a:pPr algn="ctr">
              <a:lnSpc>
                <a:spcPct val="100000"/>
              </a:lnSpc>
            </a:pPr>
            <a:r>
              <a:rPr b="0" lang="es-AR" sz="1800" spc="-1" strike="noStrike">
                <a:solidFill>
                  <a:srgbClr val="000000"/>
                </a:solidFill>
                <a:uFill>
                  <a:solidFill>
                    <a:srgbClr val="ffffff"/>
                  </a:solidFill>
                </a:uFill>
                <a:latin typeface="Arial"/>
                <a:ea typeface="Arial"/>
              </a:rPr>
              <a:t>Bloque1</a:t>
            </a:r>
            <a:endParaRPr b="0" lang="es-AR" sz="1800" spc="-1" strike="noStrike">
              <a:solidFill>
                <a:srgbClr val="000000"/>
              </a:solidFill>
              <a:uFill>
                <a:solidFill>
                  <a:srgbClr val="ffffff"/>
                </a:solidFill>
              </a:uFill>
              <a:latin typeface="Arial"/>
            </a:endParaRPr>
          </a:p>
        </p:txBody>
      </p:sp>
      <p:sp>
        <p:nvSpPr>
          <p:cNvPr id="613" name="CustomShape 23"/>
          <p:cNvSpPr/>
          <p:nvPr/>
        </p:nvSpPr>
        <p:spPr>
          <a:xfrm>
            <a:off x="1483920" y="4890240"/>
            <a:ext cx="360" cy="45612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614" name="CustomShape 24"/>
          <p:cNvSpPr/>
          <p:nvPr/>
        </p:nvSpPr>
        <p:spPr>
          <a:xfrm flipH="1" rot="16200000">
            <a:off x="2815560" y="4520160"/>
            <a:ext cx="331920" cy="3112200"/>
          </a:xfrm>
          <a:prstGeom prst="bentConnector2">
            <a:avLst/>
          </a:prstGeom>
          <a:noFill/>
          <a:ln w="28440">
            <a:solidFill>
              <a:srgbClr val="000000"/>
            </a:solidFill>
            <a:round/>
          </a:ln>
        </p:spPr>
        <p:style>
          <a:lnRef idx="0"/>
          <a:fillRef idx="0"/>
          <a:effectRef idx="0"/>
          <a:fontRef idx="minor"/>
        </p:style>
      </p:sp>
      <p:sp>
        <p:nvSpPr>
          <p:cNvPr id="615" name="CustomShape 25"/>
          <p:cNvSpPr/>
          <p:nvPr/>
        </p:nvSpPr>
        <p:spPr>
          <a:xfrm>
            <a:off x="3376800" y="5919120"/>
            <a:ext cx="2520" cy="341640"/>
          </a:xfrm>
          <a:custGeom>
            <a:avLst/>
            <a:gdLst/>
            <a:ahLst/>
            <a:rect l="l" t="t" r="r" b="b"/>
            <a:pathLst>
              <a:path w="21600" h="21600">
                <a:moveTo>
                  <a:pt x="0" y="0"/>
                </a:moveTo>
                <a:lnTo>
                  <a:pt x="21600" y="21600"/>
                </a:lnTo>
              </a:path>
            </a:pathLst>
          </a:custGeom>
          <a:noFill/>
          <a:ln w="28440">
            <a:solidFill>
              <a:srgbClr val="000000"/>
            </a:solidFill>
            <a:round/>
          </a:ln>
        </p:spPr>
        <p:style>
          <a:lnRef idx="0"/>
          <a:fillRef idx="0"/>
          <a:effectRef idx="0"/>
          <a:fontRef idx="minor"/>
        </p:style>
      </p:sp>
      <p:sp>
        <p:nvSpPr>
          <p:cNvPr id="616" name="CustomShape 26"/>
          <p:cNvSpPr/>
          <p:nvPr/>
        </p:nvSpPr>
        <p:spPr>
          <a:xfrm>
            <a:off x="5722560" y="5919120"/>
            <a:ext cx="2160" cy="342720"/>
          </a:xfrm>
          <a:custGeom>
            <a:avLst/>
            <a:gdLst/>
            <a:ahLst/>
            <a:rect l="l" t="t" r="r" b="b"/>
            <a:pathLst>
              <a:path w="21600" h="21600">
                <a:moveTo>
                  <a:pt x="0" y="0"/>
                </a:moveTo>
                <a:lnTo>
                  <a:pt x="21600" y="21600"/>
                </a:lnTo>
              </a:path>
            </a:pathLst>
          </a:custGeom>
          <a:noFill/>
          <a:ln w="28440">
            <a:solidFill>
              <a:srgbClr val="000000"/>
            </a:solidFill>
            <a:round/>
          </a:ln>
        </p:spPr>
        <p:style>
          <a:lnRef idx="0"/>
          <a:fillRef idx="0"/>
          <a:effectRef idx="0"/>
          <a:fontRef idx="minor"/>
        </p:style>
      </p:sp>
      <p:sp>
        <p:nvSpPr>
          <p:cNvPr id="617" name="CustomShape 27"/>
          <p:cNvSpPr/>
          <p:nvPr/>
        </p:nvSpPr>
        <p:spPr>
          <a:xfrm>
            <a:off x="4464720" y="3646440"/>
            <a:ext cx="360" cy="178560"/>
          </a:xfrm>
          <a:custGeom>
            <a:avLst/>
            <a:gdLst/>
            <a:ahLst/>
            <a:rect l="l" t="t" r="r" b="b"/>
            <a:pathLst>
              <a:path w="21600" h="21600">
                <a:moveTo>
                  <a:pt x="0" y="0"/>
                </a:moveTo>
                <a:lnTo>
                  <a:pt x="21600" y="21600"/>
                </a:lnTo>
              </a:path>
            </a:pathLst>
          </a:custGeom>
          <a:noFill/>
          <a:ln w="28440">
            <a:solidFill>
              <a:srgbClr val="000000"/>
            </a:solidFill>
            <a:round/>
          </a:ln>
        </p:spPr>
        <p:style>
          <a:lnRef idx="0"/>
          <a:fillRef idx="0"/>
          <a:effectRef idx="0"/>
          <a:fontRef idx="minor"/>
        </p:style>
      </p:sp>
      <p:sp>
        <p:nvSpPr>
          <p:cNvPr id="618" name="CustomShape 28"/>
          <p:cNvSpPr/>
          <p:nvPr/>
        </p:nvSpPr>
        <p:spPr>
          <a:xfrm>
            <a:off x="4474080" y="3822480"/>
            <a:ext cx="3138120" cy="398520"/>
          </a:xfrm>
          <a:prstGeom prst="bentConnector2">
            <a:avLst/>
          </a:prstGeom>
          <a:noFill/>
          <a:ln w="28440">
            <a:solidFill>
              <a:srgbClr val="000000"/>
            </a:solidFill>
            <a:round/>
            <a:tailEnd len="lg" type="triangle" w="lg"/>
          </a:ln>
        </p:spPr>
        <p:style>
          <a:lnRef idx="0"/>
          <a:fillRef idx="0"/>
          <a:effectRef idx="0"/>
          <a:fontRef idx="minor"/>
        </p:style>
      </p:sp>
      <p:sp>
        <p:nvSpPr>
          <p:cNvPr id="619" name="CustomShape 29"/>
          <p:cNvSpPr/>
          <p:nvPr/>
        </p:nvSpPr>
        <p:spPr>
          <a:xfrm flipH="1">
            <a:off x="1480320" y="3822480"/>
            <a:ext cx="2985840" cy="398520"/>
          </a:xfrm>
          <a:prstGeom prst="bentConnector2">
            <a:avLst/>
          </a:prstGeom>
          <a:noFill/>
          <a:ln w="28440">
            <a:solidFill>
              <a:srgbClr val="000000"/>
            </a:solidFill>
            <a:round/>
            <a:tailEnd len="lg" type="triangle" w="lg"/>
          </a:ln>
        </p:spPr>
        <p:style>
          <a:lnRef idx="0"/>
          <a:fillRef idx="0"/>
          <a:effectRef idx="0"/>
          <a:fontRef idx="minor"/>
        </p:style>
      </p:sp>
      <p:sp>
        <p:nvSpPr>
          <p:cNvPr id="620" name="CustomShape 30"/>
          <p:cNvSpPr/>
          <p:nvPr/>
        </p:nvSpPr>
        <p:spPr>
          <a:xfrm>
            <a:off x="3375000" y="3825000"/>
            <a:ext cx="360" cy="39600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
        <p:nvSpPr>
          <p:cNvPr id="621" name="CustomShape 31"/>
          <p:cNvSpPr/>
          <p:nvPr/>
        </p:nvSpPr>
        <p:spPr>
          <a:xfrm>
            <a:off x="5720400" y="3825000"/>
            <a:ext cx="360" cy="396000"/>
          </a:xfrm>
          <a:custGeom>
            <a:avLst/>
            <a:gdLst/>
            <a:ahLst/>
            <a:rect l="l" t="t" r="r" b="b"/>
            <a:pathLst>
              <a:path w="21600" h="21600">
                <a:moveTo>
                  <a:pt x="0" y="0"/>
                </a:moveTo>
                <a:lnTo>
                  <a:pt x="21600" y="21600"/>
                </a:lnTo>
              </a:path>
            </a:pathLst>
          </a:custGeom>
          <a:noFill/>
          <a:ln w="28440">
            <a:solidFill>
              <a:srgbClr val="000000"/>
            </a:solidFill>
            <a:round/>
            <a:tailEnd len="lg" type="triangle" w="lg"/>
          </a:ln>
        </p:spPr>
        <p:style>
          <a:lnRef idx="0"/>
          <a:fillRef idx="0"/>
          <a:effectRef idx="0"/>
          <a:fontRef idx="minor"/>
        </p:style>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Estructura de Control </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Selección Múltiple</a:t>
            </a:r>
            <a:endParaRPr b="0" lang="es-AR" sz="1400" spc="-1" strike="noStrike">
              <a:solidFill>
                <a:srgbClr val="000000"/>
              </a:solidFill>
              <a:uFill>
                <a:solidFill>
                  <a:srgbClr val="ffffff"/>
                </a:solidFill>
              </a:uFill>
              <a:latin typeface="Arial"/>
            </a:endParaRPr>
          </a:p>
        </p:txBody>
      </p:sp>
      <p:sp>
        <p:nvSpPr>
          <p:cNvPr id="623" name="TextShape 2"/>
          <p:cNvSpPr txBox="1"/>
          <p:nvPr/>
        </p:nvSpPr>
        <p:spPr>
          <a:xfrm>
            <a:off x="176760" y="1496160"/>
            <a:ext cx="8338320" cy="5015160"/>
          </a:xfrm>
          <a:prstGeom prst="rect">
            <a:avLst/>
          </a:prstGeom>
          <a:noFill/>
          <a:ln>
            <a:noFill/>
          </a:ln>
        </p:spPr>
        <p:txBody>
          <a:bodyPr/>
          <a:p>
            <a:pPr>
              <a:lnSpc>
                <a:spcPct val="100000"/>
              </a:lnSpc>
            </a:pPr>
            <a:r>
              <a:rPr b="0" lang="es-AR" sz="2000" spc="-1" strike="noStrike">
                <a:solidFill>
                  <a:srgbClr val="000000"/>
                </a:solidFill>
                <a:uFill>
                  <a:solidFill>
                    <a:srgbClr val="ffffff"/>
                  </a:solidFill>
                </a:uFill>
                <a:latin typeface="Arial"/>
                <a:ea typeface="Arial"/>
              </a:rPr>
              <a:t>En el </a:t>
            </a:r>
            <a:r>
              <a:rPr b="1" lang="es-AR" sz="2000" spc="-1" strike="noStrike">
                <a:solidFill>
                  <a:srgbClr val="000080"/>
                </a:solidFill>
                <a:uFill>
                  <a:solidFill>
                    <a:srgbClr val="ffffff"/>
                  </a:solidFill>
                </a:uFill>
                <a:latin typeface="Arial"/>
                <a:ea typeface="Arial"/>
              </a:rPr>
              <a:t>Switch </a:t>
            </a:r>
            <a:r>
              <a:rPr b="0" lang="es-AR" sz="2000" spc="-1" strike="noStrike">
                <a:solidFill>
                  <a:srgbClr val="000000"/>
                </a:solidFill>
                <a:uFill>
                  <a:solidFill>
                    <a:srgbClr val="ffffff"/>
                  </a:solidFill>
                </a:uFill>
                <a:latin typeface="Arial"/>
                <a:ea typeface="Arial"/>
              </a:rPr>
              <a:t>la secuencia de instrucciones a ejecutar depende de una variable numérica:</a:t>
            </a:r>
            <a:endParaRPr b="0" lang="es-AR" sz="1400" spc="-1" strike="noStrike">
              <a:solidFill>
                <a:srgbClr val="000000"/>
              </a:solidFill>
              <a:uFill>
                <a:solidFill>
                  <a:srgbClr val="ffffff"/>
                </a:solidFill>
              </a:uFill>
              <a:latin typeface="Arial"/>
            </a:endParaRPr>
          </a:p>
          <a:p>
            <a:pPr marL="2514600" indent="-228240">
              <a:lnSpc>
                <a:spcPct val="80000"/>
              </a:lnSpc>
            </a:pPr>
            <a:r>
              <a:rPr b="0" lang="es-AR" sz="2000" spc="-1" strike="noStrike">
                <a:solidFill>
                  <a:srgbClr val="000000"/>
                </a:solidFill>
                <a:uFill>
                  <a:solidFill>
                    <a:srgbClr val="ffffff"/>
                  </a:solidFill>
                </a:uFill>
                <a:latin typeface="Arial"/>
                <a:ea typeface="Arial"/>
              </a:rPr>
              <a:t>      </a:t>
            </a:r>
            <a:r>
              <a:rPr b="1" lang="es-AR" sz="2000" spc="-1" strike="noStrike">
                <a:solidFill>
                  <a:srgbClr val="000080"/>
                </a:solidFill>
                <a:uFill>
                  <a:solidFill>
                    <a:srgbClr val="ffffff"/>
                  </a:solidFill>
                </a:uFill>
                <a:latin typeface="Arial"/>
                <a:ea typeface="Arial"/>
              </a:rPr>
              <a:t>switch </a:t>
            </a:r>
            <a:r>
              <a:rPr b="0" lang="es-AR" sz="2000" spc="-1" strike="noStrike">
                <a:solidFill>
                  <a:srgbClr val="000000"/>
                </a:solidFill>
                <a:uFill>
                  <a:solidFill>
                    <a:srgbClr val="ffffff"/>
                  </a:solidFill>
                </a:uFill>
                <a:latin typeface="Arial"/>
                <a:ea typeface="Arial"/>
              </a:rPr>
              <a:t>&lt;variable&gt;{</a:t>
            </a:r>
            <a:endParaRPr b="0" lang="es-AR" sz="1400" spc="-1" strike="noStrike">
              <a:solidFill>
                <a:srgbClr val="000000"/>
              </a:solidFill>
              <a:uFill>
                <a:solidFill>
                  <a:srgbClr val="ffffff"/>
                </a:solidFill>
              </a:uFill>
              <a:latin typeface="Arial"/>
            </a:endParaRPr>
          </a:p>
          <a:p>
            <a:pPr marL="2286000">
              <a:lnSpc>
                <a:spcPct val="100000"/>
              </a:lnSpc>
            </a:pPr>
            <a:r>
              <a:rPr b="0" lang="es-AR" sz="2000" spc="-1" strike="noStrike">
                <a:solidFill>
                  <a:srgbClr val="000000"/>
                </a:solidFill>
                <a:uFill>
                  <a:solidFill>
                    <a:srgbClr val="ffffff"/>
                  </a:solidFill>
                </a:uFill>
                <a:latin typeface="Arial"/>
                <a:ea typeface="Arial"/>
              </a:rPr>
              <a:t>            </a:t>
            </a:r>
            <a:r>
              <a:rPr b="1" lang="es-AR" sz="2000" spc="-1" strike="noStrike">
                <a:solidFill>
                  <a:srgbClr val="000080"/>
                </a:solidFill>
                <a:uFill>
                  <a:solidFill>
                    <a:srgbClr val="ffffff"/>
                  </a:solidFill>
                </a:uFill>
                <a:latin typeface="Arial"/>
                <a:ea typeface="Arial"/>
              </a:rPr>
              <a:t>case </a:t>
            </a:r>
            <a:r>
              <a:rPr b="0" lang="es-AR" sz="2000" spc="-1" strike="noStrike">
                <a:solidFill>
                  <a:srgbClr val="000000"/>
                </a:solidFill>
                <a:uFill>
                  <a:solidFill>
                    <a:srgbClr val="ffffff"/>
                  </a:solidFill>
                </a:uFill>
                <a:latin typeface="Arial"/>
                <a:ea typeface="Arial"/>
              </a:rPr>
              <a:t>&lt;número1&gt;: </a:t>
            </a:r>
            <a:endParaRPr b="0" lang="es-AR" sz="1400" spc="-1" strike="noStrike">
              <a:solidFill>
                <a:srgbClr val="000000"/>
              </a:solidFill>
              <a:uFill>
                <a:solidFill>
                  <a:srgbClr val="ffffff"/>
                </a:solidFill>
              </a:uFill>
              <a:latin typeface="Arial"/>
            </a:endParaRPr>
          </a:p>
          <a:p>
            <a:pPr marL="3200400">
              <a:lnSpc>
                <a:spcPct val="100000"/>
              </a:lnSpc>
            </a:pPr>
            <a:r>
              <a:rPr b="0" lang="es-AR" sz="2000" spc="-1" strike="noStrike">
                <a:solidFill>
                  <a:srgbClr val="000000"/>
                </a:solidFill>
                <a:uFill>
                  <a:solidFill>
                    <a:srgbClr val="ffffff"/>
                  </a:solidFill>
                </a:uFill>
                <a:latin typeface="Arial"/>
                <a:ea typeface="Arial"/>
              </a:rPr>
              <a:t>&lt;instrucciones&gt;;</a:t>
            </a:r>
            <a:endParaRPr b="0" lang="es-AR" sz="1400" spc="-1" strike="noStrike">
              <a:solidFill>
                <a:srgbClr val="000000"/>
              </a:solidFill>
              <a:uFill>
                <a:solidFill>
                  <a:srgbClr val="ffffff"/>
                </a:solidFill>
              </a:uFill>
              <a:latin typeface="Arial"/>
            </a:endParaRPr>
          </a:p>
          <a:p>
            <a:pPr marL="3200400">
              <a:lnSpc>
                <a:spcPct val="100000"/>
              </a:lnSpc>
            </a:pPr>
            <a:r>
              <a:rPr b="1" lang="es-AR" sz="2000" spc="-1" strike="noStrike">
                <a:solidFill>
                  <a:srgbClr val="000080"/>
                </a:solidFill>
                <a:uFill>
                  <a:solidFill>
                    <a:srgbClr val="ffffff"/>
                  </a:solidFill>
                </a:uFill>
                <a:latin typeface="Arial"/>
                <a:ea typeface="Arial"/>
              </a:rPr>
              <a:t>break; </a:t>
            </a:r>
            <a:endParaRPr b="0" lang="es-AR" sz="1400" spc="-1" strike="noStrike">
              <a:solidFill>
                <a:srgbClr val="000000"/>
              </a:solidFill>
              <a:uFill>
                <a:solidFill>
                  <a:srgbClr val="ffffff"/>
                </a:solidFill>
              </a:uFill>
              <a:latin typeface="Arial"/>
            </a:endParaRPr>
          </a:p>
          <a:p>
            <a:pPr marL="2286000">
              <a:lnSpc>
                <a:spcPct val="100000"/>
              </a:lnSpc>
            </a:pPr>
            <a:r>
              <a:rPr b="0" lang="es-AR" sz="2000" spc="-1" strike="noStrike">
                <a:solidFill>
                  <a:srgbClr val="000000"/>
                </a:solidFill>
                <a:uFill>
                  <a:solidFill>
                    <a:srgbClr val="ffffff"/>
                  </a:solidFill>
                </a:uFill>
                <a:latin typeface="Arial"/>
                <a:ea typeface="Arial"/>
              </a:rPr>
              <a:t>            </a:t>
            </a:r>
            <a:r>
              <a:rPr b="1" lang="es-AR" sz="2000" spc="-1" strike="noStrike">
                <a:solidFill>
                  <a:srgbClr val="000080"/>
                </a:solidFill>
                <a:uFill>
                  <a:solidFill>
                    <a:srgbClr val="ffffff"/>
                  </a:solidFill>
                </a:uFill>
                <a:latin typeface="Arial"/>
                <a:ea typeface="Arial"/>
              </a:rPr>
              <a:t>case </a:t>
            </a:r>
            <a:r>
              <a:rPr b="0" lang="es-AR" sz="2000" spc="-1" strike="noStrike">
                <a:solidFill>
                  <a:srgbClr val="000000"/>
                </a:solidFill>
                <a:uFill>
                  <a:solidFill>
                    <a:srgbClr val="ffffff"/>
                  </a:solidFill>
                </a:uFill>
                <a:latin typeface="Arial"/>
                <a:ea typeface="Arial"/>
              </a:rPr>
              <a:t>&lt;número2&gt;: </a:t>
            </a:r>
            <a:endParaRPr b="0" lang="es-AR" sz="1400" spc="-1" strike="noStrike">
              <a:solidFill>
                <a:srgbClr val="000000"/>
              </a:solidFill>
              <a:uFill>
                <a:solidFill>
                  <a:srgbClr val="ffffff"/>
                </a:solidFill>
              </a:uFill>
              <a:latin typeface="Arial"/>
            </a:endParaRPr>
          </a:p>
          <a:p>
            <a:pPr marL="3200400">
              <a:lnSpc>
                <a:spcPct val="100000"/>
              </a:lnSpc>
            </a:pPr>
            <a:r>
              <a:rPr b="0" lang="es-AR" sz="2000" spc="-1" strike="noStrike">
                <a:solidFill>
                  <a:srgbClr val="000000"/>
                </a:solidFill>
                <a:uFill>
                  <a:solidFill>
                    <a:srgbClr val="ffffff"/>
                  </a:solidFill>
                </a:uFill>
                <a:latin typeface="Arial"/>
                <a:ea typeface="Arial"/>
              </a:rPr>
              <a:t>&lt;instrucciones&gt;;</a:t>
            </a:r>
            <a:endParaRPr b="0" lang="es-AR" sz="1400" spc="-1" strike="noStrike">
              <a:solidFill>
                <a:srgbClr val="000000"/>
              </a:solidFill>
              <a:uFill>
                <a:solidFill>
                  <a:srgbClr val="ffffff"/>
                </a:solidFill>
              </a:uFill>
              <a:latin typeface="Arial"/>
            </a:endParaRPr>
          </a:p>
          <a:p>
            <a:pPr marL="3200400">
              <a:lnSpc>
                <a:spcPct val="100000"/>
              </a:lnSpc>
            </a:pPr>
            <a:r>
              <a:rPr b="1" lang="es-AR" sz="2000" spc="-1" strike="noStrike">
                <a:solidFill>
                  <a:srgbClr val="000080"/>
                </a:solidFill>
                <a:uFill>
                  <a:solidFill>
                    <a:srgbClr val="ffffff"/>
                  </a:solidFill>
                </a:uFill>
                <a:latin typeface="Arial"/>
                <a:ea typeface="Arial"/>
              </a:rPr>
              <a:t>break; </a:t>
            </a:r>
            <a:endParaRPr b="0" lang="es-AR" sz="1400" spc="-1" strike="noStrike">
              <a:solidFill>
                <a:srgbClr val="000000"/>
              </a:solidFill>
              <a:uFill>
                <a:solidFill>
                  <a:srgbClr val="ffffff"/>
                </a:solidFill>
              </a:uFill>
              <a:latin typeface="Arial"/>
            </a:endParaRPr>
          </a:p>
          <a:p>
            <a:pPr marL="2286000">
              <a:lnSpc>
                <a:spcPct val="100000"/>
              </a:lnSpc>
            </a:pPr>
            <a:r>
              <a:rPr b="0" lang="es-AR" sz="2000" spc="-1" strike="noStrike">
                <a:solidFill>
                  <a:srgbClr val="000000"/>
                </a:solidFill>
                <a:uFill>
                  <a:solidFill>
                    <a:srgbClr val="ffffff"/>
                  </a:solidFill>
                </a:uFill>
                <a:latin typeface="Arial"/>
                <a:ea typeface="Arial"/>
              </a:rPr>
              <a:t>            </a:t>
            </a:r>
            <a:r>
              <a:rPr b="0" lang="es-AR" sz="2000" spc="-1" strike="noStrike">
                <a:solidFill>
                  <a:srgbClr val="000000"/>
                </a:solidFill>
                <a:uFill>
                  <a:solidFill>
                    <a:srgbClr val="ffffff"/>
                  </a:solidFill>
                </a:uFill>
                <a:latin typeface="Arial"/>
                <a:ea typeface="Arial"/>
              </a:rPr>
              <a:t>&lt;...&gt; </a:t>
            </a:r>
            <a:endParaRPr b="0" lang="es-AR" sz="1400" spc="-1" strike="noStrike">
              <a:solidFill>
                <a:srgbClr val="000000"/>
              </a:solidFill>
              <a:uFill>
                <a:solidFill>
                  <a:srgbClr val="ffffff"/>
                </a:solidFill>
              </a:uFill>
              <a:latin typeface="Arial"/>
            </a:endParaRPr>
          </a:p>
          <a:p>
            <a:pPr marL="2286000">
              <a:lnSpc>
                <a:spcPct val="100000"/>
              </a:lnSpc>
            </a:pPr>
            <a:r>
              <a:rPr b="0" lang="es-AR" sz="2000" spc="-1" strike="noStrike">
                <a:solidFill>
                  <a:srgbClr val="000000"/>
                </a:solidFill>
                <a:uFill>
                  <a:solidFill>
                    <a:srgbClr val="ffffff"/>
                  </a:solidFill>
                </a:uFill>
                <a:latin typeface="Arial"/>
                <a:ea typeface="Arial"/>
              </a:rPr>
              <a:t>            </a:t>
            </a:r>
            <a:r>
              <a:rPr b="1" lang="es-AR" sz="2000" spc="-1" strike="noStrike">
                <a:solidFill>
                  <a:srgbClr val="000080"/>
                </a:solidFill>
                <a:uFill>
                  <a:solidFill>
                    <a:srgbClr val="ffffff"/>
                  </a:solidFill>
                </a:uFill>
                <a:latin typeface="Arial"/>
                <a:ea typeface="Arial"/>
              </a:rPr>
              <a:t>default</a:t>
            </a:r>
            <a:r>
              <a:rPr b="0" lang="es-AR" sz="2000" spc="-1" strike="noStrike">
                <a:solidFill>
                  <a:srgbClr val="000000"/>
                </a:solidFill>
                <a:uFill>
                  <a:solidFill>
                    <a:srgbClr val="ffffff"/>
                  </a:solidFill>
                </a:uFill>
                <a:latin typeface="Arial"/>
                <a:ea typeface="Arial"/>
              </a:rPr>
              <a:t>: &lt;instrucciones&gt;</a:t>
            </a:r>
            <a:endParaRPr b="0" lang="es-AR" sz="1400" spc="-1" strike="noStrike">
              <a:solidFill>
                <a:srgbClr val="000000"/>
              </a:solidFill>
              <a:uFill>
                <a:solidFill>
                  <a:srgbClr val="ffffff"/>
                </a:solidFill>
              </a:uFill>
              <a:latin typeface="Arial"/>
            </a:endParaRPr>
          </a:p>
          <a:p>
            <a:pPr marL="2971800" indent="-228240">
              <a:lnSpc>
                <a:spcPct val="80000"/>
              </a:lnSpc>
            </a:pPr>
            <a:r>
              <a:rPr b="0" lang="es-AR" sz="2000" spc="-1" strike="noStrike">
                <a:solidFill>
                  <a:srgbClr val="000000"/>
                </a:solidFill>
                <a:uFill>
                  <a:solidFill>
                    <a:srgbClr val="ffffff"/>
                  </a:solidFill>
                </a:uFill>
                <a:latin typeface="Arial"/>
                <a:ea typeface="Arial"/>
              </a:rPr>
              <a:t>}</a:t>
            </a:r>
            <a:endParaRPr b="0" lang="es-AR" sz="1400" spc="-1" strike="noStrike">
              <a:solidFill>
                <a:srgbClr val="000000"/>
              </a:solidFill>
              <a:uFill>
                <a:solidFill>
                  <a:srgbClr val="ffffff"/>
                </a:solidFill>
              </a:uFill>
              <a:latin typeface="Arial"/>
            </a:endParaRPr>
          </a:p>
          <a:p>
            <a:pPr>
              <a:lnSpc>
                <a:spcPct val="100000"/>
              </a:lnSpc>
            </a:pPr>
            <a:r>
              <a:rPr b="0" lang="es-AR" sz="2000" spc="-1" strike="noStrike">
                <a:solidFill>
                  <a:srgbClr val="000000"/>
                </a:solidFill>
                <a:uFill>
                  <a:solidFill>
                    <a:srgbClr val="ffffff"/>
                  </a:solidFill>
                </a:uFill>
                <a:latin typeface="Arial"/>
                <a:ea typeface="Arial"/>
              </a:rPr>
              <a:t>Al ejecutarse, se evalúa el contenido de la variable y se ejecuta la secuencia de instrucciones asociada con dicho valor.</a:t>
            </a:r>
            <a:endParaRPr b="0" lang="es-AR" sz="1400" spc="-1" strike="noStrike">
              <a:solidFill>
                <a:srgbClr val="000000"/>
              </a:solidFill>
              <a:uFill>
                <a:solidFill>
                  <a:srgbClr val="ffffff"/>
                </a:solidFill>
              </a:uFill>
              <a:latin typeface="Arial"/>
            </a:endParaRPr>
          </a:p>
        </p:txBody>
      </p:sp>
      <p:sp>
        <p:nvSpPr>
          <p:cNvPr id="624" name="TextShape 3"/>
          <p:cNvSpPr txBox="1"/>
          <p:nvPr/>
        </p:nvSpPr>
        <p:spPr>
          <a:xfrm>
            <a:off x="8587800" y="6575400"/>
            <a:ext cx="556200" cy="364680"/>
          </a:xfrm>
          <a:prstGeom prst="rect">
            <a:avLst/>
          </a:prstGeom>
          <a:noFill/>
          <a:ln>
            <a:noFill/>
          </a:ln>
        </p:spPr>
        <p:txBody>
          <a:bodyPr anchor="ctr"/>
          <a:p>
            <a:pPr algn="r">
              <a:lnSpc>
                <a:spcPct val="100000"/>
              </a:lnSpc>
            </a:pPr>
            <a:fld id="{BBCEEED7-2401-4A7A-90CF-FFABD3B40210}"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TextShape 1"/>
          <p:cNvSpPr txBox="1"/>
          <p:nvPr/>
        </p:nvSpPr>
        <p:spPr>
          <a:xfrm>
            <a:off x="244440" y="275760"/>
            <a:ext cx="8655120" cy="1220040"/>
          </a:xfrm>
          <a:prstGeom prst="rect">
            <a:avLst/>
          </a:prstGeom>
          <a:noFill/>
          <a:ln>
            <a:noFill/>
          </a:ln>
        </p:spPr>
        <p:txBody>
          <a:bodyPr anchor="ctr"/>
          <a:p>
            <a:pPr algn="ctr">
              <a:lnSpc>
                <a:spcPct val="90000"/>
              </a:lnSpc>
            </a:pPr>
            <a:r>
              <a:rPr b="1" lang="es-AR" sz="3240" spc="-1" strike="noStrike">
                <a:solidFill>
                  <a:srgbClr val="000000"/>
                </a:solidFill>
                <a:uFill>
                  <a:solidFill>
                    <a:srgbClr val="ffffff"/>
                  </a:solidFill>
                </a:uFill>
                <a:latin typeface="Arial"/>
                <a:ea typeface="Arial"/>
              </a:rPr>
              <a:t>Estructura de Control - Selección Múltiple</a:t>
            </a:r>
            <a:r>
              <a:rPr b="0" lang="es-AR" sz="3600" spc="-1" strike="noStrike">
                <a:solidFill>
                  <a:srgbClr val="000000"/>
                </a:solidFill>
                <a:uFill>
                  <a:solidFill>
                    <a:srgbClr val="ffffff"/>
                  </a:solidFill>
                </a:uFill>
                <a:latin typeface="Arial"/>
                <a:ea typeface="Arial"/>
              </a:rPr>
              <a:t>
</a:t>
            </a:r>
            <a:r>
              <a:rPr b="0" i="1" lang="es-AR" sz="2789" spc="-1" strike="noStrike">
                <a:solidFill>
                  <a:srgbClr val="000000"/>
                </a:solidFill>
                <a:uFill>
                  <a:solidFill>
                    <a:srgbClr val="ffffff"/>
                  </a:solidFill>
                </a:uFill>
                <a:latin typeface="Arial"/>
                <a:ea typeface="Arial"/>
              </a:rPr>
              <a:t>Determinar Medalla - Código</a:t>
            </a:r>
            <a:endParaRPr b="0" lang="es-AR" sz="1400" spc="-1" strike="noStrike">
              <a:solidFill>
                <a:srgbClr val="000000"/>
              </a:solidFill>
              <a:uFill>
                <a:solidFill>
                  <a:srgbClr val="ffffff"/>
                </a:solidFill>
              </a:uFill>
              <a:latin typeface="Arial"/>
            </a:endParaRPr>
          </a:p>
        </p:txBody>
      </p:sp>
      <p:sp>
        <p:nvSpPr>
          <p:cNvPr id="626" name="TextShape 2"/>
          <p:cNvSpPr txBox="1"/>
          <p:nvPr/>
        </p:nvSpPr>
        <p:spPr>
          <a:xfrm>
            <a:off x="476280" y="1626480"/>
            <a:ext cx="7886520" cy="4948560"/>
          </a:xfrm>
          <a:prstGeom prst="rect">
            <a:avLst/>
          </a:prstGeom>
          <a:noFill/>
          <a:ln>
            <a:noFill/>
          </a:ln>
        </p:spPr>
        <p:txBody>
          <a:bodyPr/>
          <a:p>
            <a:pPr>
              <a:lnSpc>
                <a:spcPct val="135000"/>
              </a:lnSpc>
            </a:pP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readlineSync </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require</a:t>
            </a:r>
            <a:r>
              <a:rPr b="0" lang="es-AR" sz="1400" spc="-1" strike="noStrike">
                <a:solidFill>
                  <a:srgbClr val="333333"/>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r>
              <a:rPr b="0" lang="es-AR" sz="1400" spc="-1" strike="noStrike">
                <a:solidFill>
                  <a:srgbClr val="448c27"/>
                </a:solidFill>
                <a:uFill>
                  <a:solidFill>
                    <a:srgbClr val="ffffff"/>
                  </a:solidFill>
                </a:uFill>
                <a:latin typeface="Calibri"/>
                <a:ea typeface="Calibri"/>
              </a:rPr>
              <a:t>readline-sync</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posicionLlegada </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readlineSync</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questionInt</a:t>
            </a:r>
            <a:r>
              <a:rPr b="0" lang="es-AR" sz="1400" spc="-1" strike="noStrike">
                <a:solidFill>
                  <a:srgbClr val="333333"/>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"Indicar posicion de llegada del competidor: "</a:t>
            </a:r>
            <a:r>
              <a:rPr b="0" lang="es-AR" sz="1400" spc="-1" strike="noStrike">
                <a:solidFill>
                  <a:srgbClr val="333333"/>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switch </a:t>
            </a:r>
            <a:r>
              <a:rPr b="0" lang="es-AR" sz="1400" spc="-1" strike="noStrike">
                <a:solidFill>
                  <a:srgbClr val="333333"/>
                </a:solidFill>
                <a:uFill>
                  <a:solidFill>
                    <a:srgbClr val="ffffff"/>
                  </a:solidFill>
                </a:uFill>
                <a:latin typeface="Calibri"/>
                <a:ea typeface="Calibri"/>
              </a:rPr>
              <a:t>(</a:t>
            </a:r>
            <a:r>
              <a:rPr b="0" lang="es-AR" sz="1400" spc="-1" strike="noStrike">
                <a:solidFill>
                  <a:srgbClr val="000000"/>
                </a:solidFill>
                <a:uFill>
                  <a:solidFill>
                    <a:srgbClr val="ffffff"/>
                  </a:solidFill>
                </a:uFill>
                <a:latin typeface="Calibri"/>
                <a:ea typeface="Calibri"/>
              </a:rPr>
              <a:t>posicionLlegada</a:t>
            </a: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case</a:t>
            </a:r>
            <a:r>
              <a:rPr b="0" lang="es-AR" sz="1400" spc="-1" strike="noStrike">
                <a:solidFill>
                  <a:srgbClr val="333333"/>
                </a:solidFill>
                <a:uFill>
                  <a:solidFill>
                    <a:srgbClr val="ffffff"/>
                  </a:solidFill>
                </a:uFill>
                <a:latin typeface="Calibri"/>
                <a:ea typeface="Calibri"/>
              </a:rPr>
              <a:t> </a:t>
            </a:r>
            <a:r>
              <a:rPr b="0" lang="es-AR" sz="1400" spc="-1" strike="noStrike">
                <a:solidFill>
                  <a:srgbClr val="9c5d27"/>
                </a:solidFill>
                <a:uFill>
                  <a:solidFill>
                    <a:srgbClr val="ffffff"/>
                  </a:solidFill>
                </a:uFill>
                <a:latin typeface="Calibri"/>
                <a:ea typeface="Calibri"/>
              </a:rPr>
              <a:t>1</a:t>
            </a:r>
            <a:r>
              <a:rPr b="0" lang="es-AR" sz="1400" spc="-1" strike="noStrike">
                <a:solidFill>
                  <a:srgbClr val="333333"/>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marL="457200" indent="457200">
              <a:lnSpc>
                <a:spcPct val="135000"/>
              </a:lnSpc>
            </a:pPr>
            <a:r>
              <a:rPr b="1" lang="es-AR" sz="1400" spc="-1" strike="noStrike">
                <a:solidFill>
                  <a:srgbClr val="000080"/>
                </a:solidFill>
                <a:uFill>
                  <a:solidFill>
                    <a:srgbClr val="ffffff"/>
                  </a:solidFill>
                </a:uFill>
                <a:latin typeface="Calibri"/>
                <a:ea typeface="Calibri"/>
              </a:rPr>
              <a:t>console</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log</a:t>
            </a:r>
            <a:r>
              <a:rPr b="0" lang="es-AR" sz="1400" spc="-1" strike="noStrike">
                <a:solidFill>
                  <a:srgbClr val="333333"/>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"Entregar medalla de oro"</a:t>
            </a:r>
            <a:r>
              <a:rPr b="0" lang="es-AR" sz="1400" spc="-1" strike="noStrike">
                <a:solidFill>
                  <a:srgbClr val="333333"/>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marL="457200" indent="457200">
              <a:lnSpc>
                <a:spcPct val="135000"/>
              </a:lnSpc>
            </a:pPr>
            <a:r>
              <a:rPr b="1" lang="es-AR" sz="1400" spc="-1" strike="noStrike">
                <a:solidFill>
                  <a:srgbClr val="000080"/>
                </a:solidFill>
                <a:uFill>
                  <a:solidFill>
                    <a:srgbClr val="ffffff"/>
                  </a:solidFill>
                </a:uFill>
                <a:latin typeface="Calibri"/>
                <a:ea typeface="Calibri"/>
              </a:rPr>
              <a:t>break</a:t>
            </a:r>
            <a:r>
              <a:rPr b="0" lang="es-AR" sz="14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case</a:t>
            </a:r>
            <a:r>
              <a:rPr b="0" lang="es-AR" sz="1400" spc="-1" strike="noStrike">
                <a:solidFill>
                  <a:srgbClr val="333333"/>
                </a:solidFill>
                <a:uFill>
                  <a:solidFill>
                    <a:srgbClr val="ffffff"/>
                  </a:solidFill>
                </a:uFill>
                <a:latin typeface="Calibri"/>
                <a:ea typeface="Calibri"/>
              </a:rPr>
              <a:t> </a:t>
            </a:r>
            <a:r>
              <a:rPr b="0" lang="es-AR" sz="1400" spc="-1" strike="noStrike">
                <a:solidFill>
                  <a:srgbClr val="9c5d27"/>
                </a:solidFill>
                <a:uFill>
                  <a:solidFill>
                    <a:srgbClr val="ffffff"/>
                  </a:solidFill>
                </a:uFill>
                <a:latin typeface="Calibri"/>
                <a:ea typeface="Calibri"/>
              </a:rPr>
              <a:t>2</a:t>
            </a:r>
            <a:r>
              <a:rPr b="0" lang="es-AR" sz="1400" spc="-1" strike="noStrike">
                <a:solidFill>
                  <a:srgbClr val="333333"/>
                </a:solidFill>
                <a:uFill>
                  <a:solidFill>
                    <a:srgbClr val="ffffff"/>
                  </a:solidFill>
                </a:uFill>
                <a:latin typeface="Calibri"/>
                <a:ea typeface="Calibri"/>
              </a:rPr>
              <a:t>: </a:t>
            </a:r>
            <a:endParaRPr b="0" lang="es-AR" sz="1400" spc="-1" strike="noStrike">
              <a:solidFill>
                <a:srgbClr val="000000"/>
              </a:solidFill>
              <a:uFill>
                <a:solidFill>
                  <a:srgbClr val="ffffff"/>
                </a:solidFill>
              </a:uFill>
              <a:latin typeface="Arial"/>
            </a:endParaRPr>
          </a:p>
          <a:p>
            <a:pPr marL="457200" indent="457200">
              <a:lnSpc>
                <a:spcPct val="135000"/>
              </a:lnSpc>
            </a:pPr>
            <a:r>
              <a:rPr b="1" lang="es-AR" sz="1400" spc="-1" strike="noStrike">
                <a:solidFill>
                  <a:srgbClr val="000080"/>
                </a:solidFill>
                <a:uFill>
                  <a:solidFill>
                    <a:srgbClr val="ffffff"/>
                  </a:solidFill>
                </a:uFill>
                <a:latin typeface="Calibri"/>
                <a:ea typeface="Calibri"/>
              </a:rPr>
              <a:t>console</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log</a:t>
            </a:r>
            <a:r>
              <a:rPr b="0" lang="es-AR" sz="1400" spc="-1" strike="noStrike">
                <a:solidFill>
                  <a:srgbClr val="333333"/>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"Entregar medalla de plata"</a:t>
            </a:r>
            <a:r>
              <a:rPr b="0" lang="es-AR" sz="1400" spc="-1" strike="noStrike">
                <a:solidFill>
                  <a:srgbClr val="333333"/>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marL="457200" indent="457200">
              <a:lnSpc>
                <a:spcPct val="135000"/>
              </a:lnSpc>
            </a:pPr>
            <a:r>
              <a:rPr b="1" lang="es-AR" sz="1400" spc="-1" strike="noStrike">
                <a:solidFill>
                  <a:srgbClr val="000080"/>
                </a:solidFill>
                <a:uFill>
                  <a:solidFill>
                    <a:srgbClr val="ffffff"/>
                  </a:solidFill>
                </a:uFill>
                <a:latin typeface="Calibri"/>
                <a:ea typeface="Calibri"/>
              </a:rPr>
              <a:t>break</a:t>
            </a:r>
            <a:r>
              <a:rPr b="0" lang="es-AR" sz="14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case</a:t>
            </a:r>
            <a:r>
              <a:rPr b="0" lang="es-AR" sz="1400" spc="-1" strike="noStrike">
                <a:solidFill>
                  <a:srgbClr val="333333"/>
                </a:solidFill>
                <a:uFill>
                  <a:solidFill>
                    <a:srgbClr val="ffffff"/>
                  </a:solidFill>
                </a:uFill>
                <a:latin typeface="Calibri"/>
                <a:ea typeface="Calibri"/>
              </a:rPr>
              <a:t> </a:t>
            </a:r>
            <a:r>
              <a:rPr b="0" lang="es-AR" sz="1400" spc="-1" strike="noStrike">
                <a:solidFill>
                  <a:srgbClr val="9c5d27"/>
                </a:solidFill>
                <a:uFill>
                  <a:solidFill>
                    <a:srgbClr val="ffffff"/>
                  </a:solidFill>
                </a:uFill>
                <a:latin typeface="Calibri"/>
                <a:ea typeface="Calibri"/>
              </a:rPr>
              <a:t>3</a:t>
            </a:r>
            <a:r>
              <a:rPr b="0" lang="es-AR" sz="1400" spc="-1" strike="noStrike">
                <a:solidFill>
                  <a:srgbClr val="333333"/>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marL="457200" indent="457200">
              <a:lnSpc>
                <a:spcPct val="135000"/>
              </a:lnSpc>
            </a:pPr>
            <a:r>
              <a:rPr b="1" lang="es-AR" sz="1400" spc="-1" strike="noStrike">
                <a:solidFill>
                  <a:srgbClr val="000080"/>
                </a:solidFill>
                <a:uFill>
                  <a:solidFill>
                    <a:srgbClr val="ffffff"/>
                  </a:solidFill>
                </a:uFill>
                <a:latin typeface="Calibri"/>
                <a:ea typeface="Calibri"/>
              </a:rPr>
              <a:t>console</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log</a:t>
            </a:r>
            <a:r>
              <a:rPr b="0" lang="es-AR" sz="1400" spc="-1" strike="noStrike">
                <a:solidFill>
                  <a:srgbClr val="333333"/>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"Entregar medalla de bronce"</a:t>
            </a:r>
            <a:r>
              <a:rPr b="0" lang="es-AR" sz="1400" spc="-1" strike="noStrike">
                <a:solidFill>
                  <a:srgbClr val="333333"/>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marL="457200" indent="457200">
              <a:lnSpc>
                <a:spcPct val="135000"/>
              </a:lnSpc>
            </a:pPr>
            <a:r>
              <a:rPr b="1" lang="es-AR" sz="1400" spc="-1" strike="noStrike">
                <a:solidFill>
                  <a:srgbClr val="000080"/>
                </a:solidFill>
                <a:uFill>
                  <a:solidFill>
                    <a:srgbClr val="ffffff"/>
                  </a:solidFill>
                </a:uFill>
                <a:latin typeface="Calibri"/>
                <a:ea typeface="Calibri"/>
              </a:rPr>
              <a:t>break</a:t>
            </a:r>
            <a:r>
              <a:rPr b="0" lang="es-AR" sz="14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default</a:t>
            </a:r>
            <a:r>
              <a:rPr b="0" lang="es-AR" sz="1400" spc="-1" strike="noStrike">
                <a:solidFill>
                  <a:srgbClr val="333333"/>
                </a:solidFill>
                <a:uFill>
                  <a:solidFill>
                    <a:srgbClr val="ffffff"/>
                  </a:solidFill>
                </a:uFill>
                <a:latin typeface="Calibri"/>
                <a:ea typeface="Calibri"/>
              </a:rPr>
              <a:t>:               </a:t>
            </a:r>
            <a:endParaRPr b="0" lang="es-AR" sz="1400" spc="-1" strike="noStrike">
              <a:solidFill>
                <a:srgbClr val="000000"/>
              </a:solidFill>
              <a:uFill>
                <a:solidFill>
                  <a:srgbClr val="ffffff"/>
                </a:solidFill>
              </a:uFill>
              <a:latin typeface="Arial"/>
            </a:endParaRPr>
          </a:p>
          <a:p>
            <a:pPr marL="457200" indent="457200">
              <a:lnSpc>
                <a:spcPct val="135000"/>
              </a:lnSpc>
            </a:pPr>
            <a:r>
              <a:rPr b="1" lang="es-AR" sz="1400" spc="-1" strike="noStrike">
                <a:solidFill>
                  <a:srgbClr val="000080"/>
                </a:solidFill>
                <a:uFill>
                  <a:solidFill>
                    <a:srgbClr val="ffffff"/>
                  </a:solidFill>
                </a:uFill>
                <a:latin typeface="Calibri"/>
                <a:ea typeface="Calibri"/>
              </a:rPr>
              <a:t>console</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log</a:t>
            </a:r>
            <a:r>
              <a:rPr b="0" lang="es-AR" sz="1400" spc="-1" strike="noStrike">
                <a:solidFill>
                  <a:srgbClr val="333333"/>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"Entregar mencion de participacion"</a:t>
            </a:r>
            <a:r>
              <a:rPr b="0" lang="es-AR" sz="1400" spc="-1" strike="noStrike">
                <a:solidFill>
                  <a:srgbClr val="333333"/>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p:txBody>
      </p:sp>
      <p:sp>
        <p:nvSpPr>
          <p:cNvPr id="627" name="TextShape 3"/>
          <p:cNvSpPr txBox="1"/>
          <p:nvPr/>
        </p:nvSpPr>
        <p:spPr>
          <a:xfrm>
            <a:off x="8587800" y="6575400"/>
            <a:ext cx="556200" cy="364680"/>
          </a:xfrm>
          <a:prstGeom prst="rect">
            <a:avLst/>
          </a:prstGeom>
          <a:noFill/>
          <a:ln>
            <a:noFill/>
          </a:ln>
        </p:spPr>
        <p:txBody>
          <a:bodyPr anchor="ctr"/>
          <a:p>
            <a:pPr algn="r">
              <a:lnSpc>
                <a:spcPct val="100000"/>
              </a:lnSpc>
            </a:pPr>
            <a:fld id="{F4AC10BE-C709-4686-A0CE-F68D67804BD2}"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628" name="Google Shape;679;p72" descr=""/>
          <p:cNvPicPr/>
          <p:nvPr/>
        </p:nvPicPr>
        <p:blipFill>
          <a:blip r:embed="rId1"/>
          <a:stretch/>
        </p:blipFill>
        <p:spPr>
          <a:xfrm>
            <a:off x="6911280" y="3103920"/>
            <a:ext cx="1603800" cy="1654560"/>
          </a:xfrm>
          <a:prstGeom prst="rect">
            <a:avLst/>
          </a:prstGeom>
          <a:ln>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TextShape 1"/>
          <p:cNvSpPr txBox="1"/>
          <p:nvPr/>
        </p:nvSpPr>
        <p:spPr>
          <a:xfrm>
            <a:off x="87840" y="275760"/>
            <a:ext cx="8967960" cy="1220040"/>
          </a:xfrm>
          <a:prstGeom prst="rect">
            <a:avLst/>
          </a:prstGeom>
          <a:noFill/>
          <a:ln>
            <a:noFill/>
          </a:ln>
        </p:spPr>
        <p:txBody>
          <a:bodyPr anchor="ctr"/>
          <a:p>
            <a:pPr algn="ctr">
              <a:lnSpc>
                <a:spcPct val="90000"/>
              </a:lnSpc>
            </a:pPr>
            <a:r>
              <a:rPr b="1" lang="es-AR" sz="3200" spc="-1" strike="noStrike">
                <a:solidFill>
                  <a:srgbClr val="000000"/>
                </a:solidFill>
                <a:uFill>
                  <a:solidFill>
                    <a:srgbClr val="ffffff"/>
                  </a:solidFill>
                </a:uFill>
                <a:latin typeface="Arial"/>
                <a:ea typeface="Arial"/>
              </a:rPr>
              <a:t>Estructura de Control - Selección Múltiple </a:t>
            </a:r>
            <a:r>
              <a:rPr b="0" i="1" lang="es-AR" sz="2800" spc="-1" strike="noStrike">
                <a:solidFill>
                  <a:srgbClr val="000000"/>
                </a:solidFill>
                <a:uFill>
                  <a:solidFill>
                    <a:srgbClr val="ffffff"/>
                  </a:solidFill>
                </a:uFill>
                <a:latin typeface="Arial"/>
                <a:ea typeface="Arial"/>
              </a:rPr>
              <a:t>Determinar Medalla – Prueba de Escritorio</a:t>
            </a:r>
            <a:endParaRPr b="0" lang="es-AR" sz="1400" spc="-1" strike="noStrike">
              <a:solidFill>
                <a:srgbClr val="000000"/>
              </a:solidFill>
              <a:uFill>
                <a:solidFill>
                  <a:srgbClr val="ffffff"/>
                </a:solidFill>
              </a:uFill>
              <a:latin typeface="Arial"/>
            </a:endParaRPr>
          </a:p>
        </p:txBody>
      </p:sp>
      <p:sp>
        <p:nvSpPr>
          <p:cNvPr id="630" name="TextShape 2"/>
          <p:cNvSpPr txBox="1"/>
          <p:nvPr/>
        </p:nvSpPr>
        <p:spPr>
          <a:xfrm>
            <a:off x="8587800" y="6575400"/>
            <a:ext cx="556200" cy="364680"/>
          </a:xfrm>
          <a:prstGeom prst="rect">
            <a:avLst/>
          </a:prstGeom>
          <a:noFill/>
          <a:ln>
            <a:noFill/>
          </a:ln>
        </p:spPr>
        <p:txBody>
          <a:bodyPr anchor="ctr"/>
          <a:p>
            <a:pPr algn="r">
              <a:lnSpc>
                <a:spcPct val="100000"/>
              </a:lnSpc>
            </a:pPr>
            <a:fld id="{2A024387-A6C7-42F9-9EF6-3CB25513C5DC}"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graphicFrame>
        <p:nvGraphicFramePr>
          <p:cNvPr id="631" name="Table 3"/>
          <p:cNvGraphicFramePr/>
          <p:nvPr/>
        </p:nvGraphicFramePr>
        <p:xfrm>
          <a:off x="628560" y="1703520"/>
          <a:ext cx="7886520" cy="4933440"/>
        </p:xfrm>
        <a:graphic>
          <a:graphicData uri="http://schemas.openxmlformats.org/drawingml/2006/table">
            <a:tbl>
              <a:tblPr/>
              <a:tblGrid>
                <a:gridCol w="3826080"/>
                <a:gridCol w="2041200"/>
                <a:gridCol w="2019240"/>
              </a:tblGrid>
              <a:tr h="370800">
                <a:tc>
                  <a:txBody>
                    <a:bodyPr/>
                    <a:p>
                      <a:pPr algn="ctr">
                        <a:lnSpc>
                          <a:spcPct val="100000"/>
                        </a:lnSpc>
                      </a:pPr>
                      <a:r>
                        <a:rPr b="1" lang="es-AR" sz="1800" spc="-1" strike="noStrike">
                          <a:solidFill>
                            <a:srgbClr val="ffffff"/>
                          </a:solidFill>
                          <a:uFill>
                            <a:solidFill>
                              <a:srgbClr val="ffffff"/>
                            </a:solidFill>
                          </a:uFill>
                          <a:latin typeface="Arial"/>
                          <a:ea typeface="Arial"/>
                        </a:rPr>
                        <a:t>Código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AR" sz="1800" spc="-1" strike="noStrike">
                          <a:solidFill>
                            <a:srgbClr val="ffffff"/>
                          </a:solidFill>
                          <a:uFill>
                            <a:solidFill>
                              <a:srgbClr val="ffffff"/>
                            </a:solidFill>
                          </a:uFill>
                          <a:latin typeface="Calibri"/>
                          <a:ea typeface="Calibri"/>
                        </a:rPr>
                        <a:t>Datos de Entrada</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AR" sz="1800" spc="-1" strike="noStrike">
                          <a:solidFill>
                            <a:srgbClr val="ffffff"/>
                          </a:solidFill>
                          <a:uFill>
                            <a:solidFill>
                              <a:srgbClr val="ffffff"/>
                            </a:solidFill>
                          </a:uFill>
                          <a:latin typeface="Arial"/>
                          <a:ea typeface="Arial"/>
                        </a:rPr>
                        <a:t>Salida deseada</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546120">
                <a:tc rowSpan="5">
                  <a:txBody>
                    <a:bodyPr/>
                    <a:p>
                      <a:pPr>
                        <a:lnSpc>
                          <a:spcPct val="135000"/>
                        </a:lnSpc>
                      </a:pPr>
                      <a:r>
                        <a:rPr b="1" lang="es-AR" sz="1200" spc="-1" strike="noStrike">
                          <a:solidFill>
                            <a:srgbClr val="000080"/>
                          </a:solidFill>
                          <a:uFill>
                            <a:solidFill>
                              <a:srgbClr val="ffffff"/>
                            </a:solidFill>
                          </a:uFill>
                          <a:latin typeface="Arial"/>
                          <a:ea typeface="Arial"/>
                        </a:rPr>
                        <a:t>let </a:t>
                      </a:r>
                      <a:r>
                        <a:rPr b="0" lang="es-AR" sz="1200" spc="-1" strike="noStrike">
                          <a:solidFill>
                            <a:srgbClr val="000000"/>
                          </a:solidFill>
                          <a:uFill>
                            <a:solidFill>
                              <a:srgbClr val="ffffff"/>
                            </a:solidFill>
                          </a:uFill>
                          <a:latin typeface="Arial"/>
                          <a:ea typeface="Arial"/>
                        </a:rPr>
                        <a:t>readlineSync </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require</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r>
                        <a:rPr b="0" lang="es-AR" sz="1200" spc="-1" strike="noStrike">
                          <a:solidFill>
                            <a:srgbClr val="448c27"/>
                          </a:solidFill>
                          <a:uFill>
                            <a:solidFill>
                              <a:srgbClr val="ffffff"/>
                            </a:solidFill>
                          </a:uFill>
                          <a:latin typeface="Arial"/>
                          <a:ea typeface="Arial"/>
                        </a:rPr>
                        <a:t>readline-sync</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1" lang="es-AR" sz="1200" spc="-1" strike="noStrike">
                          <a:solidFill>
                            <a:srgbClr val="000080"/>
                          </a:solidFill>
                          <a:uFill>
                            <a:solidFill>
                              <a:srgbClr val="ffffff"/>
                            </a:solidFill>
                          </a:uFill>
                          <a:latin typeface="Arial"/>
                          <a:ea typeface="Arial"/>
                        </a:rPr>
                        <a:t>let </a:t>
                      </a:r>
                      <a:r>
                        <a:rPr b="0" lang="es-AR" sz="1200" spc="-1" strike="noStrike">
                          <a:solidFill>
                            <a:srgbClr val="000000"/>
                          </a:solidFill>
                          <a:uFill>
                            <a:solidFill>
                              <a:srgbClr val="ffffff"/>
                            </a:solidFill>
                          </a:uFill>
                          <a:latin typeface="Arial"/>
                          <a:ea typeface="Arial"/>
                        </a:rPr>
                        <a:t>posicionLlegada </a:t>
                      </a:r>
                      <a:r>
                        <a:rPr b="0" lang="es-AR" sz="1200" spc="-1" strike="noStrike">
                          <a:solidFill>
                            <a:srgbClr val="777777"/>
                          </a:solidFill>
                          <a:uFill>
                            <a:solidFill>
                              <a:srgbClr val="ffffff"/>
                            </a:solidFill>
                          </a:uFill>
                          <a:latin typeface="Arial"/>
                          <a:ea typeface="Arial"/>
                        </a:rPr>
                        <a:t>=</a:t>
                      </a: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readlineSync</a:t>
                      </a:r>
                      <a:r>
                        <a:rPr b="0" lang="es-AR" sz="1200" spc="-1" strike="noStrike">
                          <a:solidFill>
                            <a:srgbClr val="777777"/>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questionInt</a:t>
                      </a:r>
                      <a:r>
                        <a:rPr b="0" lang="es-AR" sz="1200" spc="-1" strike="noStrike">
                          <a:solidFill>
                            <a:srgbClr val="333333"/>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"Indicar posicion de llegada del competidor: "</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
</a:t>
                      </a:r>
                      <a:r>
                        <a:rPr b="1" lang="es-AR" sz="1200" spc="-1" strike="noStrike">
                          <a:solidFill>
                            <a:srgbClr val="000080"/>
                          </a:solidFill>
                          <a:uFill>
                            <a:solidFill>
                              <a:srgbClr val="ffffff"/>
                            </a:solidFill>
                          </a:uFill>
                          <a:latin typeface="Arial"/>
                          <a:ea typeface="Arial"/>
                        </a:rPr>
                        <a:t>switch </a:t>
                      </a:r>
                      <a:r>
                        <a:rPr b="0" lang="es-AR" sz="1200" spc="-1" strike="noStrike">
                          <a:solidFill>
                            <a:srgbClr val="333333"/>
                          </a:solidFill>
                          <a:uFill>
                            <a:solidFill>
                              <a:srgbClr val="ffffff"/>
                            </a:solidFill>
                          </a:uFill>
                          <a:latin typeface="Arial"/>
                          <a:ea typeface="Arial"/>
                        </a:rPr>
                        <a:t>(</a:t>
                      </a:r>
                      <a:r>
                        <a:rPr b="0" lang="es-AR" sz="1200" spc="-1" strike="noStrike">
                          <a:solidFill>
                            <a:srgbClr val="000000"/>
                          </a:solidFill>
                          <a:uFill>
                            <a:solidFill>
                              <a:srgbClr val="ffffff"/>
                            </a:solidFill>
                          </a:uFill>
                          <a:latin typeface="Arial"/>
                          <a:ea typeface="Arial"/>
                        </a:rPr>
                        <a:t>posicionLlegada</a:t>
                      </a:r>
                      <a:r>
                        <a:rPr b="0" lang="es-AR" sz="1200" spc="-1" strike="noStrike">
                          <a:solidFill>
                            <a:srgbClr val="333333"/>
                          </a:solidFill>
                          <a:uFill>
                            <a:solidFill>
                              <a:srgbClr val="ffffff"/>
                            </a:solidFill>
                          </a:uFill>
                          <a:latin typeface="Arial"/>
                          <a:ea typeface="Arial"/>
                        </a:rPr>
                        <a:t>) </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1" lang="es-AR" sz="1200" spc="-1" strike="noStrike">
                          <a:solidFill>
                            <a:srgbClr val="000080"/>
                          </a:solidFill>
                          <a:uFill>
                            <a:solidFill>
                              <a:srgbClr val="ffffff"/>
                            </a:solidFill>
                          </a:uFill>
                          <a:latin typeface="Arial"/>
                          <a:ea typeface="Arial"/>
                        </a:rPr>
                        <a:t>case</a:t>
                      </a:r>
                      <a:r>
                        <a:rPr b="0" lang="es-AR" sz="1200" spc="-1" strike="noStrike">
                          <a:solidFill>
                            <a:srgbClr val="333333"/>
                          </a:solidFill>
                          <a:uFill>
                            <a:solidFill>
                              <a:srgbClr val="ffffff"/>
                            </a:solidFill>
                          </a:uFill>
                          <a:latin typeface="Arial"/>
                          <a:ea typeface="Arial"/>
                        </a:rPr>
                        <a:t> </a:t>
                      </a:r>
                      <a:r>
                        <a:rPr b="0" lang="es-AR" sz="1200" spc="-1" strike="noStrike">
                          <a:solidFill>
                            <a:srgbClr val="9c5d27"/>
                          </a:solidFill>
                          <a:uFill>
                            <a:solidFill>
                              <a:srgbClr val="ffffff"/>
                            </a:solidFill>
                          </a:uFill>
                          <a:latin typeface="Arial"/>
                          <a:ea typeface="Arial"/>
                        </a:rPr>
                        <a:t>1</a:t>
                      </a:r>
                      <a:r>
                        <a:rPr b="0" lang="es-AR" sz="1200" spc="-1" strike="noStrike">
                          <a:solidFill>
                            <a:srgbClr val="333333"/>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marL="457200" indent="457200">
                        <a:lnSpc>
                          <a:spcPct val="135000"/>
                        </a:lnSpc>
                      </a:pPr>
                      <a:r>
                        <a:rPr b="1" lang="es-AR" sz="1200" spc="-1" strike="noStrike">
                          <a:solidFill>
                            <a:srgbClr val="000080"/>
                          </a:solidFill>
                          <a:uFill>
                            <a:solidFill>
                              <a:srgbClr val="ffffff"/>
                            </a:solidFill>
                          </a:uFill>
                          <a:latin typeface="Arial"/>
                          <a:ea typeface="Arial"/>
                        </a:rPr>
                        <a:t>console</a:t>
                      </a:r>
                      <a:r>
                        <a:rPr b="0" lang="es-AR" sz="1200" spc="-1" strike="noStrike">
                          <a:solidFill>
                            <a:srgbClr val="777777"/>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log</a:t>
                      </a:r>
                      <a:r>
                        <a:rPr b="0" lang="es-AR" sz="1200" spc="-1" strike="noStrike">
                          <a:solidFill>
                            <a:srgbClr val="333333"/>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"Entregar medalla de oro"</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marL="457200" indent="457200">
                        <a:lnSpc>
                          <a:spcPct val="135000"/>
                        </a:lnSpc>
                      </a:pPr>
                      <a:r>
                        <a:rPr b="1" lang="es-AR" sz="1200" spc="-1" strike="noStrike">
                          <a:solidFill>
                            <a:srgbClr val="000080"/>
                          </a:solidFill>
                          <a:uFill>
                            <a:solidFill>
                              <a:srgbClr val="ffffff"/>
                            </a:solidFill>
                          </a:uFill>
                          <a:latin typeface="Arial"/>
                          <a:ea typeface="Arial"/>
                        </a:rPr>
                        <a:t>break</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1" lang="es-AR" sz="1200" spc="-1" strike="noStrike">
                          <a:solidFill>
                            <a:srgbClr val="000080"/>
                          </a:solidFill>
                          <a:uFill>
                            <a:solidFill>
                              <a:srgbClr val="ffffff"/>
                            </a:solidFill>
                          </a:uFill>
                          <a:latin typeface="Arial"/>
                          <a:ea typeface="Arial"/>
                        </a:rPr>
                        <a:t>case</a:t>
                      </a:r>
                      <a:r>
                        <a:rPr b="0" lang="es-AR" sz="1200" spc="-1" strike="noStrike">
                          <a:solidFill>
                            <a:srgbClr val="333333"/>
                          </a:solidFill>
                          <a:uFill>
                            <a:solidFill>
                              <a:srgbClr val="ffffff"/>
                            </a:solidFill>
                          </a:uFill>
                          <a:latin typeface="Arial"/>
                          <a:ea typeface="Arial"/>
                        </a:rPr>
                        <a:t> </a:t>
                      </a:r>
                      <a:r>
                        <a:rPr b="0" lang="es-AR" sz="1200" spc="-1" strike="noStrike">
                          <a:solidFill>
                            <a:srgbClr val="9c5d27"/>
                          </a:solidFill>
                          <a:uFill>
                            <a:solidFill>
                              <a:srgbClr val="ffffff"/>
                            </a:solidFill>
                          </a:uFill>
                          <a:latin typeface="Arial"/>
                          <a:ea typeface="Arial"/>
                        </a:rPr>
                        <a:t>2</a:t>
                      </a:r>
                      <a:r>
                        <a:rPr b="0" lang="es-AR" sz="1200" spc="-1" strike="noStrike">
                          <a:solidFill>
                            <a:srgbClr val="333333"/>
                          </a:solidFill>
                          <a:uFill>
                            <a:solidFill>
                              <a:srgbClr val="ffffff"/>
                            </a:solidFill>
                          </a:uFill>
                          <a:latin typeface="Arial"/>
                          <a:ea typeface="Arial"/>
                        </a:rPr>
                        <a:t>: </a:t>
                      </a:r>
                      <a:endParaRPr b="0" lang="es-AR" sz="1800" spc="-1" strike="noStrike">
                        <a:solidFill>
                          <a:srgbClr val="000000"/>
                        </a:solidFill>
                        <a:uFill>
                          <a:solidFill>
                            <a:srgbClr val="ffffff"/>
                          </a:solidFill>
                        </a:uFill>
                        <a:latin typeface="Arial"/>
                      </a:endParaRPr>
                    </a:p>
                    <a:p>
                      <a:pPr marL="457200" indent="457200">
                        <a:lnSpc>
                          <a:spcPct val="135000"/>
                        </a:lnSpc>
                      </a:pPr>
                      <a:r>
                        <a:rPr b="1" lang="es-AR" sz="1200" spc="-1" strike="noStrike">
                          <a:solidFill>
                            <a:srgbClr val="000080"/>
                          </a:solidFill>
                          <a:uFill>
                            <a:solidFill>
                              <a:srgbClr val="ffffff"/>
                            </a:solidFill>
                          </a:uFill>
                          <a:latin typeface="Arial"/>
                          <a:ea typeface="Arial"/>
                        </a:rPr>
                        <a:t>console</a:t>
                      </a:r>
                      <a:r>
                        <a:rPr b="0" lang="es-AR" sz="1200" spc="-1" strike="noStrike">
                          <a:solidFill>
                            <a:srgbClr val="777777"/>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log</a:t>
                      </a:r>
                      <a:r>
                        <a:rPr b="0" lang="es-AR" sz="1200" spc="-1" strike="noStrike">
                          <a:solidFill>
                            <a:srgbClr val="333333"/>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"Entregar medalla de plata"</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marL="457200" indent="457200">
                        <a:lnSpc>
                          <a:spcPct val="135000"/>
                        </a:lnSpc>
                      </a:pPr>
                      <a:r>
                        <a:rPr b="1" lang="es-AR" sz="1200" spc="-1" strike="noStrike">
                          <a:solidFill>
                            <a:srgbClr val="000080"/>
                          </a:solidFill>
                          <a:uFill>
                            <a:solidFill>
                              <a:srgbClr val="ffffff"/>
                            </a:solidFill>
                          </a:uFill>
                          <a:latin typeface="Arial"/>
                          <a:ea typeface="Arial"/>
                        </a:rPr>
                        <a:t>break</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1" lang="es-AR" sz="1200" spc="-1" strike="noStrike">
                          <a:solidFill>
                            <a:srgbClr val="000080"/>
                          </a:solidFill>
                          <a:uFill>
                            <a:solidFill>
                              <a:srgbClr val="ffffff"/>
                            </a:solidFill>
                          </a:uFill>
                          <a:latin typeface="Arial"/>
                          <a:ea typeface="Arial"/>
                        </a:rPr>
                        <a:t>case</a:t>
                      </a:r>
                      <a:r>
                        <a:rPr b="0" lang="es-AR" sz="1200" spc="-1" strike="noStrike">
                          <a:solidFill>
                            <a:srgbClr val="333333"/>
                          </a:solidFill>
                          <a:uFill>
                            <a:solidFill>
                              <a:srgbClr val="ffffff"/>
                            </a:solidFill>
                          </a:uFill>
                          <a:latin typeface="Arial"/>
                          <a:ea typeface="Arial"/>
                        </a:rPr>
                        <a:t> </a:t>
                      </a:r>
                      <a:r>
                        <a:rPr b="0" lang="es-AR" sz="1200" spc="-1" strike="noStrike">
                          <a:solidFill>
                            <a:srgbClr val="9c5d27"/>
                          </a:solidFill>
                          <a:uFill>
                            <a:solidFill>
                              <a:srgbClr val="ffffff"/>
                            </a:solidFill>
                          </a:uFill>
                          <a:latin typeface="Arial"/>
                          <a:ea typeface="Arial"/>
                        </a:rPr>
                        <a:t>3</a:t>
                      </a:r>
                      <a:r>
                        <a:rPr b="0" lang="es-AR" sz="1200" spc="-1" strike="noStrike">
                          <a:solidFill>
                            <a:srgbClr val="333333"/>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marL="457200" indent="457200">
                        <a:lnSpc>
                          <a:spcPct val="135000"/>
                        </a:lnSpc>
                      </a:pPr>
                      <a:r>
                        <a:rPr b="1" lang="es-AR" sz="1200" spc="-1" strike="noStrike">
                          <a:solidFill>
                            <a:srgbClr val="000080"/>
                          </a:solidFill>
                          <a:uFill>
                            <a:solidFill>
                              <a:srgbClr val="ffffff"/>
                            </a:solidFill>
                          </a:uFill>
                          <a:latin typeface="Arial"/>
                          <a:ea typeface="Arial"/>
                        </a:rPr>
                        <a:t>console</a:t>
                      </a:r>
                      <a:r>
                        <a:rPr b="0" lang="es-AR" sz="1200" spc="-1" strike="noStrike">
                          <a:solidFill>
                            <a:srgbClr val="777777"/>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log</a:t>
                      </a:r>
                      <a:r>
                        <a:rPr b="0" lang="es-AR" sz="1200" spc="-1" strike="noStrike">
                          <a:solidFill>
                            <a:srgbClr val="333333"/>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"Entregar medalla de bronce"</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marL="457200" indent="457200">
                        <a:lnSpc>
                          <a:spcPct val="135000"/>
                        </a:lnSpc>
                      </a:pPr>
                      <a:r>
                        <a:rPr b="1" lang="es-AR" sz="1200" spc="-1" strike="noStrike">
                          <a:solidFill>
                            <a:srgbClr val="000080"/>
                          </a:solidFill>
                          <a:uFill>
                            <a:solidFill>
                              <a:srgbClr val="ffffff"/>
                            </a:solidFill>
                          </a:uFill>
                          <a:latin typeface="Arial"/>
                          <a:ea typeface="Arial"/>
                        </a:rPr>
                        <a:t>break</a:t>
                      </a: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1" lang="es-AR" sz="1200" spc="-1" strike="noStrike">
                          <a:solidFill>
                            <a:srgbClr val="000080"/>
                          </a:solidFill>
                          <a:uFill>
                            <a:solidFill>
                              <a:srgbClr val="ffffff"/>
                            </a:solidFill>
                          </a:uFill>
                          <a:latin typeface="Arial"/>
                          <a:ea typeface="Arial"/>
                        </a:rPr>
                        <a:t>default</a:t>
                      </a:r>
                      <a:r>
                        <a:rPr b="0" lang="es-AR" sz="1200" spc="-1" strike="noStrike">
                          <a:solidFill>
                            <a:srgbClr val="333333"/>
                          </a:solidFill>
                          <a:uFill>
                            <a:solidFill>
                              <a:srgbClr val="ffffff"/>
                            </a:solidFill>
                          </a:uFill>
                          <a:latin typeface="Arial"/>
                          <a:ea typeface="Arial"/>
                        </a:rPr>
                        <a:t>:               </a:t>
                      </a:r>
                      <a:endParaRPr b="0" lang="es-AR" sz="1800" spc="-1" strike="noStrike">
                        <a:solidFill>
                          <a:srgbClr val="000000"/>
                        </a:solidFill>
                        <a:uFill>
                          <a:solidFill>
                            <a:srgbClr val="ffffff"/>
                          </a:solidFill>
                        </a:uFill>
                        <a:latin typeface="Arial"/>
                      </a:endParaRPr>
                    </a:p>
                    <a:p>
                      <a:pPr marL="457200" indent="457200">
                        <a:lnSpc>
                          <a:spcPct val="135000"/>
                        </a:lnSpc>
                      </a:pPr>
                      <a:r>
                        <a:rPr b="1" lang="es-AR" sz="1200" spc="-1" strike="noStrike">
                          <a:solidFill>
                            <a:srgbClr val="000080"/>
                          </a:solidFill>
                          <a:uFill>
                            <a:solidFill>
                              <a:srgbClr val="ffffff"/>
                            </a:solidFill>
                          </a:uFill>
                          <a:latin typeface="Arial"/>
                          <a:ea typeface="Arial"/>
                        </a:rPr>
                        <a:t>console</a:t>
                      </a:r>
                      <a:r>
                        <a:rPr b="0" lang="es-AR" sz="1200" spc="-1" strike="noStrike">
                          <a:solidFill>
                            <a:srgbClr val="777777"/>
                          </a:solidFill>
                          <a:uFill>
                            <a:solidFill>
                              <a:srgbClr val="ffffff"/>
                            </a:solidFill>
                          </a:uFill>
                          <a:latin typeface="Arial"/>
                          <a:ea typeface="Arial"/>
                        </a:rPr>
                        <a:t>.</a:t>
                      </a:r>
                      <a:r>
                        <a:rPr b="1" lang="es-AR" sz="1200" spc="-1" strike="noStrike">
                          <a:solidFill>
                            <a:srgbClr val="000080"/>
                          </a:solidFill>
                          <a:uFill>
                            <a:solidFill>
                              <a:srgbClr val="ffffff"/>
                            </a:solidFill>
                          </a:uFill>
                          <a:latin typeface="Arial"/>
                          <a:ea typeface="Arial"/>
                        </a:rPr>
                        <a:t>log</a:t>
                      </a:r>
                      <a:r>
                        <a:rPr b="0" lang="es-AR" sz="1200" spc="-1" strike="noStrike">
                          <a:solidFill>
                            <a:srgbClr val="333333"/>
                          </a:solidFill>
                          <a:uFill>
                            <a:solidFill>
                              <a:srgbClr val="ffffff"/>
                            </a:solidFill>
                          </a:uFill>
                          <a:latin typeface="Arial"/>
                          <a:ea typeface="Arial"/>
                        </a:rPr>
                        <a:t>(</a:t>
                      </a:r>
                      <a:r>
                        <a:rPr b="0" lang="es-AR" sz="1200" spc="-1" strike="noStrike">
                          <a:solidFill>
                            <a:srgbClr val="ff0000"/>
                          </a:solidFill>
                          <a:uFill>
                            <a:solidFill>
                              <a:srgbClr val="ffffff"/>
                            </a:solidFill>
                          </a:uFill>
                          <a:latin typeface="Arial"/>
                          <a:ea typeface="Arial"/>
                        </a:rPr>
                        <a:t>"Entregar mencion de participacion"</a:t>
                      </a:r>
                      <a:r>
                        <a:rPr b="0" lang="es-AR" sz="1200" spc="-1" strike="noStrike">
                          <a:solidFill>
                            <a:srgbClr val="333333"/>
                          </a:solidFill>
                          <a:uFill>
                            <a:solidFill>
                              <a:srgbClr val="ffffff"/>
                            </a:solidFill>
                          </a:uFill>
                          <a:latin typeface="Arial"/>
                          <a:ea typeface="Arial"/>
                        </a:rPr>
                        <a:t>)</a:t>
                      </a:r>
                      <a:r>
                        <a:rPr b="0" lang="es-AR" sz="1200" spc="-1" strike="noStrike">
                          <a:solidFill>
                            <a:srgbClr val="777777"/>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p>
                      <a:pPr>
                        <a:lnSpc>
                          <a:spcPct val="135000"/>
                        </a:lnSpc>
                      </a:pPr>
                      <a:r>
                        <a:rPr b="0" lang="es-AR" sz="12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b="0" lang="es-AR" sz="1600" spc="-1" strike="noStrike">
                          <a:solidFill>
                            <a:srgbClr val="000000"/>
                          </a:solidFill>
                          <a:uFill>
                            <a:solidFill>
                              <a:srgbClr val="ffffff"/>
                            </a:solidFill>
                          </a:uFill>
                          <a:latin typeface="Arial"/>
                          <a:ea typeface="Arial"/>
                        </a:rPr>
                        <a:t>posicionDeLlegada = 1</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b="0" lang="es-AR" sz="1600" spc="-1" strike="noStrike">
                          <a:solidFill>
                            <a:srgbClr val="000000"/>
                          </a:solidFill>
                          <a:uFill>
                            <a:solidFill>
                              <a:srgbClr val="ffffff"/>
                            </a:solidFill>
                          </a:uFill>
                          <a:latin typeface="Arial"/>
                          <a:ea typeface="Arial"/>
                        </a:rPr>
                        <a:t>Entregar medalla de oro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546120">
                <a:tc vMerge="1">
                  <a:tcPr>
                    <a:solidFill>
                      <a:srgbClr val="729fcf"/>
                    </a:solidFill>
                  </a:tcPr>
                </a:tc>
                <a:tc>
                  <a:txBody>
                    <a:bodyPr/>
                    <a:p>
                      <a:pPr>
                        <a:lnSpc>
                          <a:spcPct val="100000"/>
                        </a:lnSpc>
                      </a:pPr>
                      <a:r>
                        <a:rPr b="0" lang="es-AR" sz="1600" spc="-1" strike="noStrike">
                          <a:solidFill>
                            <a:srgbClr val="000000"/>
                          </a:solidFill>
                          <a:uFill>
                            <a:solidFill>
                              <a:srgbClr val="ffffff"/>
                            </a:solidFill>
                          </a:uFill>
                          <a:latin typeface="Arial"/>
                          <a:ea typeface="Arial"/>
                        </a:rPr>
                        <a:t>posicionDeLlegada = 2</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s-AR" sz="1600" spc="-1" strike="noStrike">
                          <a:solidFill>
                            <a:srgbClr val="000000"/>
                          </a:solidFill>
                          <a:uFill>
                            <a:solidFill>
                              <a:srgbClr val="ffffff"/>
                            </a:solidFill>
                          </a:uFill>
                          <a:latin typeface="Arial"/>
                          <a:ea typeface="Arial"/>
                        </a:rPr>
                        <a:t>Entregar medalla de plata</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46120">
                <a:tc vMerge="1">
                  <a:tcPr>
                    <a:solidFill>
                      <a:srgbClr val="729fcf"/>
                    </a:solidFill>
                  </a:tcPr>
                </a:tc>
                <a:tc>
                  <a:txBody>
                    <a:bodyPr/>
                    <a:p>
                      <a:pPr>
                        <a:lnSpc>
                          <a:spcPct val="100000"/>
                        </a:lnSpc>
                      </a:pPr>
                      <a:r>
                        <a:rPr b="0" lang="es-AR" sz="1600" spc="-1" strike="noStrike">
                          <a:solidFill>
                            <a:srgbClr val="000000"/>
                          </a:solidFill>
                          <a:uFill>
                            <a:solidFill>
                              <a:srgbClr val="ffffff"/>
                            </a:solidFill>
                          </a:uFill>
                          <a:latin typeface="Arial"/>
                          <a:ea typeface="Arial"/>
                        </a:rPr>
                        <a:t>posicionDeLlegada = 3</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b="0" lang="es-AR" sz="1600" spc="-1" strike="noStrike">
                          <a:solidFill>
                            <a:srgbClr val="000000"/>
                          </a:solidFill>
                          <a:uFill>
                            <a:solidFill>
                              <a:srgbClr val="ffffff"/>
                            </a:solidFill>
                          </a:uFill>
                          <a:latin typeface="Arial"/>
                          <a:ea typeface="Arial"/>
                        </a:rPr>
                        <a:t>Entregar medalla de bronce</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546120">
                <a:tc vMerge="1">
                  <a:tcPr>
                    <a:solidFill>
                      <a:srgbClr val="729fcf"/>
                    </a:solidFill>
                  </a:tcPr>
                </a:tc>
                <a:tc>
                  <a:txBody>
                    <a:bodyPr/>
                    <a:p>
                      <a:pPr>
                        <a:lnSpc>
                          <a:spcPct val="100000"/>
                        </a:lnSpc>
                      </a:pPr>
                      <a:r>
                        <a:rPr b="0" lang="es-AR" sz="1600" spc="-1" strike="noStrike">
                          <a:solidFill>
                            <a:srgbClr val="000000"/>
                          </a:solidFill>
                          <a:uFill>
                            <a:solidFill>
                              <a:srgbClr val="ffffff"/>
                            </a:solidFill>
                          </a:uFill>
                          <a:latin typeface="Arial"/>
                          <a:ea typeface="Arial"/>
                        </a:rPr>
                        <a:t>posicionDeLlegada = 6</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s-AR" sz="1600" spc="-1" strike="noStrike">
                          <a:solidFill>
                            <a:srgbClr val="000000"/>
                          </a:solidFill>
                          <a:uFill>
                            <a:solidFill>
                              <a:srgbClr val="ffffff"/>
                            </a:solidFill>
                          </a:uFill>
                          <a:latin typeface="Arial"/>
                          <a:ea typeface="Arial"/>
                        </a:rPr>
                        <a:t>Entregar mención de participación</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633040">
                <a:tc gridSpan="2">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bl>
          </a:graphicData>
        </a:graphic>
      </p:graphicFrame>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Variables</a:t>
            </a:r>
            <a:r>
              <a:rPr b="0"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Repaso</a:t>
            </a:r>
            <a:endParaRPr b="0" lang="es-AR" sz="1400" spc="-1" strike="noStrike">
              <a:solidFill>
                <a:srgbClr val="000000"/>
              </a:solidFill>
              <a:uFill>
                <a:solidFill>
                  <a:srgbClr val="ffffff"/>
                </a:solidFill>
              </a:uFill>
              <a:latin typeface="Arial"/>
            </a:endParaRPr>
          </a:p>
        </p:txBody>
      </p:sp>
      <p:sp>
        <p:nvSpPr>
          <p:cNvPr id="389" name="TextShape 2"/>
          <p:cNvSpPr txBox="1"/>
          <p:nvPr/>
        </p:nvSpPr>
        <p:spPr>
          <a:xfrm>
            <a:off x="8587800" y="6575400"/>
            <a:ext cx="556200" cy="364680"/>
          </a:xfrm>
          <a:prstGeom prst="rect">
            <a:avLst/>
          </a:prstGeom>
          <a:noFill/>
          <a:ln>
            <a:noFill/>
          </a:ln>
        </p:spPr>
        <p:txBody>
          <a:bodyPr anchor="ctr"/>
          <a:p>
            <a:pPr algn="r">
              <a:lnSpc>
                <a:spcPct val="100000"/>
              </a:lnSpc>
            </a:pPr>
            <a:fld id="{E31665B7-ECC0-4E41-9EBB-1AFD9766C529}"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90" name="CustomShape 3"/>
          <p:cNvSpPr/>
          <p:nvPr/>
        </p:nvSpPr>
        <p:spPr>
          <a:xfrm>
            <a:off x="628560" y="2994840"/>
            <a:ext cx="7853760" cy="1773720"/>
          </a:xfrm>
          <a:prstGeom prst="rect">
            <a:avLst/>
          </a:prstGeom>
          <a:noFill/>
          <a:ln>
            <a:noFill/>
          </a:ln>
        </p:spPr>
        <p:style>
          <a:lnRef idx="0"/>
          <a:fillRef idx="0"/>
          <a:effectRef idx="0"/>
          <a:fontRef idx="minor"/>
        </p:style>
        <p:txBody>
          <a:bodyPr tIns="91440" bIns="91440"/>
          <a:p>
            <a:pPr>
              <a:lnSpc>
                <a:spcPct val="135000"/>
              </a:lnSpc>
            </a:pPr>
            <a:r>
              <a:rPr b="1" lang="es-AR" sz="2400" spc="-1" strike="noStrike">
                <a:solidFill>
                  <a:srgbClr val="000080"/>
                </a:solidFill>
                <a:uFill>
                  <a:solidFill>
                    <a:srgbClr val="ffffff"/>
                  </a:solidFill>
                </a:uFill>
                <a:latin typeface="Calibri"/>
                <a:ea typeface="Calibri"/>
              </a:rPr>
              <a:t>let</a:t>
            </a:r>
            <a:r>
              <a:rPr b="0" lang="es-AR" sz="2400" spc="-1" strike="noStrike">
                <a:solidFill>
                  <a:srgbClr val="333333"/>
                </a:solidFill>
                <a:uFill>
                  <a:solidFill>
                    <a:srgbClr val="ffffff"/>
                  </a:solidFill>
                </a:uFill>
                <a:latin typeface="Calibri"/>
                <a:ea typeface="Calibri"/>
              </a:rPr>
              <a:t> </a:t>
            </a:r>
            <a:r>
              <a:rPr b="0" lang="es-AR" sz="2400" spc="-1" strike="noStrike">
                <a:solidFill>
                  <a:srgbClr val="000000"/>
                </a:solidFill>
                <a:uFill>
                  <a:solidFill>
                    <a:srgbClr val="ffffff"/>
                  </a:solidFill>
                </a:uFill>
                <a:latin typeface="Calibri"/>
                <a:ea typeface="Calibri"/>
              </a:rPr>
              <a:t>readlineSync </a:t>
            </a:r>
            <a:r>
              <a:rPr b="0" lang="es-AR" sz="2400" spc="-1" strike="noStrike">
                <a:solidFill>
                  <a:srgbClr val="777777"/>
                </a:solidFill>
                <a:uFill>
                  <a:solidFill>
                    <a:srgbClr val="ffffff"/>
                  </a:solidFill>
                </a:uFill>
                <a:latin typeface="Calibri"/>
                <a:ea typeface="Calibri"/>
              </a:rPr>
              <a:t>=</a:t>
            </a:r>
            <a:r>
              <a:rPr b="0" lang="es-AR" sz="2400" spc="-1" strike="noStrike">
                <a:solidFill>
                  <a:srgbClr val="333333"/>
                </a:solidFill>
                <a:uFill>
                  <a:solidFill>
                    <a:srgbClr val="ffffff"/>
                  </a:solidFill>
                </a:uFill>
                <a:latin typeface="Calibri"/>
                <a:ea typeface="Calibri"/>
              </a:rPr>
              <a:t> </a:t>
            </a:r>
            <a:r>
              <a:rPr b="1" lang="es-AR" sz="2400" spc="-1" strike="noStrike">
                <a:solidFill>
                  <a:srgbClr val="000080"/>
                </a:solidFill>
                <a:uFill>
                  <a:solidFill>
                    <a:srgbClr val="ffffff"/>
                  </a:solidFill>
                </a:uFill>
                <a:latin typeface="Calibri"/>
                <a:ea typeface="Calibri"/>
              </a:rPr>
              <a:t>require</a:t>
            </a:r>
            <a:r>
              <a:rPr b="0" lang="es-AR" sz="2400" spc="-1" strike="noStrike">
                <a:solidFill>
                  <a:srgbClr val="333333"/>
                </a:solidFill>
                <a:uFill>
                  <a:solidFill>
                    <a:srgbClr val="ffffff"/>
                  </a:solidFill>
                </a:uFill>
                <a:latin typeface="Calibri"/>
                <a:ea typeface="Calibri"/>
              </a:rPr>
              <a:t>(</a:t>
            </a:r>
            <a:r>
              <a:rPr b="0" lang="es-AR" sz="2400" spc="-1" strike="noStrike">
                <a:solidFill>
                  <a:srgbClr val="777777"/>
                </a:solidFill>
                <a:uFill>
                  <a:solidFill>
                    <a:srgbClr val="ffffff"/>
                  </a:solidFill>
                </a:uFill>
                <a:latin typeface="Calibri"/>
                <a:ea typeface="Calibri"/>
              </a:rPr>
              <a:t>'</a:t>
            </a:r>
            <a:r>
              <a:rPr b="0" lang="es-AR" sz="2400" spc="-1" strike="noStrike">
                <a:solidFill>
                  <a:srgbClr val="448c27"/>
                </a:solidFill>
                <a:uFill>
                  <a:solidFill>
                    <a:srgbClr val="ffffff"/>
                  </a:solidFill>
                </a:uFill>
                <a:latin typeface="Calibri"/>
                <a:ea typeface="Calibri"/>
              </a:rPr>
              <a:t>readline-sync</a:t>
            </a:r>
            <a:r>
              <a:rPr b="0" lang="es-AR" sz="2400" spc="-1" strike="noStrike">
                <a:solidFill>
                  <a:srgbClr val="777777"/>
                </a:solidFill>
                <a:uFill>
                  <a:solidFill>
                    <a:srgbClr val="ffffff"/>
                  </a:solidFill>
                </a:uFill>
                <a:latin typeface="Calibri"/>
                <a:ea typeface="Calibri"/>
              </a:rPr>
              <a:t>'</a:t>
            </a:r>
            <a:r>
              <a:rPr b="0" lang="es-AR" sz="2400" spc="-1" strike="noStrike">
                <a:solidFill>
                  <a:srgbClr val="333333"/>
                </a:solidFill>
                <a:uFill>
                  <a:solidFill>
                    <a:srgbClr val="ffffff"/>
                  </a:solidFill>
                </a:uFill>
                <a:latin typeface="Calibri"/>
                <a:ea typeface="Calibri"/>
              </a:rPr>
              <a:t>)</a:t>
            </a:r>
            <a:r>
              <a:rPr b="0" lang="es-AR" sz="24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2400" spc="-1" strike="noStrike">
                <a:solidFill>
                  <a:srgbClr val="000080"/>
                </a:solidFill>
                <a:uFill>
                  <a:solidFill>
                    <a:srgbClr val="ffffff"/>
                  </a:solidFill>
                </a:uFill>
                <a:latin typeface="Calibri"/>
                <a:ea typeface="Calibri"/>
              </a:rPr>
              <a:t>let</a:t>
            </a:r>
            <a:r>
              <a:rPr b="0" lang="es-AR" sz="2400" spc="-1" strike="noStrike">
                <a:solidFill>
                  <a:srgbClr val="333333"/>
                </a:solidFill>
                <a:uFill>
                  <a:solidFill>
                    <a:srgbClr val="ffffff"/>
                  </a:solidFill>
                </a:uFill>
                <a:latin typeface="Calibri"/>
                <a:ea typeface="Calibri"/>
              </a:rPr>
              <a:t> </a:t>
            </a:r>
            <a:r>
              <a:rPr b="0" lang="es-AR" sz="2400" spc="-1" strike="noStrike">
                <a:solidFill>
                  <a:srgbClr val="000000"/>
                </a:solidFill>
                <a:uFill>
                  <a:solidFill>
                    <a:srgbClr val="ffffff"/>
                  </a:solidFill>
                </a:uFill>
                <a:latin typeface="Calibri"/>
                <a:ea typeface="Calibri"/>
              </a:rPr>
              <a:t>mensaje</a:t>
            </a:r>
            <a:r>
              <a:rPr b="0" lang="es-AR" sz="2400" spc="-1" strike="noStrike">
                <a:solidFill>
                  <a:srgbClr val="7a3e9d"/>
                </a:solidFill>
                <a:uFill>
                  <a:solidFill>
                    <a:srgbClr val="ffffff"/>
                  </a:solidFill>
                </a:uFill>
                <a:latin typeface="Calibri"/>
                <a:ea typeface="Calibri"/>
              </a:rPr>
              <a:t> </a:t>
            </a:r>
            <a:r>
              <a:rPr b="0" lang="es-AR" sz="2400" spc="-1" strike="noStrike">
                <a:solidFill>
                  <a:srgbClr val="777777"/>
                </a:solidFill>
                <a:uFill>
                  <a:solidFill>
                    <a:srgbClr val="ffffff"/>
                  </a:solidFill>
                </a:uFill>
                <a:latin typeface="Calibri"/>
                <a:ea typeface="Calibri"/>
              </a:rPr>
              <a:t>=</a:t>
            </a:r>
            <a:r>
              <a:rPr b="0" lang="es-AR" sz="2400" spc="-1" strike="noStrike">
                <a:solidFill>
                  <a:srgbClr val="333333"/>
                </a:solidFill>
                <a:uFill>
                  <a:solidFill>
                    <a:srgbClr val="ffffff"/>
                  </a:solidFill>
                </a:uFill>
                <a:latin typeface="Calibri"/>
                <a:ea typeface="Calibri"/>
              </a:rPr>
              <a:t> </a:t>
            </a:r>
            <a:r>
              <a:rPr b="0" lang="es-AR" sz="2400" spc="-1" strike="noStrike">
                <a:solidFill>
                  <a:srgbClr val="000000"/>
                </a:solidFill>
                <a:uFill>
                  <a:solidFill>
                    <a:srgbClr val="ffffff"/>
                  </a:solidFill>
                </a:uFill>
                <a:latin typeface="Calibri"/>
                <a:ea typeface="Calibri"/>
              </a:rPr>
              <a:t>readlineSync</a:t>
            </a:r>
            <a:r>
              <a:rPr b="0" lang="es-AR" sz="2400" spc="-1" strike="noStrike">
                <a:solidFill>
                  <a:srgbClr val="777777"/>
                </a:solidFill>
                <a:uFill>
                  <a:solidFill>
                    <a:srgbClr val="ffffff"/>
                  </a:solidFill>
                </a:uFill>
                <a:latin typeface="Calibri"/>
                <a:ea typeface="Calibri"/>
              </a:rPr>
              <a:t>.</a:t>
            </a:r>
            <a:r>
              <a:rPr b="1" lang="es-AR" sz="2400" spc="-1" strike="noStrike">
                <a:solidFill>
                  <a:srgbClr val="000080"/>
                </a:solidFill>
                <a:uFill>
                  <a:solidFill>
                    <a:srgbClr val="ffffff"/>
                  </a:solidFill>
                </a:uFill>
                <a:latin typeface="Calibri"/>
                <a:ea typeface="Calibri"/>
              </a:rPr>
              <a:t>question</a:t>
            </a:r>
            <a:r>
              <a:rPr b="0" lang="es-AR" sz="2400" spc="-1" strike="noStrike">
                <a:solidFill>
                  <a:srgbClr val="333333"/>
                </a:solidFill>
                <a:uFill>
                  <a:solidFill>
                    <a:srgbClr val="ffffff"/>
                  </a:solidFill>
                </a:uFill>
                <a:latin typeface="Calibri"/>
                <a:ea typeface="Calibri"/>
              </a:rPr>
              <a:t>(</a:t>
            </a:r>
            <a:r>
              <a:rPr b="0" lang="es-AR" sz="2400" spc="-1" strike="noStrike">
                <a:solidFill>
                  <a:srgbClr val="ff0000"/>
                </a:solidFill>
                <a:uFill>
                  <a:solidFill>
                    <a:srgbClr val="ffffff"/>
                  </a:solidFill>
                </a:uFill>
                <a:latin typeface="Calibri"/>
                <a:ea typeface="Calibri"/>
              </a:rPr>
              <a:t>"Ingrese el mensaje: "</a:t>
            </a:r>
            <a:r>
              <a:rPr b="0" lang="es-AR" sz="2400" spc="-1" strike="noStrike">
                <a:solidFill>
                  <a:srgbClr val="333333"/>
                </a:solidFill>
                <a:uFill>
                  <a:solidFill>
                    <a:srgbClr val="ffffff"/>
                  </a:solidFill>
                </a:uFill>
                <a:latin typeface="Calibri"/>
                <a:ea typeface="Calibri"/>
              </a:rPr>
              <a:t>)</a:t>
            </a:r>
            <a:r>
              <a:rPr b="0" lang="es-AR" sz="24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2400" spc="-1" strike="noStrike">
                <a:solidFill>
                  <a:srgbClr val="000080"/>
                </a:solidFill>
                <a:uFill>
                  <a:solidFill>
                    <a:srgbClr val="ffffff"/>
                  </a:solidFill>
                </a:uFill>
                <a:latin typeface="Calibri"/>
                <a:ea typeface="Calibri"/>
              </a:rPr>
              <a:t>console</a:t>
            </a:r>
            <a:r>
              <a:rPr b="0" lang="es-AR" sz="2400" spc="-1" strike="noStrike">
                <a:solidFill>
                  <a:srgbClr val="777777"/>
                </a:solidFill>
                <a:uFill>
                  <a:solidFill>
                    <a:srgbClr val="ffffff"/>
                  </a:solidFill>
                </a:uFill>
                <a:latin typeface="Calibri"/>
                <a:ea typeface="Calibri"/>
              </a:rPr>
              <a:t>.</a:t>
            </a:r>
            <a:r>
              <a:rPr b="1" lang="es-AR" sz="2400" spc="-1" strike="noStrike">
                <a:solidFill>
                  <a:srgbClr val="000080"/>
                </a:solidFill>
                <a:uFill>
                  <a:solidFill>
                    <a:srgbClr val="ffffff"/>
                  </a:solidFill>
                </a:uFill>
                <a:latin typeface="Calibri"/>
                <a:ea typeface="Calibri"/>
              </a:rPr>
              <a:t>log</a:t>
            </a:r>
            <a:r>
              <a:rPr b="0" lang="es-AR" sz="2400" spc="-1" strike="noStrike">
                <a:solidFill>
                  <a:srgbClr val="333333"/>
                </a:solidFill>
                <a:uFill>
                  <a:solidFill>
                    <a:srgbClr val="ffffff"/>
                  </a:solidFill>
                </a:uFill>
                <a:latin typeface="Calibri"/>
                <a:ea typeface="Calibri"/>
              </a:rPr>
              <a:t>(</a:t>
            </a:r>
            <a:r>
              <a:rPr b="0" lang="es-AR" sz="2400" spc="-1" strike="noStrike">
                <a:solidFill>
                  <a:srgbClr val="ff0000"/>
                </a:solidFill>
                <a:uFill>
                  <a:solidFill>
                    <a:srgbClr val="ffffff"/>
                  </a:solidFill>
                </a:uFill>
                <a:latin typeface="Calibri"/>
                <a:ea typeface="Calibri"/>
              </a:rPr>
              <a:t>"El mensaje es"</a:t>
            </a:r>
            <a:r>
              <a:rPr b="0" lang="es-AR" sz="2400" spc="-1" strike="noStrike">
                <a:solidFill>
                  <a:srgbClr val="777777"/>
                </a:solidFill>
                <a:uFill>
                  <a:solidFill>
                    <a:srgbClr val="ffffff"/>
                  </a:solidFill>
                </a:uFill>
                <a:latin typeface="Calibri"/>
                <a:ea typeface="Calibri"/>
              </a:rPr>
              <a:t>,</a:t>
            </a:r>
            <a:r>
              <a:rPr b="0" lang="es-AR" sz="2400" spc="-1" strike="noStrike">
                <a:solidFill>
                  <a:srgbClr val="333333"/>
                </a:solidFill>
                <a:uFill>
                  <a:solidFill>
                    <a:srgbClr val="ffffff"/>
                  </a:solidFill>
                </a:uFill>
                <a:latin typeface="Calibri"/>
                <a:ea typeface="Calibri"/>
              </a:rPr>
              <a:t> </a:t>
            </a:r>
            <a:r>
              <a:rPr b="0" lang="es-AR" sz="2400" spc="-1" strike="noStrike">
                <a:solidFill>
                  <a:srgbClr val="000000"/>
                </a:solidFill>
                <a:uFill>
                  <a:solidFill>
                    <a:srgbClr val="ffffff"/>
                  </a:solidFill>
                </a:uFill>
                <a:latin typeface="Calibri"/>
                <a:ea typeface="Calibri"/>
              </a:rPr>
              <a:t>mensaje</a:t>
            </a:r>
            <a:r>
              <a:rPr b="0" lang="es-AR" sz="2400" spc="-1" strike="noStrike">
                <a:solidFill>
                  <a:srgbClr val="333333"/>
                </a:solidFill>
                <a:uFill>
                  <a:solidFill>
                    <a:srgbClr val="ffffff"/>
                  </a:solidFill>
                </a:uFill>
                <a:latin typeface="Calibri"/>
                <a:ea typeface="Calibri"/>
              </a:rPr>
              <a:t>)</a:t>
            </a:r>
            <a:r>
              <a:rPr b="0" lang="es-AR" sz="24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TextShape 1"/>
          <p:cNvSpPr txBox="1"/>
          <p:nvPr/>
        </p:nvSpPr>
        <p:spPr>
          <a:xfrm>
            <a:off x="290880" y="275760"/>
            <a:ext cx="856188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Estructura de Control - Selección</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Determine qué Hace el Siguiente Código</a:t>
            </a:r>
            <a:endParaRPr b="0" lang="es-AR" sz="1400" spc="-1" strike="noStrike">
              <a:solidFill>
                <a:srgbClr val="000000"/>
              </a:solidFill>
              <a:uFill>
                <a:solidFill>
                  <a:srgbClr val="ffffff"/>
                </a:solidFill>
              </a:uFill>
              <a:latin typeface="Arial"/>
            </a:endParaRPr>
          </a:p>
        </p:txBody>
      </p:sp>
      <p:sp>
        <p:nvSpPr>
          <p:cNvPr id="633" name="TextShape 2"/>
          <p:cNvSpPr txBox="1"/>
          <p:nvPr/>
        </p:nvSpPr>
        <p:spPr>
          <a:xfrm>
            <a:off x="628560" y="2160000"/>
            <a:ext cx="7886520" cy="4350960"/>
          </a:xfrm>
          <a:prstGeom prst="rect">
            <a:avLst/>
          </a:prstGeom>
          <a:noFill/>
          <a:ln>
            <a:noFill/>
          </a:ln>
        </p:spPr>
        <p:txBody>
          <a:bodyPr/>
          <a:p>
            <a:pPr>
              <a:lnSpc>
                <a:spcPct val="135000"/>
              </a:lnSpc>
            </a:pPr>
            <a:r>
              <a:rPr b="1" lang="es-AR" sz="1600" spc="-1" strike="noStrike">
                <a:solidFill>
                  <a:srgbClr val="000080"/>
                </a:solidFill>
                <a:uFill>
                  <a:solidFill>
                    <a:srgbClr val="ffffff"/>
                  </a:solidFill>
                </a:uFill>
                <a:latin typeface="Calibri"/>
                <a:ea typeface="Calibri"/>
              </a:rPr>
              <a:t>let </a:t>
            </a:r>
            <a:r>
              <a:rPr b="0" lang="es-AR" sz="1600" spc="-1" strike="noStrike">
                <a:solidFill>
                  <a:srgbClr val="000000"/>
                </a:solidFill>
                <a:uFill>
                  <a:solidFill>
                    <a:srgbClr val="ffffff"/>
                  </a:solidFill>
                </a:uFill>
                <a:latin typeface="Calibri"/>
                <a:ea typeface="Calibri"/>
              </a:rPr>
              <a:t>readlineSync </a:t>
            </a:r>
            <a:r>
              <a:rPr b="0" lang="es-AR" sz="1600" spc="-1" strike="noStrike">
                <a:solidFill>
                  <a:srgbClr val="777777"/>
                </a:solidFill>
                <a:uFill>
                  <a:solidFill>
                    <a:srgbClr val="ffffff"/>
                  </a:solidFill>
                </a:uFill>
                <a:latin typeface="Calibri"/>
                <a:ea typeface="Calibri"/>
              </a:rPr>
              <a:t>=</a:t>
            </a:r>
            <a:r>
              <a:rPr b="0" lang="es-AR" sz="1600" spc="-1" strike="noStrike">
                <a:solidFill>
                  <a:srgbClr val="333333"/>
                </a:solidFill>
                <a:uFill>
                  <a:solidFill>
                    <a:srgbClr val="ffffff"/>
                  </a:solidFill>
                </a:uFill>
                <a:latin typeface="Calibri"/>
                <a:ea typeface="Calibri"/>
              </a:rPr>
              <a:t> </a:t>
            </a:r>
            <a:r>
              <a:rPr b="1" lang="es-AR" sz="1600" spc="-1" strike="noStrike">
                <a:solidFill>
                  <a:srgbClr val="000080"/>
                </a:solidFill>
                <a:uFill>
                  <a:solidFill>
                    <a:srgbClr val="ffffff"/>
                  </a:solidFill>
                </a:uFill>
                <a:latin typeface="Calibri"/>
                <a:ea typeface="Calibri"/>
              </a:rPr>
              <a:t>require</a:t>
            </a:r>
            <a:r>
              <a:rPr b="0" lang="es-AR" sz="1600" spc="-1" strike="noStrike">
                <a:solidFill>
                  <a:srgbClr val="333333"/>
                </a:solidFill>
                <a:uFill>
                  <a:solidFill>
                    <a:srgbClr val="ffffff"/>
                  </a:solidFill>
                </a:uFill>
                <a:latin typeface="Calibri"/>
                <a:ea typeface="Calibri"/>
              </a:rPr>
              <a:t>(</a:t>
            </a:r>
            <a:r>
              <a:rPr b="0" lang="es-AR" sz="1600" spc="-1" strike="noStrike">
                <a:solidFill>
                  <a:srgbClr val="777777"/>
                </a:solidFill>
                <a:uFill>
                  <a:solidFill>
                    <a:srgbClr val="ffffff"/>
                  </a:solidFill>
                </a:uFill>
                <a:latin typeface="Calibri"/>
                <a:ea typeface="Calibri"/>
              </a:rPr>
              <a:t>'</a:t>
            </a:r>
            <a:r>
              <a:rPr b="0" lang="es-AR" sz="1600" spc="-1" strike="noStrike">
                <a:solidFill>
                  <a:srgbClr val="448c27"/>
                </a:solidFill>
                <a:uFill>
                  <a:solidFill>
                    <a:srgbClr val="ffffff"/>
                  </a:solidFill>
                </a:uFill>
                <a:latin typeface="Calibri"/>
                <a:ea typeface="Calibri"/>
              </a:rPr>
              <a:t>readline-sync</a:t>
            </a:r>
            <a:r>
              <a:rPr b="0" lang="es-AR" sz="1600" spc="-1" strike="noStrike">
                <a:solidFill>
                  <a:srgbClr val="777777"/>
                </a:solidFill>
                <a:uFill>
                  <a:solidFill>
                    <a:srgbClr val="ffffff"/>
                  </a:solidFill>
                </a:uFill>
                <a:latin typeface="Calibri"/>
                <a:ea typeface="Calibri"/>
              </a:rPr>
              <a:t>'</a:t>
            </a:r>
            <a:r>
              <a:rPr b="0" lang="es-AR" sz="1600" spc="-1" strike="noStrike">
                <a:solidFill>
                  <a:srgbClr val="333333"/>
                </a:solidFill>
                <a:uFill>
                  <a:solidFill>
                    <a:srgbClr val="ffffff"/>
                  </a:solidFill>
                </a:uFill>
                <a:latin typeface="Calibri"/>
                <a:ea typeface="Calibri"/>
              </a:rPr>
              <a:t>)</a:t>
            </a:r>
            <a:r>
              <a:rPr b="0" lang="es-AR" sz="16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600" spc="-1" strike="noStrike">
                <a:solidFill>
                  <a:srgbClr val="000080"/>
                </a:solidFill>
                <a:uFill>
                  <a:solidFill>
                    <a:srgbClr val="ffffff"/>
                  </a:solidFill>
                </a:uFill>
                <a:latin typeface="Calibri"/>
                <a:ea typeface="Calibri"/>
              </a:rPr>
              <a:t>let </a:t>
            </a:r>
            <a:r>
              <a:rPr b="0" lang="es-AR" sz="1600" spc="-1" strike="noStrike">
                <a:solidFill>
                  <a:srgbClr val="000000"/>
                </a:solidFill>
                <a:uFill>
                  <a:solidFill>
                    <a:srgbClr val="ffffff"/>
                  </a:solidFill>
                </a:uFill>
                <a:latin typeface="Calibri"/>
                <a:ea typeface="Calibri"/>
              </a:rPr>
              <a:t>no1 </a:t>
            </a:r>
            <a:r>
              <a:rPr b="0" lang="es-AR" sz="1600" spc="-1" strike="noStrike">
                <a:solidFill>
                  <a:srgbClr val="777777"/>
                </a:solidFill>
                <a:uFill>
                  <a:solidFill>
                    <a:srgbClr val="ffffff"/>
                  </a:solidFill>
                </a:uFill>
                <a:latin typeface="Calibri"/>
                <a:ea typeface="Calibri"/>
              </a:rPr>
              <a:t>=</a:t>
            </a:r>
            <a:r>
              <a:rPr b="0" lang="es-AR" sz="1600" spc="-1" strike="noStrike">
                <a:solidFill>
                  <a:srgbClr val="333333"/>
                </a:solidFill>
                <a:uFill>
                  <a:solidFill>
                    <a:srgbClr val="ffffff"/>
                  </a:solidFill>
                </a:uFill>
                <a:latin typeface="Calibri"/>
                <a:ea typeface="Calibri"/>
              </a:rPr>
              <a:t> </a:t>
            </a:r>
            <a:r>
              <a:rPr b="0" lang="es-AR" sz="1600" spc="-1" strike="noStrike">
                <a:solidFill>
                  <a:srgbClr val="000000"/>
                </a:solidFill>
                <a:uFill>
                  <a:solidFill>
                    <a:srgbClr val="ffffff"/>
                  </a:solidFill>
                </a:uFill>
                <a:latin typeface="Calibri"/>
                <a:ea typeface="Calibri"/>
              </a:rPr>
              <a:t>readlineSync</a:t>
            </a:r>
            <a:r>
              <a:rPr b="0" lang="es-AR" sz="1600" spc="-1" strike="noStrike">
                <a:solidFill>
                  <a:srgbClr val="777777"/>
                </a:solidFill>
                <a:uFill>
                  <a:solidFill>
                    <a:srgbClr val="ffffff"/>
                  </a:solidFill>
                </a:uFill>
                <a:latin typeface="Calibri"/>
                <a:ea typeface="Calibri"/>
              </a:rPr>
              <a:t>.</a:t>
            </a:r>
            <a:r>
              <a:rPr b="1" lang="es-AR" sz="1600" spc="-1" strike="noStrike">
                <a:solidFill>
                  <a:srgbClr val="000080"/>
                </a:solidFill>
                <a:uFill>
                  <a:solidFill>
                    <a:srgbClr val="ffffff"/>
                  </a:solidFill>
                </a:uFill>
                <a:latin typeface="Calibri"/>
                <a:ea typeface="Calibri"/>
              </a:rPr>
              <a:t>questionInt</a:t>
            </a:r>
            <a:r>
              <a:rPr b="0" lang="es-AR" sz="1600" spc="-1" strike="noStrike">
                <a:solidFill>
                  <a:srgbClr val="333333"/>
                </a:solidFill>
                <a:uFill>
                  <a:solidFill>
                    <a:srgbClr val="ffffff"/>
                  </a:solidFill>
                </a:uFill>
                <a:latin typeface="Calibri"/>
                <a:ea typeface="Calibri"/>
              </a:rPr>
              <a:t>(</a:t>
            </a:r>
            <a:r>
              <a:rPr b="0" lang="es-AR" sz="1600" spc="-1" strike="noStrike">
                <a:solidFill>
                  <a:srgbClr val="ff0000"/>
                </a:solidFill>
                <a:uFill>
                  <a:solidFill>
                    <a:srgbClr val="ffffff"/>
                  </a:solidFill>
                </a:uFill>
                <a:latin typeface="Calibri"/>
                <a:ea typeface="Calibri"/>
              </a:rPr>
              <a:t>"Ingrese el primer: "</a:t>
            </a:r>
            <a:r>
              <a:rPr b="0" lang="es-AR" sz="1600" spc="-1" strike="noStrike">
                <a:solidFill>
                  <a:srgbClr val="333333"/>
                </a:solidFill>
                <a:uFill>
                  <a:solidFill>
                    <a:srgbClr val="ffffff"/>
                  </a:solidFill>
                </a:uFill>
                <a:latin typeface="Calibri"/>
                <a:ea typeface="Calibri"/>
              </a:rPr>
              <a:t>)</a:t>
            </a:r>
            <a:r>
              <a:rPr b="0" lang="es-AR" sz="16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600" spc="-1" strike="noStrike">
                <a:solidFill>
                  <a:srgbClr val="000080"/>
                </a:solidFill>
                <a:uFill>
                  <a:solidFill>
                    <a:srgbClr val="ffffff"/>
                  </a:solidFill>
                </a:uFill>
                <a:latin typeface="Calibri"/>
                <a:ea typeface="Calibri"/>
              </a:rPr>
              <a:t>let </a:t>
            </a:r>
            <a:r>
              <a:rPr b="0" lang="es-AR" sz="1600" spc="-1" strike="noStrike">
                <a:solidFill>
                  <a:srgbClr val="000000"/>
                </a:solidFill>
                <a:uFill>
                  <a:solidFill>
                    <a:srgbClr val="ffffff"/>
                  </a:solidFill>
                </a:uFill>
                <a:latin typeface="Calibri"/>
                <a:ea typeface="Calibri"/>
              </a:rPr>
              <a:t>no2</a:t>
            </a:r>
            <a:r>
              <a:rPr b="0" lang="es-AR" sz="1600" spc="-1" strike="noStrike">
                <a:solidFill>
                  <a:srgbClr val="333333"/>
                </a:solidFill>
                <a:uFill>
                  <a:solidFill>
                    <a:srgbClr val="ffffff"/>
                  </a:solidFill>
                </a:uFill>
                <a:latin typeface="Calibri"/>
                <a:ea typeface="Calibri"/>
              </a:rPr>
              <a:t> </a:t>
            </a:r>
            <a:r>
              <a:rPr b="0" lang="es-AR" sz="1600" spc="-1" strike="noStrike">
                <a:solidFill>
                  <a:srgbClr val="777777"/>
                </a:solidFill>
                <a:uFill>
                  <a:solidFill>
                    <a:srgbClr val="ffffff"/>
                  </a:solidFill>
                </a:uFill>
                <a:latin typeface="Calibri"/>
                <a:ea typeface="Calibri"/>
              </a:rPr>
              <a:t>=</a:t>
            </a:r>
            <a:r>
              <a:rPr b="0" lang="es-AR" sz="1600" spc="-1" strike="noStrike">
                <a:solidFill>
                  <a:srgbClr val="333333"/>
                </a:solidFill>
                <a:uFill>
                  <a:solidFill>
                    <a:srgbClr val="ffffff"/>
                  </a:solidFill>
                </a:uFill>
                <a:latin typeface="Calibri"/>
                <a:ea typeface="Calibri"/>
              </a:rPr>
              <a:t> </a:t>
            </a:r>
            <a:r>
              <a:rPr b="0" lang="es-AR" sz="1600" spc="-1" strike="noStrike">
                <a:solidFill>
                  <a:srgbClr val="000000"/>
                </a:solidFill>
                <a:uFill>
                  <a:solidFill>
                    <a:srgbClr val="ffffff"/>
                  </a:solidFill>
                </a:uFill>
                <a:latin typeface="Calibri"/>
                <a:ea typeface="Calibri"/>
              </a:rPr>
              <a:t>readlineSync</a:t>
            </a:r>
            <a:r>
              <a:rPr b="0" lang="es-AR" sz="1600" spc="-1" strike="noStrike">
                <a:solidFill>
                  <a:srgbClr val="777777"/>
                </a:solidFill>
                <a:uFill>
                  <a:solidFill>
                    <a:srgbClr val="ffffff"/>
                  </a:solidFill>
                </a:uFill>
                <a:latin typeface="Calibri"/>
                <a:ea typeface="Calibri"/>
              </a:rPr>
              <a:t>.</a:t>
            </a:r>
            <a:r>
              <a:rPr b="1" lang="es-AR" sz="1600" spc="-1" strike="noStrike">
                <a:solidFill>
                  <a:srgbClr val="000080"/>
                </a:solidFill>
                <a:uFill>
                  <a:solidFill>
                    <a:srgbClr val="ffffff"/>
                  </a:solidFill>
                </a:uFill>
                <a:latin typeface="Calibri"/>
                <a:ea typeface="Calibri"/>
              </a:rPr>
              <a:t>questionInt</a:t>
            </a:r>
            <a:r>
              <a:rPr b="0" lang="es-AR" sz="1600" spc="-1" strike="noStrike">
                <a:solidFill>
                  <a:srgbClr val="333333"/>
                </a:solidFill>
                <a:uFill>
                  <a:solidFill>
                    <a:srgbClr val="ffffff"/>
                  </a:solidFill>
                </a:uFill>
                <a:latin typeface="Calibri"/>
                <a:ea typeface="Calibri"/>
              </a:rPr>
              <a:t>(</a:t>
            </a:r>
            <a:r>
              <a:rPr b="0" lang="es-AR" sz="1600" spc="-1" strike="noStrike">
                <a:solidFill>
                  <a:srgbClr val="ff0000"/>
                </a:solidFill>
                <a:uFill>
                  <a:solidFill>
                    <a:srgbClr val="ffffff"/>
                  </a:solidFill>
                </a:uFill>
                <a:latin typeface="Calibri"/>
                <a:ea typeface="Calibri"/>
              </a:rPr>
              <a:t>"Ingrese el segundo: "</a:t>
            </a:r>
            <a:r>
              <a:rPr b="0" lang="es-AR" sz="1600" spc="-1" strike="noStrike">
                <a:solidFill>
                  <a:srgbClr val="333333"/>
                </a:solidFill>
                <a:uFill>
                  <a:solidFill>
                    <a:srgbClr val="ffffff"/>
                  </a:solidFill>
                </a:uFill>
                <a:latin typeface="Calibri"/>
                <a:ea typeface="Calibri"/>
              </a:rPr>
              <a:t>)</a:t>
            </a:r>
            <a:r>
              <a:rPr b="0" lang="es-AR" sz="16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600" spc="-1" strike="noStrike">
                <a:solidFill>
                  <a:srgbClr val="000080"/>
                </a:solidFill>
                <a:uFill>
                  <a:solidFill>
                    <a:srgbClr val="ffffff"/>
                  </a:solidFill>
                </a:uFill>
                <a:latin typeface="Calibri"/>
                <a:ea typeface="Calibri"/>
              </a:rPr>
              <a:t>let</a:t>
            </a:r>
            <a:r>
              <a:rPr b="0" lang="es-AR" sz="1600" spc="-1" strike="noStrike">
                <a:solidFill>
                  <a:srgbClr val="333333"/>
                </a:solidFill>
                <a:uFill>
                  <a:solidFill>
                    <a:srgbClr val="ffffff"/>
                  </a:solidFill>
                </a:uFill>
                <a:latin typeface="Calibri"/>
                <a:ea typeface="Calibri"/>
              </a:rPr>
              <a:t> </a:t>
            </a:r>
            <a:r>
              <a:rPr b="0" lang="es-AR" sz="1600" spc="-1" strike="noStrike">
                <a:solidFill>
                  <a:srgbClr val="000000"/>
                </a:solidFill>
                <a:uFill>
                  <a:solidFill>
                    <a:srgbClr val="ffffff"/>
                  </a:solidFill>
                </a:uFill>
                <a:latin typeface="Calibri"/>
                <a:ea typeface="Calibri"/>
              </a:rPr>
              <a:t>no3 </a:t>
            </a:r>
            <a:r>
              <a:rPr b="0" lang="es-AR" sz="1600" spc="-1" strike="noStrike">
                <a:solidFill>
                  <a:srgbClr val="777777"/>
                </a:solidFill>
                <a:uFill>
                  <a:solidFill>
                    <a:srgbClr val="ffffff"/>
                  </a:solidFill>
                </a:uFill>
                <a:latin typeface="Calibri"/>
                <a:ea typeface="Calibri"/>
              </a:rPr>
              <a:t>=</a:t>
            </a:r>
            <a:r>
              <a:rPr b="0" lang="es-AR" sz="1600" spc="-1" strike="noStrike">
                <a:solidFill>
                  <a:srgbClr val="333333"/>
                </a:solidFill>
                <a:uFill>
                  <a:solidFill>
                    <a:srgbClr val="ffffff"/>
                  </a:solidFill>
                </a:uFill>
                <a:latin typeface="Calibri"/>
                <a:ea typeface="Calibri"/>
              </a:rPr>
              <a:t> </a:t>
            </a:r>
            <a:r>
              <a:rPr b="0" lang="es-AR" sz="1600" spc="-1" strike="noStrike">
                <a:solidFill>
                  <a:srgbClr val="000000"/>
                </a:solidFill>
                <a:uFill>
                  <a:solidFill>
                    <a:srgbClr val="ffffff"/>
                  </a:solidFill>
                </a:uFill>
                <a:latin typeface="Calibri"/>
                <a:ea typeface="Calibri"/>
              </a:rPr>
              <a:t>readlineSync</a:t>
            </a:r>
            <a:r>
              <a:rPr b="0" lang="es-AR" sz="1600" spc="-1" strike="noStrike">
                <a:solidFill>
                  <a:srgbClr val="777777"/>
                </a:solidFill>
                <a:uFill>
                  <a:solidFill>
                    <a:srgbClr val="ffffff"/>
                  </a:solidFill>
                </a:uFill>
                <a:latin typeface="Calibri"/>
                <a:ea typeface="Calibri"/>
              </a:rPr>
              <a:t>.</a:t>
            </a:r>
            <a:r>
              <a:rPr b="1" lang="es-AR" sz="1600" spc="-1" strike="noStrike">
                <a:solidFill>
                  <a:srgbClr val="000080"/>
                </a:solidFill>
                <a:uFill>
                  <a:solidFill>
                    <a:srgbClr val="ffffff"/>
                  </a:solidFill>
                </a:uFill>
                <a:latin typeface="Calibri"/>
                <a:ea typeface="Calibri"/>
              </a:rPr>
              <a:t>questionInt</a:t>
            </a:r>
            <a:r>
              <a:rPr b="0" lang="es-AR" sz="1600" spc="-1" strike="noStrike">
                <a:solidFill>
                  <a:srgbClr val="333333"/>
                </a:solidFill>
                <a:uFill>
                  <a:solidFill>
                    <a:srgbClr val="ffffff"/>
                  </a:solidFill>
                </a:uFill>
                <a:latin typeface="Calibri"/>
                <a:ea typeface="Calibri"/>
              </a:rPr>
              <a:t>(</a:t>
            </a:r>
            <a:r>
              <a:rPr b="0" lang="es-AR" sz="1600" spc="-1" strike="noStrike">
                <a:solidFill>
                  <a:srgbClr val="ff0000"/>
                </a:solidFill>
                <a:uFill>
                  <a:solidFill>
                    <a:srgbClr val="ffffff"/>
                  </a:solidFill>
                </a:uFill>
                <a:latin typeface="Calibri"/>
                <a:ea typeface="Calibri"/>
              </a:rPr>
              <a:t>"Ingrese el tercer: "</a:t>
            </a:r>
            <a:r>
              <a:rPr b="0" lang="es-AR" sz="1600" spc="-1" strike="noStrike">
                <a:solidFill>
                  <a:srgbClr val="333333"/>
                </a:solidFill>
                <a:uFill>
                  <a:solidFill>
                    <a:srgbClr val="ffffff"/>
                  </a:solidFill>
                </a:uFill>
                <a:latin typeface="Calibri"/>
                <a:ea typeface="Calibri"/>
              </a:rPr>
              <a:t>)</a:t>
            </a:r>
            <a:r>
              <a:rPr b="0" lang="es-AR" sz="16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600" spc="-1" strike="noStrike">
                <a:solidFill>
                  <a:srgbClr val="000080"/>
                </a:solidFill>
                <a:uFill>
                  <a:solidFill>
                    <a:srgbClr val="ffffff"/>
                  </a:solidFill>
                </a:uFill>
                <a:latin typeface="Calibri"/>
                <a:ea typeface="Calibri"/>
              </a:rPr>
              <a:t>let </a:t>
            </a:r>
            <a:r>
              <a:rPr b="0" lang="es-AR" sz="1600" spc="-1" strike="noStrike">
                <a:solidFill>
                  <a:srgbClr val="000000"/>
                </a:solidFill>
                <a:uFill>
                  <a:solidFill>
                    <a:srgbClr val="ffffff"/>
                  </a:solidFill>
                </a:uFill>
                <a:latin typeface="Calibri"/>
                <a:ea typeface="Calibri"/>
              </a:rPr>
              <a:t>result</a:t>
            </a:r>
            <a:r>
              <a:rPr b="0" lang="es-AR" sz="16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600" spc="-1" strike="noStrike">
                <a:solidFill>
                  <a:srgbClr val="000080"/>
                </a:solidFill>
                <a:uFill>
                  <a:solidFill>
                    <a:srgbClr val="ffffff"/>
                  </a:solidFill>
                </a:uFill>
                <a:latin typeface="Calibri"/>
                <a:ea typeface="Calibri"/>
              </a:rPr>
              <a:t>if </a:t>
            </a:r>
            <a:r>
              <a:rPr b="0" lang="es-AR" sz="1600" spc="-1" strike="noStrike">
                <a:solidFill>
                  <a:srgbClr val="333333"/>
                </a:solidFill>
                <a:uFill>
                  <a:solidFill>
                    <a:srgbClr val="ffffff"/>
                  </a:solidFill>
                </a:uFill>
                <a:latin typeface="Calibri"/>
                <a:ea typeface="Calibri"/>
              </a:rPr>
              <a:t>(</a:t>
            </a:r>
            <a:r>
              <a:rPr b="0" lang="es-AR" sz="1600" spc="-1" strike="noStrike">
                <a:solidFill>
                  <a:srgbClr val="000000"/>
                </a:solidFill>
                <a:uFill>
                  <a:solidFill>
                    <a:srgbClr val="ffffff"/>
                  </a:solidFill>
                </a:uFill>
                <a:latin typeface="Calibri"/>
                <a:ea typeface="Calibri"/>
              </a:rPr>
              <a:t>no1</a:t>
            </a:r>
            <a:r>
              <a:rPr b="0" lang="es-AR" sz="1600" spc="-1" strike="noStrike">
                <a:solidFill>
                  <a:srgbClr val="333333"/>
                </a:solidFill>
                <a:uFill>
                  <a:solidFill>
                    <a:srgbClr val="ffffff"/>
                  </a:solidFill>
                </a:uFill>
                <a:latin typeface="Calibri"/>
                <a:ea typeface="Calibri"/>
              </a:rPr>
              <a:t> </a:t>
            </a:r>
            <a:r>
              <a:rPr b="0" lang="es-AR" sz="1600" spc="-1" strike="noStrike">
                <a:solidFill>
                  <a:srgbClr val="777777"/>
                </a:solidFill>
                <a:uFill>
                  <a:solidFill>
                    <a:srgbClr val="ffffff"/>
                  </a:solidFill>
                </a:uFill>
                <a:latin typeface="Calibri"/>
                <a:ea typeface="Calibri"/>
              </a:rPr>
              <a:t>&lt;</a:t>
            </a:r>
            <a:r>
              <a:rPr b="0" lang="es-AR" sz="1600" spc="-1" strike="noStrike">
                <a:solidFill>
                  <a:srgbClr val="333333"/>
                </a:solidFill>
                <a:uFill>
                  <a:solidFill>
                    <a:srgbClr val="ffffff"/>
                  </a:solidFill>
                </a:uFill>
                <a:latin typeface="Calibri"/>
                <a:ea typeface="Calibri"/>
              </a:rPr>
              <a:t> </a:t>
            </a:r>
            <a:r>
              <a:rPr b="0" lang="es-AR" sz="1600" spc="-1" strike="noStrike">
                <a:solidFill>
                  <a:srgbClr val="9c5d27"/>
                </a:solidFill>
                <a:uFill>
                  <a:solidFill>
                    <a:srgbClr val="ffffff"/>
                  </a:solidFill>
                </a:uFill>
                <a:latin typeface="Calibri"/>
                <a:ea typeface="Calibri"/>
              </a:rPr>
              <a:t>0</a:t>
            </a:r>
            <a:r>
              <a:rPr b="0" lang="es-AR" sz="1600" spc="-1" strike="noStrike">
                <a:solidFill>
                  <a:srgbClr val="333333"/>
                </a:solidFill>
                <a:uFill>
                  <a:solidFill>
                    <a:srgbClr val="ffffff"/>
                  </a:solidFill>
                </a:uFill>
                <a:latin typeface="Calibri"/>
                <a:ea typeface="Calibri"/>
              </a:rPr>
              <a:t>) </a:t>
            </a:r>
            <a:r>
              <a:rPr b="0" lang="es-AR" sz="16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1600" spc="-1" strike="noStrike">
                <a:solidFill>
                  <a:srgbClr val="000000"/>
                </a:solidFill>
                <a:uFill>
                  <a:solidFill>
                    <a:srgbClr val="ffffff"/>
                  </a:solidFill>
                </a:uFill>
                <a:latin typeface="Calibri"/>
                <a:ea typeface="Calibri"/>
              </a:rPr>
              <a:t>result </a:t>
            </a:r>
            <a:r>
              <a:rPr b="0" lang="es-AR" sz="1600" spc="-1" strike="noStrike">
                <a:solidFill>
                  <a:srgbClr val="777777"/>
                </a:solidFill>
                <a:uFill>
                  <a:solidFill>
                    <a:srgbClr val="ffffff"/>
                  </a:solidFill>
                </a:uFill>
                <a:latin typeface="Calibri"/>
                <a:ea typeface="Calibri"/>
              </a:rPr>
              <a:t>=</a:t>
            </a:r>
            <a:r>
              <a:rPr b="0" lang="es-AR" sz="1600" spc="-1" strike="noStrike">
                <a:solidFill>
                  <a:srgbClr val="333333"/>
                </a:solidFill>
                <a:uFill>
                  <a:solidFill>
                    <a:srgbClr val="ffffff"/>
                  </a:solidFill>
                </a:uFill>
                <a:latin typeface="Calibri"/>
                <a:ea typeface="Calibri"/>
              </a:rPr>
              <a:t> </a:t>
            </a:r>
            <a:r>
              <a:rPr b="0" lang="es-AR" sz="1600" spc="-1" strike="noStrike">
                <a:solidFill>
                  <a:srgbClr val="000000"/>
                </a:solidFill>
                <a:uFill>
                  <a:solidFill>
                    <a:srgbClr val="ffffff"/>
                  </a:solidFill>
                </a:uFill>
                <a:latin typeface="Calibri"/>
                <a:ea typeface="Calibri"/>
              </a:rPr>
              <a:t>no1</a:t>
            </a:r>
            <a:r>
              <a:rPr b="0" lang="es-AR" sz="1600" spc="-1" strike="noStrike">
                <a:solidFill>
                  <a:srgbClr val="777777"/>
                </a:solidFill>
                <a:uFill>
                  <a:solidFill>
                    <a:srgbClr val="ffffff"/>
                  </a:solidFill>
                </a:uFill>
                <a:latin typeface="Calibri"/>
                <a:ea typeface="Calibri"/>
              </a:rPr>
              <a:t>*</a:t>
            </a:r>
            <a:r>
              <a:rPr b="0" lang="es-AR" sz="1600" spc="-1" strike="noStrike">
                <a:solidFill>
                  <a:srgbClr val="000000"/>
                </a:solidFill>
                <a:uFill>
                  <a:solidFill>
                    <a:srgbClr val="ffffff"/>
                  </a:solidFill>
                </a:uFill>
                <a:latin typeface="Calibri"/>
                <a:ea typeface="Calibri"/>
              </a:rPr>
              <a:t>no2</a:t>
            </a:r>
            <a:r>
              <a:rPr b="0" lang="es-AR" sz="1600" spc="-1" strike="noStrike">
                <a:solidFill>
                  <a:srgbClr val="777777"/>
                </a:solidFill>
                <a:uFill>
                  <a:solidFill>
                    <a:srgbClr val="ffffff"/>
                  </a:solidFill>
                </a:uFill>
                <a:latin typeface="Calibri"/>
                <a:ea typeface="Calibri"/>
              </a:rPr>
              <a:t>*</a:t>
            </a:r>
            <a:r>
              <a:rPr b="0" lang="es-AR" sz="1600" spc="-1" strike="noStrike">
                <a:solidFill>
                  <a:srgbClr val="000000"/>
                </a:solidFill>
                <a:uFill>
                  <a:solidFill>
                    <a:srgbClr val="ffffff"/>
                  </a:solidFill>
                </a:uFill>
                <a:latin typeface="Calibri"/>
                <a:ea typeface="Calibri"/>
              </a:rPr>
              <a:t>no3</a:t>
            </a:r>
            <a:r>
              <a:rPr b="0" lang="es-AR" sz="16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1600" spc="-1" strike="noStrike">
                <a:solidFill>
                  <a:srgbClr val="000000"/>
                </a:solidFill>
                <a:uFill>
                  <a:solidFill>
                    <a:srgbClr val="ffffff"/>
                  </a:solidFill>
                </a:uFill>
                <a:latin typeface="Calibri"/>
                <a:ea typeface="Calibri"/>
              </a:rPr>
              <a:t>}</a:t>
            </a:r>
            <a:r>
              <a:rPr b="0" lang="es-AR" sz="1600" spc="-1" strike="noStrike">
                <a:solidFill>
                  <a:srgbClr val="777777"/>
                </a:solidFill>
                <a:uFill>
                  <a:solidFill>
                    <a:srgbClr val="ffffff"/>
                  </a:solidFill>
                </a:uFill>
                <a:latin typeface="Calibri"/>
                <a:ea typeface="Calibri"/>
              </a:rPr>
              <a:t> </a:t>
            </a:r>
            <a:r>
              <a:rPr b="1" lang="es-AR" sz="1600" spc="-1" strike="noStrike">
                <a:solidFill>
                  <a:srgbClr val="000080"/>
                </a:solidFill>
                <a:uFill>
                  <a:solidFill>
                    <a:srgbClr val="ffffff"/>
                  </a:solidFill>
                </a:uFill>
                <a:latin typeface="Calibri"/>
                <a:ea typeface="Calibri"/>
              </a:rPr>
              <a:t>else</a:t>
            </a:r>
            <a:r>
              <a:rPr b="0" lang="es-AR" sz="1600" spc="-1" strike="noStrike">
                <a:solidFill>
                  <a:srgbClr val="000000"/>
                </a:solidFill>
                <a:uFill>
                  <a:solidFill>
                    <a:srgbClr val="ffffff"/>
                  </a:solidFill>
                </a:uFill>
                <a:latin typeface="Calibri"/>
                <a:ea typeface="Calibri"/>
              </a:rPr>
              <a:t> {</a:t>
            </a:r>
            <a:endParaRPr b="0" lang="es-AR" sz="1400" spc="-1" strike="noStrike">
              <a:solidFill>
                <a:srgbClr val="000000"/>
              </a:solidFill>
              <a:uFill>
                <a:solidFill>
                  <a:srgbClr val="ffffff"/>
                </a:solidFill>
              </a:uFill>
              <a:latin typeface="Arial"/>
            </a:endParaRPr>
          </a:p>
          <a:p>
            <a:pPr>
              <a:lnSpc>
                <a:spcPct val="135000"/>
              </a:lnSpc>
            </a:pPr>
            <a:r>
              <a:rPr b="0" lang="es-AR" sz="1600" spc="-1" strike="noStrike">
                <a:solidFill>
                  <a:srgbClr val="000000"/>
                </a:solidFill>
                <a:uFill>
                  <a:solidFill>
                    <a:srgbClr val="ffffff"/>
                  </a:solidFill>
                </a:uFill>
                <a:latin typeface="Calibri"/>
                <a:ea typeface="Calibri"/>
              </a:rPr>
              <a:t>result </a:t>
            </a:r>
            <a:r>
              <a:rPr b="0" lang="es-AR" sz="1600" spc="-1" strike="noStrike">
                <a:solidFill>
                  <a:srgbClr val="777777"/>
                </a:solidFill>
                <a:uFill>
                  <a:solidFill>
                    <a:srgbClr val="ffffff"/>
                  </a:solidFill>
                </a:uFill>
                <a:latin typeface="Calibri"/>
                <a:ea typeface="Calibri"/>
              </a:rPr>
              <a:t>=</a:t>
            </a:r>
            <a:r>
              <a:rPr b="0" lang="es-AR" sz="1600" spc="-1" strike="noStrike">
                <a:solidFill>
                  <a:srgbClr val="333333"/>
                </a:solidFill>
                <a:uFill>
                  <a:solidFill>
                    <a:srgbClr val="ffffff"/>
                  </a:solidFill>
                </a:uFill>
                <a:latin typeface="Calibri"/>
                <a:ea typeface="Calibri"/>
              </a:rPr>
              <a:t> </a:t>
            </a:r>
            <a:r>
              <a:rPr b="0" lang="es-AR" sz="1600" spc="-1" strike="noStrike">
                <a:solidFill>
                  <a:srgbClr val="000000"/>
                </a:solidFill>
                <a:uFill>
                  <a:solidFill>
                    <a:srgbClr val="ffffff"/>
                  </a:solidFill>
                </a:uFill>
                <a:latin typeface="Calibri"/>
                <a:ea typeface="Calibri"/>
              </a:rPr>
              <a:t>no1</a:t>
            </a:r>
            <a:r>
              <a:rPr b="0" lang="es-AR" sz="1600" spc="-1" strike="noStrike">
                <a:solidFill>
                  <a:srgbClr val="777777"/>
                </a:solidFill>
                <a:uFill>
                  <a:solidFill>
                    <a:srgbClr val="ffffff"/>
                  </a:solidFill>
                </a:uFill>
                <a:latin typeface="Calibri"/>
                <a:ea typeface="Calibri"/>
              </a:rPr>
              <a:t>+</a:t>
            </a:r>
            <a:r>
              <a:rPr b="0" lang="es-AR" sz="1600" spc="-1" strike="noStrike">
                <a:solidFill>
                  <a:srgbClr val="000000"/>
                </a:solidFill>
                <a:uFill>
                  <a:solidFill>
                    <a:srgbClr val="ffffff"/>
                  </a:solidFill>
                </a:uFill>
                <a:latin typeface="Calibri"/>
                <a:ea typeface="Calibri"/>
              </a:rPr>
              <a:t>no2</a:t>
            </a:r>
            <a:r>
              <a:rPr b="0" lang="es-AR" sz="1600" spc="-1" strike="noStrike">
                <a:solidFill>
                  <a:srgbClr val="777777"/>
                </a:solidFill>
                <a:uFill>
                  <a:solidFill>
                    <a:srgbClr val="ffffff"/>
                  </a:solidFill>
                </a:uFill>
                <a:latin typeface="Calibri"/>
                <a:ea typeface="Calibri"/>
              </a:rPr>
              <a:t>+</a:t>
            </a:r>
            <a:r>
              <a:rPr b="0" lang="es-AR" sz="1600" spc="-1" strike="noStrike">
                <a:solidFill>
                  <a:srgbClr val="000000"/>
                </a:solidFill>
                <a:uFill>
                  <a:solidFill>
                    <a:srgbClr val="ffffff"/>
                  </a:solidFill>
                </a:uFill>
                <a:latin typeface="Calibri"/>
                <a:ea typeface="Calibri"/>
              </a:rPr>
              <a:t>no3</a:t>
            </a:r>
            <a:r>
              <a:rPr b="0" lang="es-AR" sz="16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16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600" spc="-1" strike="noStrike">
                <a:solidFill>
                  <a:srgbClr val="000080"/>
                </a:solidFill>
                <a:uFill>
                  <a:solidFill>
                    <a:srgbClr val="ffffff"/>
                  </a:solidFill>
                </a:uFill>
                <a:latin typeface="Calibri"/>
                <a:ea typeface="Calibri"/>
              </a:rPr>
              <a:t>console</a:t>
            </a:r>
            <a:r>
              <a:rPr b="0" lang="es-AR" sz="1600" spc="-1" strike="noStrike">
                <a:solidFill>
                  <a:srgbClr val="777777"/>
                </a:solidFill>
                <a:uFill>
                  <a:solidFill>
                    <a:srgbClr val="ffffff"/>
                  </a:solidFill>
                </a:uFill>
                <a:latin typeface="Calibri"/>
                <a:ea typeface="Calibri"/>
              </a:rPr>
              <a:t>.</a:t>
            </a:r>
            <a:r>
              <a:rPr b="1" lang="es-AR" sz="1600" spc="-1" strike="noStrike">
                <a:solidFill>
                  <a:srgbClr val="000080"/>
                </a:solidFill>
                <a:uFill>
                  <a:solidFill>
                    <a:srgbClr val="ffffff"/>
                  </a:solidFill>
                </a:uFill>
                <a:latin typeface="Calibri"/>
                <a:ea typeface="Calibri"/>
              </a:rPr>
              <a:t>log</a:t>
            </a:r>
            <a:r>
              <a:rPr b="0" lang="es-AR" sz="1600" spc="-1" strike="noStrike">
                <a:solidFill>
                  <a:srgbClr val="333333"/>
                </a:solidFill>
                <a:uFill>
                  <a:solidFill>
                    <a:srgbClr val="ffffff"/>
                  </a:solidFill>
                </a:uFill>
                <a:latin typeface="Calibri"/>
                <a:ea typeface="Calibri"/>
              </a:rPr>
              <a:t>(</a:t>
            </a:r>
            <a:r>
              <a:rPr b="0" lang="es-AR" sz="1600" spc="-1" strike="noStrike">
                <a:solidFill>
                  <a:srgbClr val="000000"/>
                </a:solidFill>
                <a:uFill>
                  <a:solidFill>
                    <a:srgbClr val="ffffff"/>
                  </a:solidFill>
                </a:uFill>
                <a:latin typeface="Calibri"/>
                <a:ea typeface="Calibri"/>
              </a:rPr>
              <a:t>result</a:t>
            </a:r>
            <a:r>
              <a:rPr b="0" lang="es-AR" sz="1600" spc="-1" strike="noStrike">
                <a:solidFill>
                  <a:srgbClr val="333333"/>
                </a:solidFill>
                <a:uFill>
                  <a:solidFill>
                    <a:srgbClr val="ffffff"/>
                  </a:solidFill>
                </a:uFill>
                <a:latin typeface="Calibri"/>
                <a:ea typeface="Calibri"/>
              </a:rPr>
              <a:t>)</a:t>
            </a:r>
            <a:r>
              <a:rPr b="0" lang="es-AR" sz="16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p:txBody>
      </p:sp>
      <p:sp>
        <p:nvSpPr>
          <p:cNvPr id="634" name="TextShape 3"/>
          <p:cNvSpPr txBox="1"/>
          <p:nvPr/>
        </p:nvSpPr>
        <p:spPr>
          <a:xfrm>
            <a:off x="8587800" y="6575400"/>
            <a:ext cx="556200" cy="364680"/>
          </a:xfrm>
          <a:prstGeom prst="rect">
            <a:avLst/>
          </a:prstGeom>
          <a:noFill/>
          <a:ln>
            <a:noFill/>
          </a:ln>
        </p:spPr>
        <p:txBody>
          <a:bodyPr anchor="ctr"/>
          <a:p>
            <a:pPr algn="r">
              <a:lnSpc>
                <a:spcPct val="100000"/>
              </a:lnSpc>
            </a:pPr>
            <a:fld id="{F01F05AC-6706-4990-BC64-581556E83989}"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635" name="Google Shape;694;p74" descr=""/>
          <p:cNvPicPr/>
          <p:nvPr/>
        </p:nvPicPr>
        <p:blipFill>
          <a:blip r:embed="rId1"/>
          <a:stretch/>
        </p:blipFill>
        <p:spPr>
          <a:xfrm>
            <a:off x="5299560" y="3952800"/>
            <a:ext cx="3085560" cy="2311200"/>
          </a:xfrm>
          <a:prstGeom prst="rect">
            <a:avLst/>
          </a:prstGeom>
          <a:ln>
            <a:noFill/>
          </a:ln>
        </p:spPr>
      </p:pic>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TextShape 1"/>
          <p:cNvSpPr txBox="1"/>
          <p:nvPr/>
        </p:nvSpPr>
        <p:spPr>
          <a:xfrm>
            <a:off x="146520" y="275760"/>
            <a:ext cx="885096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Estructura de Control - Selección </a:t>
            </a:r>
            <a:r>
              <a:rPr b="0"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Determine qué Hace el Siguiente Código</a:t>
            </a:r>
            <a:endParaRPr b="0" lang="es-AR" sz="1400" spc="-1" strike="noStrike">
              <a:solidFill>
                <a:srgbClr val="000000"/>
              </a:solidFill>
              <a:uFill>
                <a:solidFill>
                  <a:srgbClr val="ffffff"/>
                </a:solidFill>
              </a:uFill>
              <a:latin typeface="Arial"/>
            </a:endParaRPr>
          </a:p>
        </p:txBody>
      </p:sp>
      <p:sp>
        <p:nvSpPr>
          <p:cNvPr id="637" name="TextShape 2"/>
          <p:cNvSpPr txBox="1"/>
          <p:nvPr/>
        </p:nvSpPr>
        <p:spPr>
          <a:xfrm>
            <a:off x="628560" y="1855080"/>
            <a:ext cx="7886520" cy="4677120"/>
          </a:xfrm>
          <a:prstGeom prst="rect">
            <a:avLst/>
          </a:prstGeom>
          <a:noFill/>
          <a:ln>
            <a:noFill/>
          </a:ln>
        </p:spPr>
        <p:txBody>
          <a:bodyPr/>
          <a:p>
            <a:pPr marL="228600" indent="-228240" algn="ctr">
              <a:lnSpc>
                <a:spcPct val="90000"/>
              </a:lnSpc>
            </a:pPr>
            <a:r>
              <a:rPr b="0" lang="es-AR" sz="2000" spc="-1" strike="noStrike">
                <a:solidFill>
                  <a:srgbClr val="000000"/>
                </a:solidFill>
                <a:uFill>
                  <a:solidFill>
                    <a:srgbClr val="ffffff"/>
                  </a:solidFill>
                </a:uFill>
                <a:latin typeface="Arial"/>
                <a:ea typeface="Arial"/>
              </a:rPr>
              <a:t>Dado tres números ingresados por el usuario, el algoritmo se fija si el primer numero es negativo muestra el producto de los tres números ingresados, sino muestra la suma de los tres números ingresados</a:t>
            </a:r>
            <a:endParaRPr b="0" lang="es-AR" sz="1400" spc="-1" strike="noStrike">
              <a:solidFill>
                <a:srgbClr val="000000"/>
              </a:solidFill>
              <a:uFill>
                <a:solidFill>
                  <a:srgbClr val="ffffff"/>
                </a:solidFill>
              </a:uFill>
              <a:latin typeface="Arial"/>
            </a:endParaRPr>
          </a:p>
          <a:p>
            <a:pPr marL="36000">
              <a:lnSpc>
                <a:spcPct val="100000"/>
              </a:lnSpc>
            </a:pPr>
            <a:endParaRPr b="0" lang="es-AR" sz="14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readlineSync </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require</a:t>
            </a:r>
            <a:r>
              <a:rPr b="0" lang="es-AR" sz="1400" spc="-1" strike="noStrike">
                <a:solidFill>
                  <a:srgbClr val="333333"/>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r>
              <a:rPr b="0" lang="es-AR" sz="1400" spc="-1" strike="noStrike">
                <a:solidFill>
                  <a:srgbClr val="448c27"/>
                </a:solidFill>
                <a:uFill>
                  <a:solidFill>
                    <a:srgbClr val="ffffff"/>
                  </a:solidFill>
                </a:uFill>
                <a:latin typeface="Calibri"/>
                <a:ea typeface="Calibri"/>
              </a:rPr>
              <a:t>readline-sync</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no1 </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readlineSync</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questionInt</a:t>
            </a:r>
            <a:r>
              <a:rPr b="0" lang="es-AR" sz="1400" spc="-1" strike="noStrike">
                <a:solidFill>
                  <a:srgbClr val="333333"/>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"Ingrese el primer: "</a:t>
            </a:r>
            <a:r>
              <a:rPr b="0" lang="es-AR" sz="1400" spc="-1" strike="noStrike">
                <a:solidFill>
                  <a:srgbClr val="333333"/>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no2</a:t>
            </a:r>
            <a:r>
              <a:rPr b="0" lang="es-AR" sz="1400" spc="-1" strike="noStrike">
                <a:solidFill>
                  <a:srgbClr val="333333"/>
                </a:solidFill>
                <a:uFill>
                  <a:solidFill>
                    <a:srgbClr val="ffffff"/>
                  </a:solidFill>
                </a:uFill>
                <a:latin typeface="Calibri"/>
                <a:ea typeface="Calibri"/>
              </a:rPr>
              <a:t> </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readlineSync</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questionInt</a:t>
            </a:r>
            <a:r>
              <a:rPr b="0" lang="es-AR" sz="1400" spc="-1" strike="noStrike">
                <a:solidFill>
                  <a:srgbClr val="333333"/>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"Ingrese el segundo: "</a:t>
            </a:r>
            <a:r>
              <a:rPr b="0" lang="es-AR" sz="1400" spc="-1" strike="noStrike">
                <a:solidFill>
                  <a:srgbClr val="333333"/>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let</a:t>
            </a: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no3 </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readlineSync</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questionInt</a:t>
            </a:r>
            <a:r>
              <a:rPr b="0" lang="es-AR" sz="1400" spc="-1" strike="noStrike">
                <a:solidFill>
                  <a:srgbClr val="333333"/>
                </a:solidFill>
                <a:uFill>
                  <a:solidFill>
                    <a:srgbClr val="ffffff"/>
                  </a:solidFill>
                </a:uFill>
                <a:latin typeface="Calibri"/>
                <a:ea typeface="Calibri"/>
              </a:rPr>
              <a:t>(</a:t>
            </a:r>
            <a:r>
              <a:rPr b="0" lang="es-AR" sz="1400" spc="-1" strike="noStrike">
                <a:solidFill>
                  <a:srgbClr val="ff0000"/>
                </a:solidFill>
                <a:uFill>
                  <a:solidFill>
                    <a:srgbClr val="ffffff"/>
                  </a:solidFill>
                </a:uFill>
                <a:latin typeface="Calibri"/>
                <a:ea typeface="Calibri"/>
              </a:rPr>
              <a:t>"Ingrese el tercer: "</a:t>
            </a:r>
            <a:r>
              <a:rPr b="0" lang="es-AR" sz="1400" spc="-1" strike="noStrike">
                <a:solidFill>
                  <a:srgbClr val="333333"/>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let </a:t>
            </a:r>
            <a:r>
              <a:rPr b="0" lang="es-AR" sz="1400" spc="-1" strike="noStrike">
                <a:solidFill>
                  <a:srgbClr val="000000"/>
                </a:solidFill>
                <a:uFill>
                  <a:solidFill>
                    <a:srgbClr val="ffffff"/>
                  </a:solidFill>
                </a:uFill>
                <a:latin typeface="Calibri"/>
                <a:ea typeface="Calibri"/>
              </a:rPr>
              <a:t>result</a:t>
            </a:r>
            <a:r>
              <a:rPr b="0" lang="es-AR" sz="14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if </a:t>
            </a:r>
            <a:r>
              <a:rPr b="0" lang="es-AR" sz="1400" spc="-1" strike="noStrike">
                <a:solidFill>
                  <a:srgbClr val="333333"/>
                </a:solidFill>
                <a:uFill>
                  <a:solidFill>
                    <a:srgbClr val="ffffff"/>
                  </a:solidFill>
                </a:uFill>
                <a:latin typeface="Calibri"/>
                <a:ea typeface="Calibri"/>
              </a:rPr>
              <a:t>(</a:t>
            </a:r>
            <a:r>
              <a:rPr b="0" lang="es-AR" sz="1400" spc="-1" strike="noStrike">
                <a:solidFill>
                  <a:srgbClr val="000000"/>
                </a:solidFill>
                <a:uFill>
                  <a:solidFill>
                    <a:srgbClr val="ffffff"/>
                  </a:solidFill>
                </a:uFill>
                <a:latin typeface="Calibri"/>
                <a:ea typeface="Calibri"/>
              </a:rPr>
              <a:t>no1</a:t>
            </a:r>
            <a:r>
              <a:rPr b="0" lang="es-AR" sz="1400" spc="-1" strike="noStrike">
                <a:solidFill>
                  <a:srgbClr val="333333"/>
                </a:solidFill>
                <a:uFill>
                  <a:solidFill>
                    <a:srgbClr val="ffffff"/>
                  </a:solidFill>
                </a:uFill>
                <a:latin typeface="Calibri"/>
                <a:ea typeface="Calibri"/>
              </a:rPr>
              <a:t> </a:t>
            </a:r>
            <a:r>
              <a:rPr b="0" lang="es-AR" sz="1400" spc="-1" strike="noStrike">
                <a:solidFill>
                  <a:srgbClr val="777777"/>
                </a:solidFill>
                <a:uFill>
                  <a:solidFill>
                    <a:srgbClr val="ffffff"/>
                  </a:solidFill>
                </a:uFill>
                <a:latin typeface="Calibri"/>
                <a:ea typeface="Calibri"/>
              </a:rPr>
              <a:t>&lt;</a:t>
            </a:r>
            <a:r>
              <a:rPr b="0" lang="es-AR" sz="1400" spc="-1" strike="noStrike">
                <a:solidFill>
                  <a:srgbClr val="333333"/>
                </a:solidFill>
                <a:uFill>
                  <a:solidFill>
                    <a:srgbClr val="ffffff"/>
                  </a:solidFill>
                </a:uFill>
                <a:latin typeface="Calibri"/>
                <a:ea typeface="Calibri"/>
              </a:rPr>
              <a:t> </a:t>
            </a:r>
            <a:r>
              <a:rPr b="0" lang="es-AR" sz="1400" spc="-1" strike="noStrike">
                <a:solidFill>
                  <a:srgbClr val="9c5d27"/>
                </a:solidFill>
                <a:uFill>
                  <a:solidFill>
                    <a:srgbClr val="ffffff"/>
                  </a:solidFill>
                </a:uFill>
                <a:latin typeface="Calibri"/>
                <a:ea typeface="Calibri"/>
              </a:rPr>
              <a:t>0</a:t>
            </a: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000000"/>
                </a:solidFill>
                <a:uFill>
                  <a:solidFill>
                    <a:srgbClr val="ffffff"/>
                  </a:solidFill>
                </a:uFill>
                <a:latin typeface="Calibri"/>
                <a:ea typeface="Calibri"/>
              </a:rPr>
              <a:t>result </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no1</a:t>
            </a:r>
            <a:r>
              <a:rPr b="0" lang="es-AR" sz="1400" spc="-1" strike="noStrike">
                <a:solidFill>
                  <a:srgbClr val="777777"/>
                </a:solidFill>
                <a:uFill>
                  <a:solidFill>
                    <a:srgbClr val="ffffff"/>
                  </a:solidFill>
                </a:uFill>
                <a:latin typeface="Calibri"/>
                <a:ea typeface="Calibri"/>
              </a:rPr>
              <a:t>*</a:t>
            </a:r>
            <a:r>
              <a:rPr b="0" lang="es-AR" sz="1400" spc="-1" strike="noStrike">
                <a:solidFill>
                  <a:srgbClr val="000000"/>
                </a:solidFill>
                <a:uFill>
                  <a:solidFill>
                    <a:srgbClr val="ffffff"/>
                  </a:solidFill>
                </a:uFill>
                <a:latin typeface="Calibri"/>
                <a:ea typeface="Calibri"/>
              </a:rPr>
              <a:t>no2</a:t>
            </a:r>
            <a:r>
              <a:rPr b="0" lang="es-AR" sz="1400" spc="-1" strike="noStrike">
                <a:solidFill>
                  <a:srgbClr val="777777"/>
                </a:solidFill>
                <a:uFill>
                  <a:solidFill>
                    <a:srgbClr val="ffffff"/>
                  </a:solidFill>
                </a:uFill>
                <a:latin typeface="Calibri"/>
                <a:ea typeface="Calibri"/>
              </a:rPr>
              <a:t>*</a:t>
            </a:r>
            <a:r>
              <a:rPr b="0" lang="es-AR" sz="1400" spc="-1" strike="noStrike">
                <a:solidFill>
                  <a:srgbClr val="000000"/>
                </a:solidFill>
                <a:uFill>
                  <a:solidFill>
                    <a:srgbClr val="ffffff"/>
                  </a:solidFill>
                </a:uFill>
                <a:latin typeface="Calibri"/>
                <a:ea typeface="Calibri"/>
              </a:rPr>
              <a:t>no3</a:t>
            </a:r>
            <a:r>
              <a:rPr b="0" lang="es-AR" sz="14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000000"/>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 </a:t>
            </a:r>
            <a:r>
              <a:rPr b="1" lang="es-AR" sz="1400" spc="-1" strike="noStrike">
                <a:solidFill>
                  <a:srgbClr val="000080"/>
                </a:solidFill>
                <a:uFill>
                  <a:solidFill>
                    <a:srgbClr val="ffffff"/>
                  </a:solidFill>
                </a:uFill>
                <a:latin typeface="Calibri"/>
                <a:ea typeface="Calibri"/>
              </a:rPr>
              <a:t>else</a:t>
            </a:r>
            <a:r>
              <a:rPr b="0" lang="es-AR" sz="1600" spc="-1" strike="noStrike">
                <a:solidFill>
                  <a:srgbClr val="000000"/>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000000"/>
                </a:solidFill>
                <a:uFill>
                  <a:solidFill>
                    <a:srgbClr val="ffffff"/>
                  </a:solidFill>
                </a:uFill>
                <a:latin typeface="Calibri"/>
                <a:ea typeface="Calibri"/>
              </a:rPr>
              <a:t>result </a:t>
            </a:r>
            <a:r>
              <a:rPr b="0" lang="es-AR" sz="1400" spc="-1" strike="noStrike">
                <a:solidFill>
                  <a:srgbClr val="777777"/>
                </a:solidFill>
                <a:uFill>
                  <a:solidFill>
                    <a:srgbClr val="ffffff"/>
                  </a:solidFill>
                </a:uFill>
                <a:latin typeface="Calibri"/>
                <a:ea typeface="Calibri"/>
              </a:rPr>
              <a:t>=</a:t>
            </a:r>
            <a:r>
              <a:rPr b="0" lang="es-AR" sz="1400" spc="-1" strike="noStrike">
                <a:solidFill>
                  <a:srgbClr val="333333"/>
                </a:solidFill>
                <a:uFill>
                  <a:solidFill>
                    <a:srgbClr val="ffffff"/>
                  </a:solidFill>
                </a:uFill>
                <a:latin typeface="Calibri"/>
                <a:ea typeface="Calibri"/>
              </a:rPr>
              <a:t> </a:t>
            </a:r>
            <a:r>
              <a:rPr b="0" lang="es-AR" sz="1400" spc="-1" strike="noStrike">
                <a:solidFill>
                  <a:srgbClr val="000000"/>
                </a:solidFill>
                <a:uFill>
                  <a:solidFill>
                    <a:srgbClr val="ffffff"/>
                  </a:solidFill>
                </a:uFill>
                <a:latin typeface="Calibri"/>
                <a:ea typeface="Calibri"/>
              </a:rPr>
              <a:t>no1</a:t>
            </a:r>
            <a:r>
              <a:rPr b="0" lang="es-AR" sz="1400" spc="-1" strike="noStrike">
                <a:solidFill>
                  <a:srgbClr val="777777"/>
                </a:solidFill>
                <a:uFill>
                  <a:solidFill>
                    <a:srgbClr val="ffffff"/>
                  </a:solidFill>
                </a:uFill>
                <a:latin typeface="Calibri"/>
                <a:ea typeface="Calibri"/>
              </a:rPr>
              <a:t>+</a:t>
            </a:r>
            <a:r>
              <a:rPr b="0" lang="es-AR" sz="1400" spc="-1" strike="noStrike">
                <a:solidFill>
                  <a:srgbClr val="000000"/>
                </a:solidFill>
                <a:uFill>
                  <a:solidFill>
                    <a:srgbClr val="ffffff"/>
                  </a:solidFill>
                </a:uFill>
                <a:latin typeface="Calibri"/>
                <a:ea typeface="Calibri"/>
              </a:rPr>
              <a:t>no2</a:t>
            </a:r>
            <a:r>
              <a:rPr b="0" lang="es-AR" sz="1400" spc="-1" strike="noStrike">
                <a:solidFill>
                  <a:srgbClr val="777777"/>
                </a:solidFill>
                <a:uFill>
                  <a:solidFill>
                    <a:srgbClr val="ffffff"/>
                  </a:solidFill>
                </a:uFill>
                <a:latin typeface="Calibri"/>
                <a:ea typeface="Calibri"/>
              </a:rPr>
              <a:t>+</a:t>
            </a:r>
            <a:r>
              <a:rPr b="0" lang="es-AR" sz="1400" spc="-1" strike="noStrike">
                <a:solidFill>
                  <a:srgbClr val="000000"/>
                </a:solidFill>
                <a:uFill>
                  <a:solidFill>
                    <a:srgbClr val="ffffff"/>
                  </a:solidFill>
                </a:uFill>
                <a:latin typeface="Calibri"/>
                <a:ea typeface="Calibri"/>
              </a:rPr>
              <a:t>no3</a:t>
            </a:r>
            <a:r>
              <a:rPr b="0" lang="es-AR" sz="14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14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400" spc="-1" strike="noStrike">
                <a:solidFill>
                  <a:srgbClr val="000080"/>
                </a:solidFill>
                <a:uFill>
                  <a:solidFill>
                    <a:srgbClr val="ffffff"/>
                  </a:solidFill>
                </a:uFill>
                <a:latin typeface="Calibri"/>
                <a:ea typeface="Calibri"/>
              </a:rPr>
              <a:t>console</a:t>
            </a:r>
            <a:r>
              <a:rPr b="0" lang="es-AR" sz="1400" spc="-1" strike="noStrike">
                <a:solidFill>
                  <a:srgbClr val="777777"/>
                </a:solidFill>
                <a:uFill>
                  <a:solidFill>
                    <a:srgbClr val="ffffff"/>
                  </a:solidFill>
                </a:uFill>
                <a:latin typeface="Calibri"/>
                <a:ea typeface="Calibri"/>
              </a:rPr>
              <a:t>.</a:t>
            </a:r>
            <a:r>
              <a:rPr b="1" lang="es-AR" sz="1400" spc="-1" strike="noStrike">
                <a:solidFill>
                  <a:srgbClr val="000080"/>
                </a:solidFill>
                <a:uFill>
                  <a:solidFill>
                    <a:srgbClr val="ffffff"/>
                  </a:solidFill>
                </a:uFill>
                <a:latin typeface="Calibri"/>
                <a:ea typeface="Calibri"/>
              </a:rPr>
              <a:t>log</a:t>
            </a:r>
            <a:r>
              <a:rPr b="0" lang="es-AR" sz="1400" spc="-1" strike="noStrike">
                <a:solidFill>
                  <a:srgbClr val="333333"/>
                </a:solidFill>
                <a:uFill>
                  <a:solidFill>
                    <a:srgbClr val="ffffff"/>
                  </a:solidFill>
                </a:uFill>
                <a:latin typeface="Calibri"/>
                <a:ea typeface="Calibri"/>
              </a:rPr>
              <a:t>(</a:t>
            </a:r>
            <a:r>
              <a:rPr b="0" lang="es-AR" sz="1400" spc="-1" strike="noStrike">
                <a:solidFill>
                  <a:srgbClr val="000000"/>
                </a:solidFill>
                <a:uFill>
                  <a:solidFill>
                    <a:srgbClr val="ffffff"/>
                  </a:solidFill>
                </a:uFill>
                <a:latin typeface="Calibri"/>
                <a:ea typeface="Calibri"/>
              </a:rPr>
              <a:t>result</a:t>
            </a:r>
            <a:r>
              <a:rPr b="0" lang="es-AR" sz="1400" spc="-1" strike="noStrike">
                <a:solidFill>
                  <a:srgbClr val="333333"/>
                </a:solidFill>
                <a:uFill>
                  <a:solidFill>
                    <a:srgbClr val="ffffff"/>
                  </a:solidFill>
                </a:uFill>
                <a:latin typeface="Calibri"/>
                <a:ea typeface="Calibri"/>
              </a:rPr>
              <a:t>)</a:t>
            </a:r>
            <a:r>
              <a:rPr b="0" lang="es-AR" sz="14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endParaRPr b="0" lang="es-AR" sz="1400" spc="-1" strike="noStrike">
              <a:solidFill>
                <a:srgbClr val="000000"/>
              </a:solidFill>
              <a:uFill>
                <a:solidFill>
                  <a:srgbClr val="ffffff"/>
                </a:solidFill>
              </a:uFill>
              <a:latin typeface="Arial"/>
            </a:endParaRPr>
          </a:p>
          <a:p>
            <a:pPr marL="36000">
              <a:lnSpc>
                <a:spcPct val="100000"/>
              </a:lnSpc>
            </a:pPr>
            <a:endParaRPr b="0" lang="es-AR" sz="1400" spc="-1" strike="noStrike">
              <a:solidFill>
                <a:srgbClr val="000000"/>
              </a:solidFill>
              <a:uFill>
                <a:solidFill>
                  <a:srgbClr val="ffffff"/>
                </a:solidFill>
              </a:uFill>
              <a:latin typeface="Arial"/>
            </a:endParaRPr>
          </a:p>
        </p:txBody>
      </p:sp>
      <p:sp>
        <p:nvSpPr>
          <p:cNvPr id="638" name="TextShape 3"/>
          <p:cNvSpPr txBox="1"/>
          <p:nvPr/>
        </p:nvSpPr>
        <p:spPr>
          <a:xfrm>
            <a:off x="8587800" y="6575400"/>
            <a:ext cx="556200" cy="364680"/>
          </a:xfrm>
          <a:prstGeom prst="rect">
            <a:avLst/>
          </a:prstGeom>
          <a:noFill/>
          <a:ln>
            <a:noFill/>
          </a:ln>
        </p:spPr>
        <p:txBody>
          <a:bodyPr anchor="ctr"/>
          <a:p>
            <a:pPr algn="r">
              <a:lnSpc>
                <a:spcPct val="100000"/>
              </a:lnSpc>
            </a:pPr>
            <a:fld id="{439196C9-FE6B-41CD-875B-3A3F91DF5417}"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639" name="Google Shape;702;p75" descr=""/>
          <p:cNvPicPr/>
          <p:nvPr/>
        </p:nvPicPr>
        <p:blipFill>
          <a:blip r:embed="rId1"/>
          <a:stretch/>
        </p:blipFill>
        <p:spPr>
          <a:xfrm>
            <a:off x="5800680" y="3638160"/>
            <a:ext cx="2571480" cy="1771200"/>
          </a:xfrm>
          <a:prstGeom prst="rect">
            <a:avLst/>
          </a:prstGeom>
          <a:ln>
            <a:noFill/>
          </a:ln>
        </p:spPr>
      </p:pic>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Estructura de Control - Selecci</a:t>
            </a:r>
            <a:r>
              <a:rPr b="1" i="1" lang="es-AR" sz="4000" spc="-1" strike="noStrike">
                <a:solidFill>
                  <a:srgbClr val="000000"/>
                </a:solidFill>
                <a:uFill>
                  <a:solidFill>
                    <a:srgbClr val="ffffff"/>
                  </a:solidFill>
                </a:uFill>
                <a:latin typeface="Arial"/>
                <a:ea typeface="Arial"/>
              </a:rPr>
              <a:t>ón </a:t>
            </a:r>
            <a:r>
              <a:rPr b="1" i="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Determine qué Hace el Siguiente Código</a:t>
            </a:r>
            <a:endParaRPr b="0" lang="es-AR" sz="1400" spc="-1" strike="noStrike">
              <a:solidFill>
                <a:srgbClr val="000000"/>
              </a:solidFill>
              <a:uFill>
                <a:solidFill>
                  <a:srgbClr val="ffffff"/>
                </a:solidFill>
              </a:uFill>
              <a:latin typeface="Arial"/>
            </a:endParaRPr>
          </a:p>
        </p:txBody>
      </p:sp>
      <p:sp>
        <p:nvSpPr>
          <p:cNvPr id="641" name="TextShape 2"/>
          <p:cNvSpPr txBox="1"/>
          <p:nvPr/>
        </p:nvSpPr>
        <p:spPr>
          <a:xfrm>
            <a:off x="8587800" y="6575400"/>
            <a:ext cx="556200" cy="364680"/>
          </a:xfrm>
          <a:prstGeom prst="rect">
            <a:avLst/>
          </a:prstGeom>
          <a:noFill/>
          <a:ln>
            <a:noFill/>
          </a:ln>
        </p:spPr>
        <p:txBody>
          <a:bodyPr anchor="ctr"/>
          <a:p>
            <a:pPr algn="r">
              <a:lnSpc>
                <a:spcPct val="100000"/>
              </a:lnSpc>
            </a:pPr>
            <a:fld id="{20488982-496A-4D83-87DE-4A2589FF6A9D}"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642" name="TextShape 3"/>
          <p:cNvSpPr txBox="1"/>
          <p:nvPr/>
        </p:nvSpPr>
        <p:spPr>
          <a:xfrm>
            <a:off x="628560" y="2160000"/>
            <a:ext cx="7886520" cy="4350960"/>
          </a:xfrm>
          <a:prstGeom prst="rect">
            <a:avLst/>
          </a:prstGeom>
          <a:noFill/>
          <a:ln>
            <a:noFill/>
          </a:ln>
        </p:spPr>
        <p:txBody>
          <a:bodyPr/>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readlineSync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require</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r>
              <a:rPr b="0" lang="es-AR" sz="1800" spc="-1" strike="noStrike">
                <a:solidFill>
                  <a:srgbClr val="448c27"/>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e</a:t>
            </a:r>
            <a:r>
              <a:rPr b="0" lang="es-AR" sz="1800" spc="-1" strike="noStrike">
                <a:solidFill>
                  <a:srgbClr val="333333"/>
                </a:solidFill>
                <a:uFill>
                  <a:solidFill>
                    <a:srgbClr val="ffffff"/>
                  </a:solidFill>
                </a:uFill>
                <a:latin typeface="Calibri"/>
                <a:ea typeface="Calibri"/>
              </a:rPr>
              <a:t>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questionInt</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"Introduce "</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if</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e</a:t>
            </a:r>
            <a:r>
              <a:rPr b="0" lang="es-AR" sz="1800" spc="-1" strike="noStrike">
                <a:solidFill>
                  <a:srgbClr val="333333"/>
                </a:solidFill>
                <a:uFill>
                  <a:solidFill>
                    <a:srgbClr val="ffffff"/>
                  </a:solidFill>
                </a:uFill>
                <a:latin typeface="Calibri"/>
                <a:ea typeface="Calibri"/>
              </a:rPr>
              <a:t> </a:t>
            </a:r>
            <a:r>
              <a:rPr b="0" lang="es-AR" sz="1800" spc="-1" strike="noStrike">
                <a:solidFill>
                  <a:srgbClr val="777777"/>
                </a:solidFill>
                <a:uFill>
                  <a:solidFill>
                    <a:srgbClr val="ffffff"/>
                  </a:solidFill>
                </a:uFill>
                <a:latin typeface="Calibri"/>
                <a:ea typeface="Calibri"/>
              </a:rPr>
              <a:t>&gt;=</a:t>
            </a:r>
            <a:r>
              <a:rPr b="0" lang="es-AR" sz="1800" spc="-1" strike="noStrike">
                <a:solidFill>
                  <a:srgbClr val="333333"/>
                </a:solidFill>
                <a:uFill>
                  <a:solidFill>
                    <a:srgbClr val="ffffff"/>
                  </a:solidFill>
                </a:uFill>
                <a:latin typeface="Calibri"/>
                <a:ea typeface="Calibri"/>
              </a:rPr>
              <a:t> </a:t>
            </a:r>
            <a:r>
              <a:rPr b="0" lang="es-AR" sz="1800" spc="-1" strike="noStrike">
                <a:solidFill>
                  <a:srgbClr val="9c5d27"/>
                </a:solidFill>
                <a:uFill>
                  <a:solidFill>
                    <a:srgbClr val="ffffff"/>
                  </a:solidFill>
                </a:uFill>
                <a:latin typeface="Calibri"/>
                <a:ea typeface="Calibri"/>
              </a:rPr>
              <a:t>18</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log</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"Es "</a:t>
            </a:r>
            <a:r>
              <a:rPr b="0" lang="es-AR" sz="1800" spc="-1" strike="noStrike">
                <a:solidFill>
                  <a:srgbClr val="333333"/>
                </a:solidFill>
                <a:uFill>
                  <a:solidFill>
                    <a:srgbClr val="ffffff"/>
                  </a:solidFill>
                </a:uFill>
                <a:latin typeface="Calibri"/>
                <a:ea typeface="Calibri"/>
              </a:rPr>
              <a:t> </a:t>
            </a:r>
            <a:r>
              <a:rPr b="0" lang="es-AR" sz="1800" spc="-1" strike="noStrike">
                <a:solidFill>
                  <a:srgbClr val="777777"/>
                </a:solidFill>
                <a:uFill>
                  <a:solidFill>
                    <a:srgbClr val="ffffff"/>
                  </a:solidFill>
                </a:uFill>
                <a:latin typeface="Calibri"/>
                <a:ea typeface="Calibri"/>
              </a:rPr>
              <a:t>+</a:t>
            </a:r>
            <a:r>
              <a:rPr b="0" lang="es-AR" sz="1800" spc="-1" strike="noStrike">
                <a:solidFill>
                  <a:srgbClr val="000000"/>
                </a:solidFill>
                <a:uFill>
                  <a:solidFill>
                    <a:srgbClr val="ffffff"/>
                  </a:solidFill>
                </a:uFill>
                <a:latin typeface="Calibri"/>
                <a:ea typeface="Calibri"/>
              </a:rPr>
              <a:t> e</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1800" spc="-1" strike="noStrike">
                <a:solidFill>
                  <a:srgbClr val="000000"/>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else</a:t>
            </a:r>
            <a:r>
              <a:rPr b="0" lang="es-AR" sz="1800" spc="-1" strike="noStrike">
                <a:solidFill>
                  <a:srgbClr val="4b69c6"/>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log</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"No es "</a:t>
            </a:r>
            <a:r>
              <a:rPr b="0" lang="es-AR" sz="1800" spc="-1" strike="noStrike">
                <a:solidFill>
                  <a:srgbClr val="333333"/>
                </a:solidFill>
                <a:uFill>
                  <a:solidFill>
                    <a:srgbClr val="ffffff"/>
                  </a:solidFill>
                </a:uFill>
                <a:latin typeface="Calibri"/>
                <a:ea typeface="Calibri"/>
              </a:rPr>
              <a:t>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e</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18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p:txBody>
      </p:sp>
      <p:pic>
        <p:nvPicPr>
          <p:cNvPr id="643" name="Google Shape;710;p76" descr=""/>
          <p:cNvPicPr/>
          <p:nvPr/>
        </p:nvPicPr>
        <p:blipFill>
          <a:blip r:embed="rId1"/>
          <a:stretch/>
        </p:blipFill>
        <p:spPr>
          <a:xfrm>
            <a:off x="5532480" y="4052160"/>
            <a:ext cx="2679120" cy="2006640"/>
          </a:xfrm>
          <a:prstGeom prst="rect">
            <a:avLst/>
          </a:prstGeom>
          <a:ln>
            <a:noFill/>
          </a:ln>
        </p:spPr>
      </p:pic>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Estructura de Control - Selección </a:t>
            </a:r>
            <a:r>
              <a:rPr b="0"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Determine qué Hace el Siguiente Código</a:t>
            </a:r>
            <a:endParaRPr b="0" lang="es-AR" sz="1400" spc="-1" strike="noStrike">
              <a:solidFill>
                <a:srgbClr val="000000"/>
              </a:solidFill>
              <a:uFill>
                <a:solidFill>
                  <a:srgbClr val="ffffff"/>
                </a:solidFill>
              </a:uFill>
              <a:latin typeface="Arial"/>
            </a:endParaRPr>
          </a:p>
        </p:txBody>
      </p:sp>
      <p:sp>
        <p:nvSpPr>
          <p:cNvPr id="645" name="TextShape 2"/>
          <p:cNvSpPr txBox="1"/>
          <p:nvPr/>
        </p:nvSpPr>
        <p:spPr>
          <a:xfrm>
            <a:off x="628560" y="2160000"/>
            <a:ext cx="7886520" cy="4350960"/>
          </a:xfrm>
          <a:prstGeom prst="rect">
            <a:avLst/>
          </a:prstGeom>
          <a:noFill/>
          <a:ln>
            <a:noFill/>
          </a:ln>
        </p:spPr>
        <p:txBody>
          <a:bodyPr/>
          <a:p>
            <a:pPr marL="228600" indent="-228240">
              <a:lnSpc>
                <a:spcPct val="80000"/>
              </a:lnSpc>
              <a:buClr>
                <a:srgbClr val="000000"/>
              </a:buClr>
              <a:buFont typeface="Arial"/>
              <a:buChar char="•"/>
            </a:pPr>
            <a:r>
              <a:rPr b="0" lang="es-AR" sz="2000" spc="-1" strike="noStrike">
                <a:solidFill>
                  <a:srgbClr val="000000"/>
                </a:solidFill>
                <a:uFill>
                  <a:solidFill>
                    <a:srgbClr val="ffffff"/>
                  </a:solidFill>
                </a:uFill>
                <a:latin typeface="Arial"/>
                <a:ea typeface="Arial"/>
              </a:rPr>
              <a:t>Dada la edad de una persona informa si es mayor de 18 o no</a:t>
            </a:r>
            <a:endParaRPr b="0" lang="es-AR" sz="1400" spc="-1" strike="noStrike">
              <a:solidFill>
                <a:srgbClr val="000000"/>
              </a:solidFill>
              <a:uFill>
                <a:solidFill>
                  <a:srgbClr val="ffffff"/>
                </a:solidFill>
              </a:uFill>
              <a:latin typeface="Arial"/>
            </a:endParaRPr>
          </a:p>
          <a:p>
            <a:pPr>
              <a:lnSpc>
                <a:spcPct val="135000"/>
              </a:lnSpc>
            </a:pPr>
            <a:endParaRPr b="0" lang="es-AR" sz="14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readlineSync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require</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r>
              <a:rPr b="0" lang="es-AR" sz="1800" spc="-1" strike="noStrike">
                <a:solidFill>
                  <a:srgbClr val="448c27"/>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e</a:t>
            </a:r>
            <a:r>
              <a:rPr b="0" lang="es-AR" sz="1800" spc="-1" strike="noStrike">
                <a:solidFill>
                  <a:srgbClr val="333333"/>
                </a:solidFill>
                <a:uFill>
                  <a:solidFill>
                    <a:srgbClr val="ffffff"/>
                  </a:solidFill>
                </a:uFill>
                <a:latin typeface="Calibri"/>
                <a:ea typeface="Calibri"/>
              </a:rPr>
              <a:t>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questionInt</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"Introduce "</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if</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e</a:t>
            </a:r>
            <a:r>
              <a:rPr b="0" lang="es-AR" sz="1800" spc="-1" strike="noStrike">
                <a:solidFill>
                  <a:srgbClr val="333333"/>
                </a:solidFill>
                <a:uFill>
                  <a:solidFill>
                    <a:srgbClr val="ffffff"/>
                  </a:solidFill>
                </a:uFill>
                <a:latin typeface="Calibri"/>
                <a:ea typeface="Calibri"/>
              </a:rPr>
              <a:t> </a:t>
            </a:r>
            <a:r>
              <a:rPr b="0" lang="es-AR" sz="1800" spc="-1" strike="noStrike">
                <a:solidFill>
                  <a:srgbClr val="777777"/>
                </a:solidFill>
                <a:uFill>
                  <a:solidFill>
                    <a:srgbClr val="ffffff"/>
                  </a:solidFill>
                </a:uFill>
                <a:latin typeface="Calibri"/>
                <a:ea typeface="Calibri"/>
              </a:rPr>
              <a:t>&gt;=</a:t>
            </a:r>
            <a:r>
              <a:rPr b="0" lang="es-AR" sz="1800" spc="-1" strike="noStrike">
                <a:solidFill>
                  <a:srgbClr val="333333"/>
                </a:solidFill>
                <a:uFill>
                  <a:solidFill>
                    <a:srgbClr val="ffffff"/>
                  </a:solidFill>
                </a:uFill>
                <a:latin typeface="Calibri"/>
                <a:ea typeface="Calibri"/>
              </a:rPr>
              <a:t> </a:t>
            </a:r>
            <a:r>
              <a:rPr b="0" lang="es-AR" sz="1800" spc="-1" strike="noStrike">
                <a:solidFill>
                  <a:srgbClr val="9c5d27"/>
                </a:solidFill>
                <a:uFill>
                  <a:solidFill>
                    <a:srgbClr val="ffffff"/>
                  </a:solidFill>
                </a:uFill>
                <a:latin typeface="Calibri"/>
                <a:ea typeface="Calibri"/>
              </a:rPr>
              <a:t>18</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log</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"Es "</a:t>
            </a:r>
            <a:r>
              <a:rPr b="0" lang="es-AR" sz="1800" spc="-1" strike="noStrike">
                <a:solidFill>
                  <a:srgbClr val="333333"/>
                </a:solidFill>
                <a:uFill>
                  <a:solidFill>
                    <a:srgbClr val="ffffff"/>
                  </a:solidFill>
                </a:uFill>
                <a:latin typeface="Calibri"/>
                <a:ea typeface="Calibri"/>
              </a:rPr>
              <a:t> </a:t>
            </a:r>
            <a:r>
              <a:rPr b="0" lang="es-AR" sz="1800" spc="-1" strike="noStrike">
                <a:solidFill>
                  <a:srgbClr val="777777"/>
                </a:solidFill>
                <a:uFill>
                  <a:solidFill>
                    <a:srgbClr val="ffffff"/>
                  </a:solidFill>
                </a:uFill>
                <a:latin typeface="Calibri"/>
                <a:ea typeface="Calibri"/>
              </a:rPr>
              <a:t>+</a:t>
            </a:r>
            <a:r>
              <a:rPr b="0" lang="es-AR" sz="1800" spc="-1" strike="noStrike">
                <a:solidFill>
                  <a:srgbClr val="000000"/>
                </a:solidFill>
                <a:uFill>
                  <a:solidFill>
                    <a:srgbClr val="ffffff"/>
                  </a:solidFill>
                </a:uFill>
                <a:latin typeface="Calibri"/>
                <a:ea typeface="Calibri"/>
              </a:rPr>
              <a:t> e</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1800" spc="-1" strike="noStrike">
                <a:solidFill>
                  <a:srgbClr val="000000"/>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else</a:t>
            </a:r>
            <a:r>
              <a:rPr b="0" lang="es-AR" sz="1800" spc="-1" strike="noStrike">
                <a:solidFill>
                  <a:srgbClr val="4b69c6"/>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log</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"No es "</a:t>
            </a:r>
            <a:r>
              <a:rPr b="0" lang="es-AR" sz="1800" spc="-1" strike="noStrike">
                <a:solidFill>
                  <a:srgbClr val="333333"/>
                </a:solidFill>
                <a:uFill>
                  <a:solidFill>
                    <a:srgbClr val="ffffff"/>
                  </a:solidFill>
                </a:uFill>
                <a:latin typeface="Calibri"/>
                <a:ea typeface="Calibri"/>
              </a:rPr>
              <a:t>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e</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a:lnSpc>
                <a:spcPct val="135000"/>
              </a:lnSpc>
            </a:pPr>
            <a:r>
              <a:rPr b="0" lang="es-AR" sz="1800" spc="-1" strike="noStrike">
                <a:solidFill>
                  <a:srgbClr val="000000"/>
                </a:solidFill>
                <a:uFill>
                  <a:solidFill>
                    <a:srgbClr val="ffffff"/>
                  </a:solidFill>
                </a:uFill>
                <a:latin typeface="Calibri"/>
                <a:ea typeface="Calibri"/>
              </a:rPr>
              <a:t>}</a:t>
            </a:r>
            <a:endParaRPr b="0" lang="es-AR" sz="1400" spc="-1" strike="noStrike">
              <a:solidFill>
                <a:srgbClr val="000000"/>
              </a:solidFill>
              <a:uFill>
                <a:solidFill>
                  <a:srgbClr val="ffffff"/>
                </a:solidFill>
              </a:uFill>
              <a:latin typeface="Arial"/>
            </a:endParaRPr>
          </a:p>
          <a:p>
            <a:pPr marL="228600" indent="-50400">
              <a:lnSpc>
                <a:spcPct val="80000"/>
              </a:lnSpc>
            </a:pPr>
            <a:endParaRPr b="0" lang="es-AR" sz="1400" spc="-1" strike="noStrike">
              <a:solidFill>
                <a:srgbClr val="000000"/>
              </a:solidFill>
              <a:uFill>
                <a:solidFill>
                  <a:srgbClr val="ffffff"/>
                </a:solidFill>
              </a:uFill>
              <a:latin typeface="Arial"/>
            </a:endParaRPr>
          </a:p>
        </p:txBody>
      </p:sp>
      <p:sp>
        <p:nvSpPr>
          <p:cNvPr id="646" name="TextShape 3"/>
          <p:cNvSpPr txBox="1"/>
          <p:nvPr/>
        </p:nvSpPr>
        <p:spPr>
          <a:xfrm>
            <a:off x="8587800" y="6575400"/>
            <a:ext cx="556200" cy="364680"/>
          </a:xfrm>
          <a:prstGeom prst="rect">
            <a:avLst/>
          </a:prstGeom>
          <a:noFill/>
          <a:ln>
            <a:noFill/>
          </a:ln>
        </p:spPr>
        <p:txBody>
          <a:bodyPr anchor="ctr"/>
          <a:p>
            <a:pPr algn="r">
              <a:lnSpc>
                <a:spcPct val="100000"/>
              </a:lnSpc>
            </a:pPr>
            <a:fld id="{B0CA2C06-2B10-4FEA-89ED-47B20B56DE14}"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647" name="Google Shape;718;p77" descr=""/>
          <p:cNvPicPr/>
          <p:nvPr/>
        </p:nvPicPr>
        <p:blipFill>
          <a:blip r:embed="rId1"/>
          <a:stretch/>
        </p:blipFill>
        <p:spPr>
          <a:xfrm>
            <a:off x="5508360" y="4343400"/>
            <a:ext cx="2571480" cy="1771200"/>
          </a:xfrm>
          <a:prstGeom prst="rect">
            <a:avLst/>
          </a:prstGeom>
          <a:ln>
            <a:noFill/>
          </a:ln>
        </p:spPr>
      </p:pic>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TextShape 1"/>
          <p:cNvSpPr txBox="1"/>
          <p:nvPr/>
        </p:nvSpPr>
        <p:spPr>
          <a:xfrm>
            <a:off x="0" y="0"/>
            <a:ext cx="9143640" cy="806760"/>
          </a:xfrm>
          <a:prstGeom prst="rect">
            <a:avLst/>
          </a:prstGeom>
          <a:noFill/>
          <a:ln>
            <a:noFill/>
          </a:ln>
        </p:spPr>
        <p:txBody>
          <a:bodyPr anchor="b"/>
          <a:p>
            <a:pPr algn="ctr">
              <a:lnSpc>
                <a:spcPct val="90000"/>
              </a:lnSpc>
            </a:pPr>
            <a:r>
              <a:rPr b="1" lang="es-AR" sz="4800" spc="-1" strike="noStrike">
                <a:solidFill>
                  <a:srgbClr val="ffffff"/>
                </a:solidFill>
                <a:uFill>
                  <a:solidFill>
                    <a:srgbClr val="ffffff"/>
                  </a:solidFill>
                </a:uFill>
                <a:latin typeface="Arial"/>
                <a:ea typeface="Arial"/>
              </a:rPr>
              <a:t>Técnicas de Programación</a:t>
            </a:r>
            <a:endParaRPr b="0" lang="es-AR" sz="1400" spc="-1" strike="noStrike">
              <a:solidFill>
                <a:srgbClr val="000000"/>
              </a:solidFill>
              <a:uFill>
                <a:solidFill>
                  <a:srgbClr val="ffffff"/>
                </a:solidFill>
              </a:uFill>
              <a:latin typeface="Arial"/>
            </a:endParaRPr>
          </a:p>
        </p:txBody>
      </p:sp>
      <p:sp>
        <p:nvSpPr>
          <p:cNvPr id="649" name="TextShape 2"/>
          <p:cNvSpPr txBox="1"/>
          <p:nvPr/>
        </p:nvSpPr>
        <p:spPr>
          <a:xfrm>
            <a:off x="0" y="5416200"/>
            <a:ext cx="9146520" cy="549720"/>
          </a:xfrm>
          <a:prstGeom prst="rect">
            <a:avLst/>
          </a:prstGeom>
          <a:noFill/>
          <a:ln>
            <a:noFill/>
          </a:ln>
        </p:spPr>
        <p:txBody>
          <a:bodyPr/>
          <a:p>
            <a:pPr algn="ctr">
              <a:lnSpc>
                <a:spcPct val="90000"/>
              </a:lnSpc>
            </a:pPr>
            <a:r>
              <a:rPr b="1" i="1" lang="es-AR" sz="3200" spc="-1" strike="noStrike">
                <a:solidFill>
                  <a:srgbClr val="ffffff"/>
                </a:solidFill>
                <a:uFill>
                  <a:solidFill>
                    <a:srgbClr val="ffffff"/>
                  </a:solidFill>
                </a:uFill>
                <a:latin typeface="Arial"/>
                <a:ea typeface="Arial"/>
              </a:rPr>
              <a:t>Selección (Ejercicios)</a:t>
            </a:r>
            <a:endParaRPr b="0" lang="es-AR" sz="3200" spc="-1" strike="noStrike">
              <a:solidFill>
                <a:srgbClr val="000000"/>
              </a:solidFill>
              <a:uFill>
                <a:solidFill>
                  <a:srgbClr val="ffffff"/>
                </a:solidFill>
              </a:uFill>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Estructura de Control - Selección </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Ejercicio – Mayor de Tres</a:t>
            </a:r>
            <a:endParaRPr b="0" lang="es-AR" sz="1400" spc="-1" strike="noStrike">
              <a:solidFill>
                <a:srgbClr val="000000"/>
              </a:solidFill>
              <a:uFill>
                <a:solidFill>
                  <a:srgbClr val="ffffff"/>
                </a:solidFill>
              </a:uFill>
              <a:latin typeface="Arial"/>
            </a:endParaRPr>
          </a:p>
        </p:txBody>
      </p:sp>
      <p:sp>
        <p:nvSpPr>
          <p:cNvPr id="651" name="TextShape 2"/>
          <p:cNvSpPr txBox="1"/>
          <p:nvPr/>
        </p:nvSpPr>
        <p:spPr>
          <a:xfrm>
            <a:off x="628560" y="2160000"/>
            <a:ext cx="7886520" cy="435096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Desarrolle un algoritmo que dados tres números determine cuál es el mayor de los tres</a:t>
            </a: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a:p>
            <a:pPr marL="228600" indent="-228240">
              <a:lnSpc>
                <a:spcPct val="90000"/>
              </a:lnSpc>
            </a:pPr>
            <a:r>
              <a:rPr b="0" i="1" lang="es-AR" sz="2000" spc="-1" strike="noStrike">
                <a:solidFill>
                  <a:srgbClr val="000000"/>
                </a:solidFill>
                <a:uFill>
                  <a:solidFill>
                    <a:srgbClr val="ffffff"/>
                  </a:solidFill>
                </a:uFill>
                <a:latin typeface="Arial"/>
                <a:ea typeface="Arial"/>
              </a:rPr>
              <a:t>Recuerde realizar el código y la prueba de escritorio</a:t>
            </a:r>
            <a:endParaRPr b="0" lang="es-AR" sz="1400" spc="-1" strike="noStrike">
              <a:solidFill>
                <a:srgbClr val="000000"/>
              </a:solidFill>
              <a:uFill>
                <a:solidFill>
                  <a:srgbClr val="ffffff"/>
                </a:solidFill>
              </a:uFill>
              <a:latin typeface="Arial"/>
            </a:endParaRPr>
          </a:p>
        </p:txBody>
      </p:sp>
      <p:sp>
        <p:nvSpPr>
          <p:cNvPr id="652" name="TextShape 3"/>
          <p:cNvSpPr txBox="1"/>
          <p:nvPr/>
        </p:nvSpPr>
        <p:spPr>
          <a:xfrm>
            <a:off x="8587800" y="6575400"/>
            <a:ext cx="556200" cy="364680"/>
          </a:xfrm>
          <a:prstGeom prst="rect">
            <a:avLst/>
          </a:prstGeom>
          <a:noFill/>
          <a:ln>
            <a:noFill/>
          </a:ln>
        </p:spPr>
        <p:txBody>
          <a:bodyPr anchor="ctr"/>
          <a:p>
            <a:pPr algn="r">
              <a:lnSpc>
                <a:spcPct val="100000"/>
              </a:lnSpc>
            </a:pPr>
            <a:fld id="{E197BA67-DDCD-4704-8340-F9C46B00F297}"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653" name="Google Shape;732;p79" descr=""/>
          <p:cNvPicPr/>
          <p:nvPr/>
        </p:nvPicPr>
        <p:blipFill>
          <a:blip r:embed="rId1"/>
          <a:stretch/>
        </p:blipFill>
        <p:spPr>
          <a:xfrm>
            <a:off x="5592240" y="3224880"/>
            <a:ext cx="2552400" cy="1790280"/>
          </a:xfrm>
          <a:prstGeom prst="rect">
            <a:avLst/>
          </a:prstGeom>
          <a:ln>
            <a:noFill/>
          </a:ln>
        </p:spPr>
      </p:pic>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Estructura de Control - Selección </a:t>
            </a:r>
            <a:r>
              <a:rPr b="0"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Ejercicio – Par/Impar</a:t>
            </a:r>
            <a:endParaRPr b="0" lang="es-AR" sz="1400" spc="-1" strike="noStrike">
              <a:solidFill>
                <a:srgbClr val="000000"/>
              </a:solidFill>
              <a:uFill>
                <a:solidFill>
                  <a:srgbClr val="ffffff"/>
                </a:solidFill>
              </a:uFill>
              <a:latin typeface="Arial"/>
            </a:endParaRPr>
          </a:p>
        </p:txBody>
      </p:sp>
      <p:sp>
        <p:nvSpPr>
          <p:cNvPr id="655" name="TextShape 2"/>
          <p:cNvSpPr txBox="1"/>
          <p:nvPr/>
        </p:nvSpPr>
        <p:spPr>
          <a:xfrm>
            <a:off x="628560" y="2160000"/>
            <a:ext cx="7886520" cy="435096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Desarrollar un algoritmo que dado un número, ingresado por el usuario determine si el número es par o impar y le informe al usuario</a:t>
            </a:r>
            <a:endParaRPr b="0" lang="es-AR" sz="14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En el caso de ser 0 (cero) el algoritmo deberá  informarlo </a:t>
            </a: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a:p>
            <a:pPr marL="228600" indent="-228240">
              <a:lnSpc>
                <a:spcPct val="90000"/>
              </a:lnSpc>
            </a:pPr>
            <a:r>
              <a:rPr b="0" i="1" lang="es-AR" sz="2000" spc="-1" strike="noStrike">
                <a:solidFill>
                  <a:srgbClr val="000000"/>
                </a:solidFill>
                <a:uFill>
                  <a:solidFill>
                    <a:srgbClr val="ffffff"/>
                  </a:solidFill>
                </a:uFill>
                <a:latin typeface="Arial"/>
                <a:ea typeface="Arial"/>
              </a:rPr>
              <a:t>Recuerde realizar el código y la prueba de escritorio</a:t>
            </a: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p:txBody>
      </p:sp>
      <p:sp>
        <p:nvSpPr>
          <p:cNvPr id="656" name="TextShape 3"/>
          <p:cNvSpPr txBox="1"/>
          <p:nvPr/>
        </p:nvSpPr>
        <p:spPr>
          <a:xfrm>
            <a:off x="8587800" y="6575400"/>
            <a:ext cx="556200" cy="364680"/>
          </a:xfrm>
          <a:prstGeom prst="rect">
            <a:avLst/>
          </a:prstGeom>
          <a:noFill/>
          <a:ln>
            <a:noFill/>
          </a:ln>
        </p:spPr>
        <p:txBody>
          <a:bodyPr anchor="ctr"/>
          <a:p>
            <a:pPr algn="r">
              <a:lnSpc>
                <a:spcPct val="100000"/>
              </a:lnSpc>
            </a:pPr>
            <a:fld id="{C1D58BEC-44BC-492C-A394-C29D50D08398}"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657" name="Google Shape;740;p80" descr=""/>
          <p:cNvPicPr/>
          <p:nvPr/>
        </p:nvPicPr>
        <p:blipFill>
          <a:blip r:embed="rId1"/>
          <a:stretch/>
        </p:blipFill>
        <p:spPr>
          <a:xfrm>
            <a:off x="6848640" y="4050000"/>
            <a:ext cx="1666440" cy="1904760"/>
          </a:xfrm>
          <a:prstGeom prst="rect">
            <a:avLst/>
          </a:prstGeom>
          <a:ln>
            <a:noFill/>
          </a:ln>
        </p:spPr>
      </p:pic>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Estructura de Control - Selección </a:t>
            </a:r>
            <a:r>
              <a:rPr b="0"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Ejercicio – Descuento Octubre</a:t>
            </a:r>
            <a:endParaRPr b="0" lang="es-AR" sz="1400" spc="-1" strike="noStrike">
              <a:solidFill>
                <a:srgbClr val="000000"/>
              </a:solidFill>
              <a:uFill>
                <a:solidFill>
                  <a:srgbClr val="ffffff"/>
                </a:solidFill>
              </a:uFill>
              <a:latin typeface="Arial"/>
            </a:endParaRPr>
          </a:p>
        </p:txBody>
      </p:sp>
      <p:sp>
        <p:nvSpPr>
          <p:cNvPr id="659" name="TextShape 2"/>
          <p:cNvSpPr txBox="1"/>
          <p:nvPr/>
        </p:nvSpPr>
        <p:spPr>
          <a:xfrm>
            <a:off x="628560" y="2160000"/>
            <a:ext cx="7886520" cy="4350960"/>
          </a:xfrm>
          <a:prstGeom prst="rect">
            <a:avLst/>
          </a:prstGeom>
          <a:noFill/>
          <a:ln>
            <a:noFill/>
          </a:ln>
        </p:spPr>
        <p:txBody>
          <a:bodyPr/>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Una tienda al cumplir años en Octubre ofrece un descuento del 15% a sus clientes en todas sus compras</a:t>
            </a:r>
            <a:endParaRPr b="0" lang="es-AR" sz="14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s-AR" sz="2800" spc="-1" strike="noStrike">
                <a:solidFill>
                  <a:srgbClr val="000000"/>
                </a:solidFill>
                <a:uFill>
                  <a:solidFill>
                    <a:srgbClr val="ffffff"/>
                  </a:solidFill>
                </a:uFill>
                <a:latin typeface="Arial"/>
                <a:ea typeface="Arial"/>
              </a:rPr>
              <a:t>Desarrolle un algoritmo que dada una compra: precio unitario y cantidad el mes indicados por el usuario, determine si el cliente tiene descuento o no</a:t>
            </a: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a:p>
            <a:pPr marL="228600" indent="-228240">
              <a:lnSpc>
                <a:spcPct val="90000"/>
              </a:lnSpc>
            </a:pPr>
            <a:r>
              <a:rPr b="0" i="1" lang="es-AR" sz="2000" spc="-1" strike="noStrike">
                <a:solidFill>
                  <a:srgbClr val="000000"/>
                </a:solidFill>
                <a:uFill>
                  <a:solidFill>
                    <a:srgbClr val="ffffff"/>
                  </a:solidFill>
                </a:uFill>
                <a:latin typeface="Arial"/>
                <a:ea typeface="Arial"/>
              </a:rPr>
              <a:t>Recuerde realizar el código y la prueba de escritorio</a:t>
            </a: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a:p>
            <a:pPr marL="228600" indent="-50400">
              <a:lnSpc>
                <a:spcPct val="90000"/>
              </a:lnSpc>
            </a:pPr>
            <a:endParaRPr b="0" lang="es-AR" sz="1400" spc="-1" strike="noStrike">
              <a:solidFill>
                <a:srgbClr val="000000"/>
              </a:solidFill>
              <a:uFill>
                <a:solidFill>
                  <a:srgbClr val="ffffff"/>
                </a:solidFill>
              </a:uFill>
              <a:latin typeface="Arial"/>
            </a:endParaRPr>
          </a:p>
        </p:txBody>
      </p:sp>
      <p:sp>
        <p:nvSpPr>
          <p:cNvPr id="660" name="TextShape 3"/>
          <p:cNvSpPr txBox="1"/>
          <p:nvPr/>
        </p:nvSpPr>
        <p:spPr>
          <a:xfrm>
            <a:off x="8587800" y="6575400"/>
            <a:ext cx="556200" cy="364680"/>
          </a:xfrm>
          <a:prstGeom prst="rect">
            <a:avLst/>
          </a:prstGeom>
          <a:noFill/>
          <a:ln>
            <a:noFill/>
          </a:ln>
        </p:spPr>
        <p:txBody>
          <a:bodyPr anchor="ctr"/>
          <a:p>
            <a:pPr algn="r">
              <a:lnSpc>
                <a:spcPct val="100000"/>
              </a:lnSpc>
            </a:pPr>
            <a:fld id="{B0BA44EB-217D-4144-8B78-1070BEA3A9F1}"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pic>
        <p:nvPicPr>
          <p:cNvPr id="661" name="Google Shape;748;p81" descr=""/>
          <p:cNvPicPr/>
          <p:nvPr/>
        </p:nvPicPr>
        <p:blipFill>
          <a:blip r:embed="rId1"/>
          <a:stretch/>
        </p:blipFill>
        <p:spPr>
          <a:xfrm>
            <a:off x="6114960" y="4563720"/>
            <a:ext cx="2400120" cy="1509480"/>
          </a:xfrm>
          <a:prstGeom prst="rect">
            <a:avLst/>
          </a:prstGeom>
          <a:ln>
            <a:noFill/>
          </a:ln>
        </p:spPr>
      </p:pic>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Estructura de Control - Selección </a:t>
            </a:r>
            <a:r>
              <a:rPr b="0"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Ejercicio – Aumento de Sueldo</a:t>
            </a:r>
            <a:endParaRPr b="0" lang="es-AR" sz="1400" spc="-1" strike="noStrike">
              <a:solidFill>
                <a:srgbClr val="000000"/>
              </a:solidFill>
              <a:uFill>
                <a:solidFill>
                  <a:srgbClr val="ffffff"/>
                </a:solidFill>
              </a:uFill>
              <a:latin typeface="Arial"/>
            </a:endParaRPr>
          </a:p>
        </p:txBody>
      </p:sp>
      <p:sp>
        <p:nvSpPr>
          <p:cNvPr id="663" name="TextShape 2"/>
          <p:cNvSpPr txBox="1"/>
          <p:nvPr/>
        </p:nvSpPr>
        <p:spPr>
          <a:xfrm>
            <a:off x="628560" y="1959480"/>
            <a:ext cx="7886520" cy="1113120"/>
          </a:xfrm>
          <a:prstGeom prst="rect">
            <a:avLst/>
          </a:prstGeom>
          <a:noFill/>
          <a:ln>
            <a:noFill/>
          </a:ln>
        </p:spPr>
        <p:txBody>
          <a:bodyPr/>
          <a:p>
            <a:pPr marL="228600" indent="-228240">
              <a:lnSpc>
                <a:spcPct val="70000"/>
              </a:lnSpc>
              <a:buClr>
                <a:srgbClr val="000000"/>
              </a:buClr>
              <a:buFont typeface="Arial"/>
              <a:buChar char="•"/>
            </a:pPr>
            <a:r>
              <a:rPr b="0" lang="es-AR" sz="2210" spc="-1" strike="noStrike">
                <a:solidFill>
                  <a:srgbClr val="000000"/>
                </a:solidFill>
                <a:uFill>
                  <a:solidFill>
                    <a:srgbClr val="ffffff"/>
                  </a:solidFill>
                </a:uFill>
                <a:latin typeface="Arial"/>
                <a:ea typeface="Arial"/>
              </a:rPr>
              <a:t>Una empresa desea premiar a sus empleados con un aumento de sueldo. Este aumento se ajusta a la siguiente tabla:</a:t>
            </a:r>
            <a:endParaRPr b="0" lang="es-AR" sz="1400" spc="-1" strike="noStrike">
              <a:solidFill>
                <a:srgbClr val="000000"/>
              </a:solidFill>
              <a:uFill>
                <a:solidFill>
                  <a:srgbClr val="ffffff"/>
                </a:solidFill>
              </a:uFill>
              <a:latin typeface="Arial"/>
            </a:endParaRPr>
          </a:p>
          <a:p>
            <a:pPr marL="228600" indent="-228240">
              <a:lnSpc>
                <a:spcPct val="70000"/>
              </a:lnSpc>
            </a:pPr>
            <a:r>
              <a:rPr b="0" lang="es-AR" sz="2210" spc="-1" strike="noStrike">
                <a:solidFill>
                  <a:srgbClr val="000000"/>
                </a:solidFill>
                <a:uFill>
                  <a:solidFill>
                    <a:srgbClr val="ffffff"/>
                  </a:solidFill>
                </a:uFill>
                <a:latin typeface="Arial"/>
                <a:ea typeface="Arial"/>
              </a:rPr>
              <a:t> </a:t>
            </a:r>
            <a:endParaRPr b="0" lang="es-AR" sz="1400" spc="-1" strike="noStrike">
              <a:solidFill>
                <a:srgbClr val="000000"/>
              </a:solidFill>
              <a:uFill>
                <a:solidFill>
                  <a:srgbClr val="ffffff"/>
                </a:solidFill>
              </a:uFill>
              <a:latin typeface="Arial"/>
            </a:endParaRPr>
          </a:p>
          <a:p>
            <a:pPr marL="228600" indent="-87840">
              <a:lnSpc>
                <a:spcPct val="70000"/>
              </a:lnSpc>
            </a:pPr>
            <a:endParaRPr b="0" lang="es-AR" sz="1400" spc="-1" strike="noStrike">
              <a:solidFill>
                <a:srgbClr val="000000"/>
              </a:solidFill>
              <a:uFill>
                <a:solidFill>
                  <a:srgbClr val="ffffff"/>
                </a:solidFill>
              </a:uFill>
              <a:latin typeface="Arial"/>
            </a:endParaRPr>
          </a:p>
          <a:p>
            <a:pPr marL="228600" indent="-87840">
              <a:lnSpc>
                <a:spcPct val="70000"/>
              </a:lnSpc>
            </a:pPr>
            <a:endParaRPr b="0" lang="es-AR" sz="1400" spc="-1" strike="noStrike">
              <a:solidFill>
                <a:srgbClr val="000000"/>
              </a:solidFill>
              <a:uFill>
                <a:solidFill>
                  <a:srgbClr val="ffffff"/>
                </a:solidFill>
              </a:uFill>
              <a:latin typeface="Arial"/>
            </a:endParaRPr>
          </a:p>
          <a:p>
            <a:pPr marL="228600" indent="-228240">
              <a:lnSpc>
                <a:spcPct val="70000"/>
              </a:lnSpc>
            </a:pPr>
            <a:r>
              <a:rPr b="0" lang="es-AR" sz="2210" spc="-1" strike="noStrike">
                <a:solidFill>
                  <a:srgbClr val="000000"/>
                </a:solidFill>
                <a:uFill>
                  <a:solidFill>
                    <a:srgbClr val="ffffff"/>
                  </a:solidFill>
                </a:uFill>
                <a:latin typeface="Arial"/>
                <a:ea typeface="Arial"/>
              </a:rPr>
              <a:t> </a:t>
            </a:r>
            <a:endParaRPr b="0" lang="es-AR" sz="1400" spc="-1" strike="noStrike">
              <a:solidFill>
                <a:srgbClr val="000000"/>
              </a:solidFill>
              <a:uFill>
                <a:solidFill>
                  <a:srgbClr val="ffffff"/>
                </a:solidFill>
              </a:uFill>
              <a:latin typeface="Arial"/>
            </a:endParaRPr>
          </a:p>
          <a:p>
            <a:pPr marL="228600" indent="-228240">
              <a:lnSpc>
                <a:spcPct val="70000"/>
              </a:lnSpc>
            </a:pPr>
            <a:endParaRPr b="0" lang="es-AR" sz="1400" spc="-1" strike="noStrike">
              <a:solidFill>
                <a:srgbClr val="000000"/>
              </a:solidFill>
              <a:uFill>
                <a:solidFill>
                  <a:srgbClr val="ffffff"/>
                </a:solidFill>
              </a:uFill>
              <a:latin typeface="Arial"/>
            </a:endParaRPr>
          </a:p>
          <a:p>
            <a:pPr marL="228600" indent="-77040">
              <a:lnSpc>
                <a:spcPct val="70000"/>
              </a:lnSpc>
            </a:pPr>
            <a:endParaRPr b="0" lang="es-AR" sz="1400" spc="-1" strike="noStrike">
              <a:solidFill>
                <a:srgbClr val="000000"/>
              </a:solidFill>
              <a:uFill>
                <a:solidFill>
                  <a:srgbClr val="ffffff"/>
                </a:solidFill>
              </a:uFill>
              <a:latin typeface="Arial"/>
            </a:endParaRPr>
          </a:p>
          <a:p>
            <a:pPr marL="228600" indent="-77040">
              <a:lnSpc>
                <a:spcPct val="70000"/>
              </a:lnSpc>
            </a:pPr>
            <a:endParaRPr b="0" lang="es-AR" sz="1400" spc="-1" strike="noStrike">
              <a:solidFill>
                <a:srgbClr val="000000"/>
              </a:solidFill>
              <a:uFill>
                <a:solidFill>
                  <a:srgbClr val="ffffff"/>
                </a:solidFill>
              </a:uFill>
              <a:latin typeface="Arial"/>
            </a:endParaRPr>
          </a:p>
        </p:txBody>
      </p:sp>
      <p:sp>
        <p:nvSpPr>
          <p:cNvPr id="664" name="TextShape 3"/>
          <p:cNvSpPr txBox="1"/>
          <p:nvPr/>
        </p:nvSpPr>
        <p:spPr>
          <a:xfrm>
            <a:off x="8587800" y="6575400"/>
            <a:ext cx="556200" cy="364680"/>
          </a:xfrm>
          <a:prstGeom prst="rect">
            <a:avLst/>
          </a:prstGeom>
          <a:noFill/>
          <a:ln>
            <a:noFill/>
          </a:ln>
        </p:spPr>
        <p:txBody>
          <a:bodyPr anchor="ctr"/>
          <a:p>
            <a:pPr algn="r">
              <a:lnSpc>
                <a:spcPct val="100000"/>
              </a:lnSpc>
            </a:pPr>
            <a:fld id="{06B2A9E3-77E4-4B8E-8143-357FFBCC753B}"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graphicFrame>
        <p:nvGraphicFramePr>
          <p:cNvPr id="665" name="Table 4"/>
          <p:cNvGraphicFramePr/>
          <p:nvPr/>
        </p:nvGraphicFramePr>
        <p:xfrm>
          <a:off x="1336320" y="3072960"/>
          <a:ext cx="6095520" cy="1971000"/>
        </p:xfrm>
        <a:graphic>
          <a:graphicData uri="http://schemas.openxmlformats.org/drawingml/2006/table">
            <a:tbl>
              <a:tblPr/>
              <a:tblGrid>
                <a:gridCol w="3047760"/>
                <a:gridCol w="3047760"/>
              </a:tblGrid>
              <a:tr h="487800">
                <a:tc>
                  <a:txBody>
                    <a:bodyPr/>
                    <a:p>
                      <a:pPr>
                        <a:lnSpc>
                          <a:spcPct val="100000"/>
                        </a:lnSpc>
                      </a:pPr>
                      <a:r>
                        <a:rPr b="1" lang="es-AR" sz="1800" spc="-1" strike="noStrike">
                          <a:solidFill>
                            <a:srgbClr val="ffffff"/>
                          </a:solidFill>
                          <a:uFill>
                            <a:solidFill>
                              <a:srgbClr val="ffffff"/>
                            </a:solidFill>
                          </a:uFill>
                          <a:latin typeface="Arial"/>
                          <a:ea typeface="Arial"/>
                        </a:rPr>
                        <a:t>Sueldo Actual</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s-AR" sz="1800" spc="-1" strike="noStrike">
                          <a:solidFill>
                            <a:srgbClr val="ffffff"/>
                          </a:solidFill>
                          <a:uFill>
                            <a:solidFill>
                              <a:srgbClr val="ffffff"/>
                            </a:solidFill>
                          </a:uFill>
                          <a:latin typeface="Arial"/>
                          <a:ea typeface="Arial"/>
                        </a:rPr>
                        <a:t>Sueldo con Aumento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70800">
                <a:tc>
                  <a:txBody>
                    <a:bodyPr/>
                    <a:p>
                      <a:pPr>
                        <a:lnSpc>
                          <a:spcPct val="100000"/>
                        </a:lnSpc>
                      </a:pPr>
                      <a:r>
                        <a:rPr b="0" lang="es-AR" sz="1800" spc="-1" strike="noStrike">
                          <a:solidFill>
                            <a:srgbClr val="000000"/>
                          </a:solidFill>
                          <a:uFill>
                            <a:solidFill>
                              <a:srgbClr val="ffffff"/>
                            </a:solidFill>
                          </a:uFill>
                          <a:latin typeface="Arial"/>
                          <a:ea typeface="Arial"/>
                        </a:rPr>
                        <a:t>0 - 15.000 $</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b="0" lang="es-AR" sz="1800" spc="-1" strike="noStrike">
                          <a:solidFill>
                            <a:srgbClr val="000000"/>
                          </a:solidFill>
                          <a:uFill>
                            <a:solidFill>
                              <a:srgbClr val="ffffff"/>
                            </a:solidFill>
                          </a:uFill>
                          <a:latin typeface="Arial"/>
                          <a:ea typeface="Arial"/>
                        </a:rPr>
                        <a:t>20%</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370800">
                <a:tc>
                  <a:txBody>
                    <a:bodyPr/>
                    <a:p>
                      <a:pPr>
                        <a:lnSpc>
                          <a:spcPct val="100000"/>
                        </a:lnSpc>
                      </a:pPr>
                      <a:r>
                        <a:rPr b="0" lang="es-AR" sz="1800" spc="-1" strike="noStrike">
                          <a:solidFill>
                            <a:srgbClr val="000000"/>
                          </a:solidFill>
                          <a:uFill>
                            <a:solidFill>
                              <a:srgbClr val="ffffff"/>
                            </a:solidFill>
                          </a:uFill>
                          <a:latin typeface="Arial"/>
                          <a:ea typeface="Arial"/>
                        </a:rPr>
                        <a:t>15.001 - 20.000  $</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s-AR" sz="1800" spc="-1" strike="noStrike">
                          <a:solidFill>
                            <a:srgbClr val="000000"/>
                          </a:solidFill>
                          <a:uFill>
                            <a:solidFill>
                              <a:srgbClr val="ffffff"/>
                            </a:solidFill>
                          </a:uFill>
                          <a:latin typeface="Arial"/>
                          <a:ea typeface="Arial"/>
                        </a:rPr>
                        <a:t>10%</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70800">
                <a:tc>
                  <a:txBody>
                    <a:bodyPr/>
                    <a:p>
                      <a:pPr>
                        <a:lnSpc>
                          <a:spcPct val="100000"/>
                        </a:lnSpc>
                      </a:pPr>
                      <a:r>
                        <a:rPr b="0" lang="es-AR" sz="1800" spc="-1" strike="noStrike">
                          <a:solidFill>
                            <a:srgbClr val="000000"/>
                          </a:solidFill>
                          <a:uFill>
                            <a:solidFill>
                              <a:srgbClr val="ffffff"/>
                            </a:solidFill>
                          </a:uFill>
                          <a:latin typeface="Arial"/>
                          <a:ea typeface="Arial"/>
                        </a:rPr>
                        <a:t>20.001 - 25.000  $</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p>
                      <a:pPr>
                        <a:lnSpc>
                          <a:spcPct val="100000"/>
                        </a:lnSpc>
                      </a:pPr>
                      <a:r>
                        <a:rPr b="0" lang="es-AR" sz="1800" spc="-1" strike="noStrike">
                          <a:solidFill>
                            <a:srgbClr val="000000"/>
                          </a:solidFill>
                          <a:uFill>
                            <a:solidFill>
                              <a:srgbClr val="ffffff"/>
                            </a:solidFill>
                          </a:uFill>
                          <a:latin typeface="Arial"/>
                          <a:ea typeface="Arial"/>
                        </a:rPr>
                        <a:t>5%</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r>
              <a:tr h="370800">
                <a:tc>
                  <a:txBody>
                    <a:bodyPr/>
                    <a:p>
                      <a:pPr>
                        <a:lnSpc>
                          <a:spcPct val="100000"/>
                        </a:lnSpc>
                      </a:pPr>
                      <a:r>
                        <a:rPr b="0" lang="es-AR" sz="1800" spc="-1" strike="noStrike">
                          <a:solidFill>
                            <a:srgbClr val="000000"/>
                          </a:solidFill>
                          <a:uFill>
                            <a:solidFill>
                              <a:srgbClr val="ffffff"/>
                            </a:solidFill>
                          </a:uFill>
                          <a:latin typeface="Arial"/>
                          <a:ea typeface="Arial"/>
                        </a:rPr>
                        <a:t>Más de 25.000 $</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s-AR" sz="1800" spc="-1" strike="noStrike">
                          <a:solidFill>
                            <a:srgbClr val="000000"/>
                          </a:solidFill>
                          <a:uFill>
                            <a:solidFill>
                              <a:srgbClr val="ffffff"/>
                            </a:solidFill>
                          </a:uFill>
                          <a:latin typeface="Arial"/>
                          <a:ea typeface="Arial"/>
                        </a:rPr>
                        <a:t>No hay aumento</a:t>
                      </a:r>
                      <a:endParaRPr b="0" lang="es-AR"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666" name="CustomShape 5"/>
          <p:cNvSpPr/>
          <p:nvPr/>
        </p:nvSpPr>
        <p:spPr>
          <a:xfrm>
            <a:off x="712800" y="5043960"/>
            <a:ext cx="7342560" cy="856080"/>
          </a:xfrm>
          <a:prstGeom prst="rect">
            <a:avLst/>
          </a:prstGeom>
          <a:noFill/>
          <a:ln>
            <a:noFill/>
          </a:ln>
        </p:spPr>
        <p:style>
          <a:lnRef idx="0"/>
          <a:fillRef idx="0"/>
          <a:effectRef idx="0"/>
          <a:fontRef idx="minor"/>
        </p:style>
        <p:txBody>
          <a:bodyPr tIns="91440" bIns="91440"/>
          <a:p>
            <a:pPr marL="228600" indent="-228240">
              <a:lnSpc>
                <a:spcPct val="70000"/>
              </a:lnSpc>
              <a:buClr>
                <a:srgbClr val="000000"/>
              </a:buClr>
              <a:buFont typeface="Arial"/>
              <a:buChar char="•"/>
            </a:pPr>
            <a:r>
              <a:rPr b="0" lang="es-AR" sz="2210" spc="-1" strike="noStrike">
                <a:solidFill>
                  <a:srgbClr val="000000"/>
                </a:solidFill>
                <a:uFill>
                  <a:solidFill>
                    <a:srgbClr val="ffffff"/>
                  </a:solidFill>
                </a:uFill>
                <a:latin typeface="Arial"/>
                <a:ea typeface="Arial"/>
              </a:rPr>
              <a:t>Desarrolle un algoritmo dado el salario actual de un empleado determine el aumento de sueldo a aplicar y se lo muestre</a:t>
            </a:r>
            <a:endParaRPr b="0" lang="es-AR" sz="1800" spc="-1" strike="noStrike">
              <a:solidFill>
                <a:srgbClr val="000000"/>
              </a:solidFill>
              <a:uFill>
                <a:solidFill>
                  <a:srgbClr val="ffffff"/>
                </a:solidFill>
              </a:uFill>
              <a:latin typeface="Arial"/>
            </a:endParaRPr>
          </a:p>
          <a:p>
            <a:pPr marL="228600" indent="-228240">
              <a:lnSpc>
                <a:spcPct val="70000"/>
              </a:lnSpc>
            </a:pPr>
            <a:r>
              <a:rPr b="0" i="1" lang="es-AR" sz="1789" spc="-1" strike="noStrike">
                <a:solidFill>
                  <a:srgbClr val="000000"/>
                </a:solidFill>
                <a:uFill>
                  <a:solidFill>
                    <a:srgbClr val="ffffff"/>
                  </a:solidFill>
                </a:uFill>
                <a:latin typeface="Arial"/>
                <a:ea typeface="Arial"/>
              </a:rPr>
              <a:t>Recuerde realizar el código y la prueba de escritorio</a:t>
            </a:r>
            <a:endParaRPr b="0" lang="es-AR" sz="1800" spc="-1" strike="noStrike">
              <a:solidFill>
                <a:srgbClr val="000000"/>
              </a:solidFill>
              <a:uFill>
                <a:solidFill>
                  <a:srgbClr val="ffffff"/>
                </a:solidFill>
              </a:uFill>
              <a:latin typeface="Arial"/>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Operadores</a:t>
            </a:r>
            <a:r>
              <a:rPr b="0"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Repaso</a:t>
            </a:r>
            <a:endParaRPr b="0" lang="es-AR" sz="1400" spc="-1" strike="noStrike">
              <a:solidFill>
                <a:srgbClr val="000000"/>
              </a:solidFill>
              <a:uFill>
                <a:solidFill>
                  <a:srgbClr val="ffffff"/>
                </a:solidFill>
              </a:uFill>
              <a:latin typeface="Arial"/>
            </a:endParaRPr>
          </a:p>
        </p:txBody>
      </p:sp>
      <p:sp>
        <p:nvSpPr>
          <p:cNvPr id="392" name="TextShape 2"/>
          <p:cNvSpPr txBox="1"/>
          <p:nvPr/>
        </p:nvSpPr>
        <p:spPr>
          <a:xfrm>
            <a:off x="8587800" y="6575400"/>
            <a:ext cx="556200" cy="364680"/>
          </a:xfrm>
          <a:prstGeom prst="rect">
            <a:avLst/>
          </a:prstGeom>
          <a:noFill/>
          <a:ln>
            <a:noFill/>
          </a:ln>
        </p:spPr>
        <p:txBody>
          <a:bodyPr anchor="ctr"/>
          <a:p>
            <a:pPr algn="r">
              <a:lnSpc>
                <a:spcPct val="100000"/>
              </a:lnSpc>
            </a:pPr>
            <a:fld id="{E2106BE3-418E-41C2-BE30-1FA07FC2AF04}"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graphicFrame>
        <p:nvGraphicFramePr>
          <p:cNvPr id="393" name="Table 3"/>
          <p:cNvGraphicFramePr/>
          <p:nvPr/>
        </p:nvGraphicFramePr>
        <p:xfrm>
          <a:off x="145440" y="2066760"/>
          <a:ext cx="8852400" cy="4456080"/>
        </p:xfrm>
        <a:graphic>
          <a:graphicData uri="http://schemas.openxmlformats.org/drawingml/2006/table">
            <a:tbl>
              <a:tblPr/>
              <a:tblGrid>
                <a:gridCol w="1850760"/>
                <a:gridCol w="2206800"/>
                <a:gridCol w="4794840"/>
              </a:tblGrid>
              <a:tr h="71172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Operador</a:t>
                      </a:r>
                      <a:endParaRPr b="0" lang="es-AR" sz="1800" spc="-1" strike="noStrike">
                        <a:solidFill>
                          <a:srgbClr val="000000"/>
                        </a:solidFill>
                        <a:uFill>
                          <a:solidFill>
                            <a:srgbClr val="ffffff"/>
                          </a:solidFill>
                        </a:uFill>
                        <a:latin typeface="Arial"/>
                      </a:endParaRPr>
                    </a:p>
                  </a:txBody>
                  <a:tcPr marL="52920" marR="52920">
                    <a:lnL w="9360">
                      <a:solidFill>
                        <a:srgbClr val="b7b7b7"/>
                      </a:solidFill>
                    </a:lnL>
                    <a:lnR w="9360">
                      <a:solidFill>
                        <a:srgbClr val="b7b7b7"/>
                      </a:solidFill>
                    </a:lnR>
                    <a:lnT w="9360">
                      <a:solidFill>
                        <a:srgbClr val="b7b7b7"/>
                      </a:solidFill>
                    </a:lnT>
                    <a:lnB w="9360">
                      <a:solidFill>
                        <a:srgbClr val="b7b7b7"/>
                      </a:solidFill>
                    </a:lnB>
                    <a:solidFill>
                      <a:srgbClr val="d2d2d3"/>
                    </a:solidFill>
                  </a:tcPr>
                </a:tc>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Significado</a:t>
                      </a:r>
                      <a:endParaRPr b="0" lang="es-AR" sz="1800" spc="-1" strike="noStrike">
                        <a:solidFill>
                          <a:srgbClr val="000000"/>
                        </a:solidFill>
                        <a:uFill>
                          <a:solidFill>
                            <a:srgbClr val="ffffff"/>
                          </a:solidFill>
                        </a:uFill>
                        <a:latin typeface="Arial"/>
                      </a:endParaRPr>
                    </a:p>
                  </a:txBody>
                  <a:tcPr marL="52920" marR="52920">
                    <a:lnL w="9360">
                      <a:solidFill>
                        <a:srgbClr val="b7b7b7"/>
                      </a:solidFill>
                    </a:lnL>
                    <a:lnR w="9360">
                      <a:solidFill>
                        <a:srgbClr val="b7b7b7"/>
                      </a:solidFill>
                    </a:lnR>
                    <a:lnT w="9360">
                      <a:solidFill>
                        <a:srgbClr val="b7b7b7"/>
                      </a:solidFill>
                    </a:lnT>
                    <a:lnB w="9360">
                      <a:solidFill>
                        <a:srgbClr val="b7b7b7"/>
                      </a:solidFill>
                    </a:lnB>
                    <a:solidFill>
                      <a:srgbClr val="d2d2d3"/>
                    </a:solidFill>
                  </a:tcPr>
                </a:tc>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Ejemplo</a:t>
                      </a:r>
                      <a:endParaRPr b="0" lang="es-AR" sz="1800" spc="-1" strike="noStrike">
                        <a:solidFill>
                          <a:srgbClr val="000000"/>
                        </a:solidFill>
                        <a:uFill>
                          <a:solidFill>
                            <a:srgbClr val="ffffff"/>
                          </a:solidFill>
                        </a:uFill>
                        <a:latin typeface="Arial"/>
                      </a:endParaRPr>
                    </a:p>
                  </a:txBody>
                  <a:tcPr marL="52920" marR="52920">
                    <a:lnL w="9360">
                      <a:solidFill>
                        <a:srgbClr val="b7b7b7"/>
                      </a:solidFill>
                    </a:lnL>
                    <a:lnR w="9360">
                      <a:solidFill>
                        <a:srgbClr val="b7b7b7"/>
                      </a:solidFill>
                    </a:lnR>
                    <a:lnT w="9360">
                      <a:solidFill>
                        <a:srgbClr val="b7b7b7"/>
                      </a:solidFill>
                    </a:lnT>
                    <a:lnB w="9360">
                      <a:solidFill>
                        <a:srgbClr val="b7b7b7"/>
                      </a:solidFill>
                    </a:lnB>
                    <a:solidFill>
                      <a:srgbClr val="d2d2d3"/>
                    </a:solidFill>
                  </a:tcPr>
                </a:tc>
              </a:tr>
              <a:tr h="49212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52920" marR="52920">
                    <a:lnT w="9360">
                      <a:solidFill>
                        <a:srgbClr val="b7b7b7"/>
                      </a:solidFill>
                    </a:lnT>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Arial"/>
                          <a:ea typeface="Arial"/>
                        </a:rPr>
                        <a:t>Asignación </a:t>
                      </a:r>
                      <a:endParaRPr b="0" lang="es-AR" sz="1800" spc="-1" strike="noStrike">
                        <a:solidFill>
                          <a:srgbClr val="000000"/>
                        </a:solidFill>
                        <a:uFill>
                          <a:solidFill>
                            <a:srgbClr val="ffffff"/>
                          </a:solidFill>
                        </a:uFill>
                        <a:latin typeface="Arial"/>
                      </a:endParaRPr>
                    </a:p>
                  </a:txBody>
                  <a:tcPr marL="52920" marR="52920">
                    <a:lnT w="9360">
                      <a:solidFill>
                        <a:srgbClr val="b7b7b7"/>
                      </a:solidFill>
                    </a:lnT>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Courier New"/>
                          <a:ea typeface="Courier New"/>
                        </a:rPr>
                        <a:t>nombre</a:t>
                      </a:r>
                      <a:r>
                        <a:rPr b="1" lang="es-AR" sz="2300" spc="-1" strike="noStrike">
                          <a:solidFill>
                            <a:srgbClr val="0000ff"/>
                          </a:solidFill>
                          <a:uFill>
                            <a:solidFill>
                              <a:srgbClr val="ffffff"/>
                            </a:solidFill>
                          </a:uFill>
                          <a:latin typeface="Courier New"/>
                          <a:ea typeface="Courier New"/>
                        </a:rPr>
                        <a:t>=</a:t>
                      </a:r>
                      <a:r>
                        <a:rPr b="0" lang="es-AR" sz="2300" spc="-1" strike="noStrike">
                          <a:solidFill>
                            <a:srgbClr val="ff0000"/>
                          </a:solidFill>
                          <a:uFill>
                            <a:solidFill>
                              <a:srgbClr val="ffffff"/>
                            </a:solidFill>
                          </a:uFill>
                          <a:latin typeface="Arial"/>
                          <a:ea typeface="Arial"/>
                        </a:rPr>
                        <a:t>“Juan”</a:t>
                      </a:r>
                      <a:endParaRPr b="0" lang="es-AR" sz="1800" spc="-1" strike="noStrike">
                        <a:solidFill>
                          <a:srgbClr val="000000"/>
                        </a:solidFill>
                        <a:uFill>
                          <a:solidFill>
                            <a:srgbClr val="ffffff"/>
                          </a:solidFill>
                        </a:uFill>
                        <a:latin typeface="Arial"/>
                      </a:endParaRPr>
                    </a:p>
                  </a:txBody>
                  <a:tcPr marL="52920" marR="52920">
                    <a:lnT w="9360">
                      <a:solidFill>
                        <a:srgbClr val="b7b7b7"/>
                      </a:solidFill>
                    </a:lnT>
                    <a:noFill/>
                  </a:tcPr>
                </a:tc>
              </a:tr>
              <a:tr h="48492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Arial"/>
                          <a:ea typeface="Arial"/>
                        </a:rPr>
                        <a:t>Suma</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Courier New"/>
                          <a:ea typeface="Courier New"/>
                        </a:rPr>
                        <a:t>total </a:t>
                      </a:r>
                      <a:r>
                        <a:rPr b="1" lang="es-AR" sz="2300" spc="-1" strike="noStrike">
                          <a:solidFill>
                            <a:srgbClr val="0000ff"/>
                          </a:solidFill>
                          <a:uFill>
                            <a:solidFill>
                              <a:srgbClr val="ffffff"/>
                            </a:solidFill>
                          </a:uFill>
                          <a:latin typeface="Courier New"/>
                          <a:ea typeface="Courier New"/>
                        </a:rPr>
                        <a:t>=</a:t>
                      </a:r>
                      <a:r>
                        <a:rPr b="0" lang="es-AR" sz="2300" spc="-1" strike="noStrike">
                          <a:solidFill>
                            <a:srgbClr val="000000"/>
                          </a:solidFill>
                          <a:uFill>
                            <a:solidFill>
                              <a:srgbClr val="ffffff"/>
                            </a:solidFill>
                          </a:uFill>
                          <a:latin typeface="Courier New"/>
                          <a:ea typeface="Courier New"/>
                        </a:rPr>
                        <a:t> cant1 </a:t>
                      </a:r>
                      <a:r>
                        <a:rPr b="1" lang="es-AR" sz="2300" spc="-1" strike="noStrike">
                          <a:solidFill>
                            <a:srgbClr val="0000ff"/>
                          </a:solidFill>
                          <a:uFill>
                            <a:solidFill>
                              <a:srgbClr val="ffffff"/>
                            </a:solidFill>
                          </a:uFill>
                          <a:latin typeface="Courier New"/>
                          <a:ea typeface="Courier New"/>
                        </a:rPr>
                        <a:t>+</a:t>
                      </a:r>
                      <a:r>
                        <a:rPr b="0" lang="es-AR" sz="2300" spc="-1" strike="noStrike">
                          <a:solidFill>
                            <a:srgbClr val="000000"/>
                          </a:solidFill>
                          <a:uFill>
                            <a:solidFill>
                              <a:srgbClr val="ffffff"/>
                            </a:solidFill>
                          </a:uFill>
                          <a:latin typeface="Courier New"/>
                          <a:ea typeface="Courier New"/>
                        </a:rPr>
                        <a:t> cant2</a:t>
                      </a:r>
                      <a:endParaRPr b="0" lang="es-AR" sz="1800" spc="-1" strike="noStrike">
                        <a:solidFill>
                          <a:srgbClr val="000000"/>
                        </a:solidFill>
                        <a:uFill>
                          <a:solidFill>
                            <a:srgbClr val="ffffff"/>
                          </a:solidFill>
                        </a:uFill>
                        <a:latin typeface="Arial"/>
                      </a:endParaRPr>
                    </a:p>
                  </a:txBody>
                  <a:tcPr marL="52920" marR="52920">
                    <a:noFill/>
                  </a:tcPr>
                </a:tc>
              </a:tr>
              <a:tr h="48492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Arial"/>
                          <a:ea typeface="Arial"/>
                        </a:rPr>
                        <a:t>Resta</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Courier New"/>
                          <a:ea typeface="Courier New"/>
                        </a:rPr>
                        <a:t>stock </a:t>
                      </a:r>
                      <a:r>
                        <a:rPr b="1" lang="es-AR" sz="2300" spc="-1" strike="noStrike">
                          <a:solidFill>
                            <a:srgbClr val="0000ff"/>
                          </a:solidFill>
                          <a:uFill>
                            <a:solidFill>
                              <a:srgbClr val="ffffff"/>
                            </a:solidFill>
                          </a:uFill>
                          <a:latin typeface="Courier New"/>
                          <a:ea typeface="Courier New"/>
                        </a:rPr>
                        <a:t>=</a:t>
                      </a:r>
                      <a:r>
                        <a:rPr b="0" lang="es-AR" sz="2300" spc="-1" strike="noStrike">
                          <a:solidFill>
                            <a:srgbClr val="000000"/>
                          </a:solidFill>
                          <a:uFill>
                            <a:solidFill>
                              <a:srgbClr val="ffffff"/>
                            </a:solidFill>
                          </a:uFill>
                          <a:latin typeface="Courier New"/>
                          <a:ea typeface="Courier New"/>
                        </a:rPr>
                        <a:t> disp </a:t>
                      </a:r>
                      <a:r>
                        <a:rPr b="1" lang="es-AR" sz="2300" spc="-1" strike="noStrike">
                          <a:solidFill>
                            <a:srgbClr val="0000ff"/>
                          </a:solidFill>
                          <a:uFill>
                            <a:solidFill>
                              <a:srgbClr val="ffffff"/>
                            </a:solidFill>
                          </a:uFill>
                          <a:latin typeface="Courier New"/>
                          <a:ea typeface="Courier New"/>
                        </a:rPr>
                        <a:t>-</a:t>
                      </a:r>
                      <a:r>
                        <a:rPr b="0" lang="es-AR" sz="2300" spc="-1" strike="noStrike">
                          <a:solidFill>
                            <a:srgbClr val="000000"/>
                          </a:solidFill>
                          <a:uFill>
                            <a:solidFill>
                              <a:srgbClr val="ffffff"/>
                            </a:solidFill>
                          </a:uFill>
                          <a:latin typeface="Courier New"/>
                          <a:ea typeface="Courier New"/>
                        </a:rPr>
                        <a:t> venta</a:t>
                      </a:r>
                      <a:endParaRPr b="0" lang="es-AR" sz="1800" spc="-1" strike="noStrike">
                        <a:solidFill>
                          <a:srgbClr val="000000"/>
                        </a:solidFill>
                        <a:uFill>
                          <a:solidFill>
                            <a:srgbClr val="ffffff"/>
                          </a:solidFill>
                        </a:uFill>
                        <a:latin typeface="Arial"/>
                      </a:endParaRPr>
                    </a:p>
                  </a:txBody>
                  <a:tcPr marL="52920" marR="52920">
                    <a:noFill/>
                  </a:tcPr>
                </a:tc>
              </a:tr>
              <a:tr h="48492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Arial"/>
                          <a:ea typeface="Arial"/>
                        </a:rPr>
                        <a:t>Multiplicación</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Courier New"/>
                          <a:ea typeface="Courier New"/>
                        </a:rPr>
                        <a:t>area </a:t>
                      </a:r>
                      <a:r>
                        <a:rPr b="1" lang="es-AR" sz="2300" spc="-1" strike="noStrike">
                          <a:solidFill>
                            <a:srgbClr val="0000ff"/>
                          </a:solidFill>
                          <a:uFill>
                            <a:solidFill>
                              <a:srgbClr val="ffffff"/>
                            </a:solidFill>
                          </a:uFill>
                          <a:latin typeface="Courier New"/>
                          <a:ea typeface="Courier New"/>
                        </a:rPr>
                        <a:t>=</a:t>
                      </a:r>
                      <a:r>
                        <a:rPr b="0" lang="es-AR" sz="2300" spc="-1" strike="noStrike">
                          <a:solidFill>
                            <a:srgbClr val="000000"/>
                          </a:solidFill>
                          <a:uFill>
                            <a:solidFill>
                              <a:srgbClr val="ffffff"/>
                            </a:solidFill>
                          </a:uFill>
                          <a:latin typeface="Courier New"/>
                          <a:ea typeface="Courier New"/>
                        </a:rPr>
                        <a:t> base </a:t>
                      </a:r>
                      <a:r>
                        <a:rPr b="1" lang="es-AR" sz="2300" spc="-1" strike="noStrike">
                          <a:solidFill>
                            <a:srgbClr val="0000ff"/>
                          </a:solidFill>
                          <a:uFill>
                            <a:solidFill>
                              <a:srgbClr val="ffffff"/>
                            </a:solidFill>
                          </a:uFill>
                          <a:latin typeface="Courier New"/>
                          <a:ea typeface="Courier New"/>
                        </a:rPr>
                        <a:t>*</a:t>
                      </a:r>
                      <a:r>
                        <a:rPr b="0" lang="es-AR" sz="2300" spc="-1" strike="noStrike">
                          <a:solidFill>
                            <a:srgbClr val="000000"/>
                          </a:solidFill>
                          <a:uFill>
                            <a:solidFill>
                              <a:srgbClr val="ffffff"/>
                            </a:solidFill>
                          </a:uFill>
                          <a:latin typeface="Courier New"/>
                          <a:ea typeface="Courier New"/>
                        </a:rPr>
                        <a:t> altura</a:t>
                      </a:r>
                      <a:endParaRPr b="0" lang="es-AR" sz="1800" spc="-1" strike="noStrike">
                        <a:solidFill>
                          <a:srgbClr val="000000"/>
                        </a:solidFill>
                        <a:uFill>
                          <a:solidFill>
                            <a:srgbClr val="ffffff"/>
                          </a:solidFill>
                        </a:uFill>
                        <a:latin typeface="Arial"/>
                      </a:endParaRPr>
                    </a:p>
                  </a:txBody>
                  <a:tcPr marL="52920" marR="52920">
                    <a:noFill/>
                  </a:tcPr>
                </a:tc>
              </a:tr>
              <a:tr h="48492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Arial"/>
                          <a:ea typeface="Arial"/>
                        </a:rPr>
                        <a:t>División</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Courier New"/>
                          <a:ea typeface="Courier New"/>
                        </a:rPr>
                        <a:t>porc </a:t>
                      </a:r>
                      <a:r>
                        <a:rPr b="1" lang="es-AR" sz="2300" spc="-1" strike="noStrike">
                          <a:solidFill>
                            <a:srgbClr val="0000ff"/>
                          </a:solidFill>
                          <a:uFill>
                            <a:solidFill>
                              <a:srgbClr val="ffffff"/>
                            </a:solidFill>
                          </a:uFill>
                          <a:latin typeface="Courier New"/>
                          <a:ea typeface="Courier New"/>
                        </a:rPr>
                        <a:t>=</a:t>
                      </a:r>
                      <a:r>
                        <a:rPr b="0" lang="es-AR" sz="2300" spc="-1" strike="noStrike">
                          <a:solidFill>
                            <a:srgbClr val="000000"/>
                          </a:solidFill>
                          <a:uFill>
                            <a:solidFill>
                              <a:srgbClr val="ffffff"/>
                            </a:solidFill>
                          </a:uFill>
                          <a:latin typeface="Courier New"/>
                          <a:ea typeface="Courier New"/>
                        </a:rPr>
                        <a:t> 100 </a:t>
                      </a:r>
                      <a:r>
                        <a:rPr b="1" lang="es-AR" sz="2300" spc="-1" strike="noStrike">
                          <a:solidFill>
                            <a:srgbClr val="0000ff"/>
                          </a:solidFill>
                          <a:uFill>
                            <a:solidFill>
                              <a:srgbClr val="ffffff"/>
                            </a:solidFill>
                          </a:uFill>
                          <a:latin typeface="Courier New"/>
                          <a:ea typeface="Courier New"/>
                        </a:rPr>
                        <a:t>*</a:t>
                      </a:r>
                      <a:r>
                        <a:rPr b="0" lang="es-AR" sz="2300" spc="-1" strike="noStrike">
                          <a:solidFill>
                            <a:srgbClr val="000000"/>
                          </a:solidFill>
                          <a:uFill>
                            <a:solidFill>
                              <a:srgbClr val="ffffff"/>
                            </a:solidFill>
                          </a:uFill>
                          <a:latin typeface="Courier New"/>
                          <a:ea typeface="Courier New"/>
                        </a:rPr>
                        <a:t> parte </a:t>
                      </a:r>
                      <a:r>
                        <a:rPr b="1" lang="es-AR" sz="2300" spc="-1" strike="noStrike">
                          <a:solidFill>
                            <a:srgbClr val="0000ff"/>
                          </a:solidFill>
                          <a:uFill>
                            <a:solidFill>
                              <a:srgbClr val="ffffff"/>
                            </a:solidFill>
                          </a:uFill>
                          <a:latin typeface="Courier New"/>
                          <a:ea typeface="Courier New"/>
                        </a:rPr>
                        <a:t>/</a:t>
                      </a:r>
                      <a:r>
                        <a:rPr b="0" lang="es-AR" sz="2300" spc="-1" strike="noStrike">
                          <a:solidFill>
                            <a:srgbClr val="000000"/>
                          </a:solidFill>
                          <a:uFill>
                            <a:solidFill>
                              <a:srgbClr val="ffffff"/>
                            </a:solidFill>
                          </a:uFill>
                          <a:latin typeface="Courier New"/>
                          <a:ea typeface="Courier New"/>
                        </a:rPr>
                        <a:t> total </a:t>
                      </a:r>
                      <a:endParaRPr b="0" lang="es-AR" sz="1800" spc="-1" strike="noStrike">
                        <a:solidFill>
                          <a:srgbClr val="000000"/>
                        </a:solidFill>
                        <a:uFill>
                          <a:solidFill>
                            <a:srgbClr val="ffffff"/>
                          </a:solidFill>
                        </a:uFill>
                        <a:latin typeface="Arial"/>
                      </a:endParaRPr>
                    </a:p>
                  </a:txBody>
                  <a:tcPr marL="52920" marR="52920">
                    <a:noFill/>
                  </a:tcPr>
                </a:tc>
              </a:tr>
              <a:tr h="48492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Arial"/>
                          <a:ea typeface="Arial"/>
                        </a:rPr>
                        <a:t>Potenciación</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Courier New"/>
                          <a:ea typeface="Courier New"/>
                        </a:rPr>
                        <a:t>sup </a:t>
                      </a:r>
                      <a:r>
                        <a:rPr b="1" lang="es-AR" sz="2300" spc="-1" strike="noStrike">
                          <a:solidFill>
                            <a:srgbClr val="0000ff"/>
                          </a:solidFill>
                          <a:uFill>
                            <a:solidFill>
                              <a:srgbClr val="ffffff"/>
                            </a:solidFill>
                          </a:uFill>
                          <a:latin typeface="Courier New"/>
                          <a:ea typeface="Courier New"/>
                        </a:rPr>
                        <a:t>=</a:t>
                      </a:r>
                      <a:r>
                        <a:rPr b="0" lang="es-AR" sz="2300" spc="-1" strike="noStrike">
                          <a:solidFill>
                            <a:srgbClr val="000000"/>
                          </a:solidFill>
                          <a:uFill>
                            <a:solidFill>
                              <a:srgbClr val="ffffff"/>
                            </a:solidFill>
                          </a:uFill>
                          <a:latin typeface="Courier New"/>
                          <a:ea typeface="Courier New"/>
                        </a:rPr>
                        <a:t> 3.41 </a:t>
                      </a:r>
                      <a:r>
                        <a:rPr b="1" lang="es-AR" sz="2300" spc="-1" strike="noStrike">
                          <a:solidFill>
                            <a:srgbClr val="0000ff"/>
                          </a:solidFill>
                          <a:uFill>
                            <a:solidFill>
                              <a:srgbClr val="ffffff"/>
                            </a:solidFill>
                          </a:uFill>
                          <a:latin typeface="Courier New"/>
                          <a:ea typeface="Courier New"/>
                        </a:rPr>
                        <a:t>*</a:t>
                      </a:r>
                      <a:r>
                        <a:rPr b="0" lang="es-AR" sz="2300" spc="-1" strike="noStrike">
                          <a:solidFill>
                            <a:srgbClr val="000000"/>
                          </a:solidFill>
                          <a:uFill>
                            <a:solidFill>
                              <a:srgbClr val="ffffff"/>
                            </a:solidFill>
                          </a:uFill>
                          <a:latin typeface="Courier New"/>
                          <a:ea typeface="Courier New"/>
                        </a:rPr>
                        <a:t> radio </a:t>
                      </a:r>
                      <a:r>
                        <a:rPr b="1" lang="es-AR" sz="2300" spc="-1" strike="noStrike">
                          <a:solidFill>
                            <a:srgbClr val="0000ff"/>
                          </a:solidFill>
                          <a:uFill>
                            <a:solidFill>
                              <a:srgbClr val="ffffff"/>
                            </a:solidFill>
                          </a:uFill>
                          <a:latin typeface="Courier New"/>
                          <a:ea typeface="Courier New"/>
                        </a:rPr>
                        <a:t>^</a:t>
                      </a:r>
                      <a:r>
                        <a:rPr b="0" lang="es-AR" sz="2300" spc="-1" strike="noStrike">
                          <a:solidFill>
                            <a:srgbClr val="000000"/>
                          </a:solidFill>
                          <a:uFill>
                            <a:solidFill>
                              <a:srgbClr val="ffffff"/>
                            </a:solidFill>
                          </a:uFill>
                          <a:latin typeface="Courier New"/>
                          <a:ea typeface="Courier New"/>
                        </a:rPr>
                        <a:t> 2 </a:t>
                      </a:r>
                      <a:endParaRPr b="0" lang="es-AR" sz="1800" spc="-1" strike="noStrike">
                        <a:solidFill>
                          <a:srgbClr val="000000"/>
                        </a:solidFill>
                        <a:uFill>
                          <a:solidFill>
                            <a:srgbClr val="ffffff"/>
                          </a:solidFill>
                        </a:uFill>
                        <a:latin typeface="Arial"/>
                      </a:endParaRPr>
                    </a:p>
                  </a:txBody>
                  <a:tcPr marL="52920" marR="52920">
                    <a:noFill/>
                  </a:tcPr>
                </a:tc>
              </a:tr>
              <a:tr h="827640">
                <a:tc>
                  <a:txBody>
                    <a:bodyPr lIns="52920" rIns="52920" tIns="70560" bIns="70560" anchor="ctr"/>
                    <a:p>
                      <a:pPr algn="ctr">
                        <a:lnSpc>
                          <a:spcPct val="100000"/>
                        </a:lnSpc>
                      </a:pPr>
                      <a:r>
                        <a:rPr b="1" lang="es-AR" sz="2300" spc="-1" strike="noStrike">
                          <a:solidFill>
                            <a:srgbClr val="000000"/>
                          </a:solidFill>
                          <a:uFill>
                            <a:solidFill>
                              <a:srgbClr val="ffffff"/>
                            </a:solidFill>
                          </a:uFill>
                          <a:latin typeface="Arial"/>
                          <a:ea typeface="Arial"/>
                        </a:rPr>
                        <a:t>% ó MOD</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Arial"/>
                          <a:ea typeface="Arial"/>
                        </a:rPr>
                        <a:t>Resto de la división entera</a:t>
                      </a:r>
                      <a:endParaRPr b="0" lang="es-AR" sz="1800" spc="-1" strike="noStrike">
                        <a:solidFill>
                          <a:srgbClr val="000000"/>
                        </a:solidFill>
                        <a:uFill>
                          <a:solidFill>
                            <a:srgbClr val="ffffff"/>
                          </a:solidFill>
                        </a:uFill>
                        <a:latin typeface="Arial"/>
                      </a:endParaRPr>
                    </a:p>
                  </a:txBody>
                  <a:tcPr marL="52920" marR="52920">
                    <a:noFill/>
                  </a:tcPr>
                </a:tc>
                <a:tc>
                  <a:txBody>
                    <a:bodyPr lIns="52920" rIns="52920" tIns="70560" bIns="70560"/>
                    <a:p>
                      <a:pPr>
                        <a:lnSpc>
                          <a:spcPct val="100000"/>
                        </a:lnSpc>
                      </a:pPr>
                      <a:r>
                        <a:rPr b="0" lang="es-AR" sz="2300" spc="-1" strike="noStrike">
                          <a:solidFill>
                            <a:srgbClr val="000000"/>
                          </a:solidFill>
                          <a:uFill>
                            <a:solidFill>
                              <a:srgbClr val="ffffff"/>
                            </a:solidFill>
                          </a:uFill>
                          <a:latin typeface="Courier New"/>
                          <a:ea typeface="Courier New"/>
                        </a:rPr>
                        <a:t>resto </a:t>
                      </a:r>
                      <a:r>
                        <a:rPr b="1" lang="es-AR" sz="2300" spc="-1" strike="noStrike">
                          <a:solidFill>
                            <a:srgbClr val="0000ff"/>
                          </a:solidFill>
                          <a:uFill>
                            <a:solidFill>
                              <a:srgbClr val="ffffff"/>
                            </a:solidFill>
                          </a:uFill>
                          <a:latin typeface="Courier New"/>
                          <a:ea typeface="Courier New"/>
                        </a:rPr>
                        <a:t>=</a:t>
                      </a:r>
                      <a:r>
                        <a:rPr b="0" lang="es-AR" sz="2300" spc="-1" strike="noStrike">
                          <a:solidFill>
                            <a:srgbClr val="000000"/>
                          </a:solidFill>
                          <a:uFill>
                            <a:solidFill>
                              <a:srgbClr val="ffffff"/>
                            </a:solidFill>
                          </a:uFill>
                          <a:latin typeface="Courier New"/>
                          <a:ea typeface="Courier New"/>
                        </a:rPr>
                        <a:t> num </a:t>
                      </a:r>
                      <a:r>
                        <a:rPr b="1" lang="es-AR" sz="2300" spc="-1" strike="noStrike">
                          <a:solidFill>
                            <a:srgbClr val="0000ff"/>
                          </a:solidFill>
                          <a:uFill>
                            <a:solidFill>
                              <a:srgbClr val="ffffff"/>
                            </a:solidFill>
                          </a:uFill>
                          <a:latin typeface="Courier New"/>
                          <a:ea typeface="Courier New"/>
                        </a:rPr>
                        <a:t>MOD</a:t>
                      </a:r>
                      <a:r>
                        <a:rPr b="0" lang="es-AR" sz="2300" spc="-1" strike="noStrike">
                          <a:solidFill>
                            <a:srgbClr val="000000"/>
                          </a:solidFill>
                          <a:uFill>
                            <a:solidFill>
                              <a:srgbClr val="ffffff"/>
                            </a:solidFill>
                          </a:uFill>
                          <a:latin typeface="Courier New"/>
                          <a:ea typeface="Courier New"/>
                        </a:rPr>
                        <a:t> div</a:t>
                      </a:r>
                      <a:endParaRPr b="0" lang="es-AR" sz="1800" spc="-1" strike="noStrike">
                        <a:solidFill>
                          <a:srgbClr val="000000"/>
                        </a:solidFill>
                        <a:uFill>
                          <a:solidFill>
                            <a:srgbClr val="ffffff"/>
                          </a:solidFill>
                        </a:uFill>
                        <a:latin typeface="Arial"/>
                      </a:endParaRPr>
                    </a:p>
                  </a:txBody>
                  <a:tcPr marL="52920" marR="52920">
                    <a:noFill/>
                  </a:tcPr>
                </a:tc>
              </a:tr>
            </a:tbl>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Operadores</a:t>
            </a:r>
            <a:r>
              <a:rPr b="0"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Repaso</a:t>
            </a:r>
            <a:endParaRPr b="0" lang="es-AR" sz="1400" spc="-1" strike="noStrike">
              <a:solidFill>
                <a:srgbClr val="000000"/>
              </a:solidFill>
              <a:uFill>
                <a:solidFill>
                  <a:srgbClr val="ffffff"/>
                </a:solidFill>
              </a:uFill>
              <a:latin typeface="Arial"/>
            </a:endParaRPr>
          </a:p>
        </p:txBody>
      </p:sp>
      <p:sp>
        <p:nvSpPr>
          <p:cNvPr id="395" name="TextShape 2"/>
          <p:cNvSpPr txBox="1"/>
          <p:nvPr/>
        </p:nvSpPr>
        <p:spPr>
          <a:xfrm>
            <a:off x="8587800" y="6575400"/>
            <a:ext cx="556200" cy="364680"/>
          </a:xfrm>
          <a:prstGeom prst="rect">
            <a:avLst/>
          </a:prstGeom>
          <a:noFill/>
          <a:ln>
            <a:noFill/>
          </a:ln>
        </p:spPr>
        <p:txBody>
          <a:bodyPr anchor="ctr"/>
          <a:p>
            <a:pPr algn="r">
              <a:lnSpc>
                <a:spcPct val="100000"/>
              </a:lnSpc>
            </a:pPr>
            <a:fld id="{62775512-F3BF-41F4-B167-303CC9364E22}"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396" name="CustomShape 3"/>
          <p:cNvSpPr/>
          <p:nvPr/>
        </p:nvSpPr>
        <p:spPr>
          <a:xfrm>
            <a:off x="304920" y="2413440"/>
            <a:ext cx="8322120" cy="3264120"/>
          </a:xfrm>
          <a:prstGeom prst="rect">
            <a:avLst/>
          </a:prstGeom>
          <a:noFill/>
          <a:ln>
            <a:noFill/>
          </a:ln>
        </p:spPr>
        <p:style>
          <a:lnRef idx="0"/>
          <a:fillRef idx="0"/>
          <a:effectRef idx="0"/>
          <a:fontRef idx="minor"/>
        </p:style>
        <p:txBody>
          <a:bodyPr tIns="91440" bIns="91440"/>
          <a:p>
            <a:pPr>
              <a:lnSpc>
                <a:spcPct val="135000"/>
              </a:lnSpc>
            </a:pPr>
            <a:r>
              <a:rPr b="1" lang="es-AR" sz="1800" spc="-1" strike="noStrike">
                <a:solidFill>
                  <a:srgbClr val="000080"/>
                </a:solidFill>
                <a:uFill>
                  <a:solidFill>
                    <a:srgbClr val="ffffff"/>
                  </a:solidFill>
                </a:uFill>
                <a:latin typeface="Calibri"/>
                <a:ea typeface="Calibri"/>
              </a:rPr>
              <a:t>let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readlineSync</a:t>
            </a:r>
            <a:r>
              <a:rPr b="0" lang="es-AR" sz="1800" spc="-1" strike="noStrike">
                <a:solidFill>
                  <a:srgbClr val="333333"/>
                </a:solidFill>
                <a:uFill>
                  <a:solidFill>
                    <a:srgbClr val="ffffff"/>
                  </a:solidFill>
                </a:uFill>
                <a:latin typeface="Calibri"/>
                <a:ea typeface="Calibri"/>
              </a:rPr>
              <a:t>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1" lang="es-AR" sz="1800" spc="-1" strike="noStrike">
                <a:solidFill>
                  <a:srgbClr val="000080"/>
                </a:solidFill>
                <a:uFill>
                  <a:solidFill>
                    <a:srgbClr val="ffffff"/>
                  </a:solidFill>
                </a:uFill>
                <a:latin typeface="Calibri"/>
                <a:ea typeface="Calibri"/>
              </a:rPr>
              <a:t>require</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r>
              <a:rPr b="0" lang="es-AR" sz="1800" spc="-1" strike="noStrike">
                <a:solidFill>
                  <a:srgbClr val="448c27"/>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primerNumero</a:t>
            </a:r>
            <a:r>
              <a:rPr b="0" lang="es-AR" sz="1800" spc="-1" strike="noStrike">
                <a:solidFill>
                  <a:srgbClr val="333333"/>
                </a:solidFill>
                <a:uFill>
                  <a:solidFill>
                    <a:srgbClr val="ffffff"/>
                  </a:solidFill>
                </a:uFill>
                <a:latin typeface="Calibri"/>
                <a:ea typeface="Calibri"/>
              </a:rPr>
              <a:t>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readlineSync</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questionInt</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"Ingrese el primer número: "</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log</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"el primer número es"</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primerNumero</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segundoNumero</a:t>
            </a:r>
            <a:r>
              <a:rPr b="0" lang="es-AR" sz="1800" spc="-1" strike="noStrike">
                <a:solidFill>
                  <a:srgbClr val="333333"/>
                </a:solidFill>
                <a:uFill>
                  <a:solidFill>
                    <a:srgbClr val="ffffff"/>
                  </a:solidFill>
                </a:uFill>
                <a:latin typeface="Calibri"/>
                <a:ea typeface="Calibri"/>
              </a:rPr>
              <a:t> </a:t>
            </a:r>
            <a:r>
              <a:rPr b="0" lang="es-AR" sz="1800" spc="-1" strike="noStrike">
                <a:solidFill>
                  <a:srgbClr val="777777"/>
                </a:solidFill>
                <a:uFill>
                  <a:solidFill>
                    <a:srgbClr val="ffffff"/>
                  </a:solidFill>
                </a:uFill>
                <a:latin typeface="Calibri"/>
                <a:ea typeface="Calibri"/>
              </a:rPr>
              <a:t>=</a:t>
            </a:r>
            <a:r>
              <a:rPr b="0" lang="es-AR" sz="1800" spc="-1" strike="noStrike">
                <a:solidFill>
                  <a:srgbClr val="000000"/>
                </a:solidFill>
                <a:uFill>
                  <a:solidFill>
                    <a:srgbClr val="ffffff"/>
                  </a:solidFill>
                </a:uFill>
                <a:latin typeface="Calibri"/>
                <a:ea typeface="Calibri"/>
              </a:rPr>
              <a:t> readlineSync</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questionInt</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"Ingrese el segundo número: "</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log</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"el segundo número es"</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segundoNumero</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let </a:t>
            </a:r>
            <a:r>
              <a:rPr b="0" lang="es-AR" sz="1800" spc="-1" strike="noStrike">
                <a:solidFill>
                  <a:srgbClr val="000000"/>
                </a:solidFill>
                <a:uFill>
                  <a:solidFill>
                    <a:srgbClr val="ffffff"/>
                  </a:solidFill>
                </a:uFill>
                <a:latin typeface="Calibri"/>
                <a:ea typeface="Calibri"/>
              </a:rPr>
              <a:t>resultado = primerNumero</a:t>
            </a:r>
            <a:r>
              <a:rPr b="0" lang="es-AR" sz="1800" spc="-1" strike="noStrike">
                <a:solidFill>
                  <a:srgbClr val="333333"/>
                </a:solidFill>
                <a:uFill>
                  <a:solidFill>
                    <a:srgbClr val="ffffff"/>
                  </a:solidFill>
                </a:uFill>
                <a:latin typeface="Calibri"/>
                <a:ea typeface="Calibri"/>
              </a:rPr>
              <a:t> + </a:t>
            </a:r>
            <a:r>
              <a:rPr b="0" lang="es-AR" sz="1800" spc="-1" strike="noStrike">
                <a:solidFill>
                  <a:srgbClr val="000000"/>
                </a:solidFill>
                <a:uFill>
                  <a:solidFill>
                    <a:srgbClr val="ffffff"/>
                  </a:solidFill>
                </a:uFill>
                <a:latin typeface="Calibri"/>
                <a:ea typeface="Calibri"/>
              </a:rPr>
              <a:t>segundoNumero;</a:t>
            </a:r>
            <a:endParaRPr b="0" lang="es-AR" sz="1800" spc="-1" strike="noStrike">
              <a:solidFill>
                <a:srgbClr val="000000"/>
              </a:solidFill>
              <a:uFill>
                <a:solidFill>
                  <a:srgbClr val="ffffff"/>
                </a:solidFill>
              </a:uFill>
              <a:latin typeface="Arial"/>
            </a:endParaRPr>
          </a:p>
          <a:p>
            <a:pPr>
              <a:lnSpc>
                <a:spcPct val="135000"/>
              </a:lnSpc>
            </a:pPr>
            <a:r>
              <a:rPr b="1" lang="es-AR" sz="1800" spc="-1" strike="noStrike">
                <a:solidFill>
                  <a:srgbClr val="000080"/>
                </a:solidFill>
                <a:uFill>
                  <a:solidFill>
                    <a:srgbClr val="ffffff"/>
                  </a:solidFill>
                </a:uFill>
                <a:latin typeface="Calibri"/>
                <a:ea typeface="Calibri"/>
              </a:rPr>
              <a:t>console</a:t>
            </a:r>
            <a:r>
              <a:rPr b="0" lang="es-AR" sz="1800" spc="-1" strike="noStrike">
                <a:solidFill>
                  <a:srgbClr val="777777"/>
                </a:solidFill>
                <a:uFill>
                  <a:solidFill>
                    <a:srgbClr val="ffffff"/>
                  </a:solidFill>
                </a:uFill>
                <a:latin typeface="Calibri"/>
                <a:ea typeface="Calibri"/>
              </a:rPr>
              <a:t>.</a:t>
            </a:r>
            <a:r>
              <a:rPr b="1" lang="es-AR" sz="1800" spc="-1" strike="noStrike">
                <a:solidFill>
                  <a:srgbClr val="000080"/>
                </a:solidFill>
                <a:uFill>
                  <a:solidFill>
                    <a:srgbClr val="ffffff"/>
                  </a:solidFill>
                </a:uFill>
                <a:latin typeface="Calibri"/>
                <a:ea typeface="Calibri"/>
              </a:rPr>
              <a:t>log</a:t>
            </a:r>
            <a:r>
              <a:rPr b="0" lang="es-AR" sz="1800" spc="-1" strike="noStrike">
                <a:solidFill>
                  <a:srgbClr val="333333"/>
                </a:solidFill>
                <a:uFill>
                  <a:solidFill>
                    <a:srgbClr val="ffffff"/>
                  </a:solidFill>
                </a:uFill>
                <a:latin typeface="Calibri"/>
                <a:ea typeface="Calibri"/>
              </a:rPr>
              <a:t>(</a:t>
            </a:r>
            <a:r>
              <a:rPr b="0" lang="es-AR" sz="1800" spc="-1" strike="noStrike">
                <a:solidFill>
                  <a:srgbClr val="ff0000"/>
                </a:solidFill>
                <a:uFill>
                  <a:solidFill>
                    <a:srgbClr val="ffffff"/>
                  </a:solidFill>
                </a:uFill>
                <a:latin typeface="Calibri"/>
                <a:ea typeface="Calibri"/>
              </a:rPr>
              <a:t>"El resultado de la suma es "</a:t>
            </a:r>
            <a:r>
              <a:rPr b="0" lang="es-AR" sz="1800" spc="-1" strike="noStrike">
                <a:solidFill>
                  <a:srgbClr val="777777"/>
                </a:solidFill>
                <a:uFill>
                  <a:solidFill>
                    <a:srgbClr val="ffffff"/>
                  </a:solidFill>
                </a:uFill>
                <a:latin typeface="Calibri"/>
                <a:ea typeface="Calibri"/>
              </a:rPr>
              <a:t>,</a:t>
            </a:r>
            <a:r>
              <a:rPr b="0" lang="es-AR" sz="1800" spc="-1" strike="noStrike">
                <a:solidFill>
                  <a:srgbClr val="333333"/>
                </a:solidFill>
                <a:uFill>
                  <a:solidFill>
                    <a:srgbClr val="ffffff"/>
                  </a:solidFill>
                </a:uFill>
                <a:latin typeface="Calibri"/>
                <a:ea typeface="Calibri"/>
              </a:rPr>
              <a:t> </a:t>
            </a:r>
            <a:r>
              <a:rPr b="0" lang="es-AR" sz="1800" spc="-1" strike="noStrike">
                <a:solidFill>
                  <a:srgbClr val="000000"/>
                </a:solidFill>
                <a:uFill>
                  <a:solidFill>
                    <a:srgbClr val="ffffff"/>
                  </a:solidFill>
                </a:uFill>
                <a:latin typeface="Calibri"/>
                <a:ea typeface="Calibri"/>
              </a:rPr>
              <a:t>resultado</a:t>
            </a:r>
            <a:r>
              <a:rPr b="0" lang="es-AR" sz="1800" spc="-1" strike="noStrike">
                <a:solidFill>
                  <a:srgbClr val="333333"/>
                </a:solidFill>
                <a:uFill>
                  <a:solidFill>
                    <a:srgbClr val="ffffff"/>
                  </a:solidFill>
                </a:uFill>
                <a:latin typeface="Calibri"/>
                <a:ea typeface="Calibri"/>
              </a:rPr>
              <a:t>)</a:t>
            </a:r>
            <a:r>
              <a:rPr b="0" lang="es-AR" sz="1800" spc="-1" strike="noStrike">
                <a:solidFill>
                  <a:srgbClr val="777777"/>
                </a:solidFill>
                <a:uFill>
                  <a:solidFill>
                    <a:srgbClr val="ffffff"/>
                  </a:solidFill>
                </a:uFill>
                <a:latin typeface="Calibri"/>
                <a:ea typeface="Calibri"/>
              </a:rPr>
              <a:t>;</a:t>
            </a: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a:p>
            <a:pPr>
              <a:lnSpc>
                <a:spcPct val="135000"/>
              </a:lnSpc>
            </a:pPr>
            <a:endParaRPr b="0" lang="es-AR"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TextShape 1"/>
          <p:cNvSpPr txBox="1"/>
          <p:nvPr/>
        </p:nvSpPr>
        <p:spPr>
          <a:xfrm>
            <a:off x="0" y="0"/>
            <a:ext cx="9143640" cy="806760"/>
          </a:xfrm>
          <a:prstGeom prst="rect">
            <a:avLst/>
          </a:prstGeom>
          <a:noFill/>
          <a:ln>
            <a:noFill/>
          </a:ln>
        </p:spPr>
        <p:txBody>
          <a:bodyPr anchor="b"/>
          <a:p>
            <a:pPr algn="ctr">
              <a:lnSpc>
                <a:spcPct val="90000"/>
              </a:lnSpc>
            </a:pPr>
            <a:r>
              <a:rPr b="1" lang="es-AR" sz="4800" spc="-1" strike="noStrike">
                <a:solidFill>
                  <a:srgbClr val="ffffff"/>
                </a:solidFill>
                <a:uFill>
                  <a:solidFill>
                    <a:srgbClr val="ffffff"/>
                  </a:solidFill>
                </a:uFill>
                <a:latin typeface="Arial"/>
                <a:ea typeface="Arial"/>
              </a:rPr>
              <a:t>Técnicas de Programación</a:t>
            </a:r>
            <a:endParaRPr b="0" lang="es-AR" sz="1400" spc="-1" strike="noStrike">
              <a:solidFill>
                <a:srgbClr val="000000"/>
              </a:solidFill>
              <a:uFill>
                <a:solidFill>
                  <a:srgbClr val="ffffff"/>
                </a:solidFill>
              </a:uFill>
              <a:latin typeface="Arial"/>
            </a:endParaRPr>
          </a:p>
        </p:txBody>
      </p:sp>
      <p:sp>
        <p:nvSpPr>
          <p:cNvPr id="398" name="TextShape 2"/>
          <p:cNvSpPr txBox="1"/>
          <p:nvPr/>
        </p:nvSpPr>
        <p:spPr>
          <a:xfrm>
            <a:off x="0" y="5416200"/>
            <a:ext cx="9146520" cy="549720"/>
          </a:xfrm>
          <a:prstGeom prst="rect">
            <a:avLst/>
          </a:prstGeom>
          <a:noFill/>
          <a:ln>
            <a:noFill/>
          </a:ln>
        </p:spPr>
        <p:txBody>
          <a:bodyPr/>
          <a:p>
            <a:pPr algn="ctr">
              <a:lnSpc>
                <a:spcPct val="90000"/>
              </a:lnSpc>
            </a:pPr>
            <a:r>
              <a:rPr b="1" i="1" lang="es-AR" sz="3200" spc="-1" strike="noStrike">
                <a:solidFill>
                  <a:srgbClr val="ffffff"/>
                </a:solidFill>
                <a:uFill>
                  <a:solidFill>
                    <a:srgbClr val="ffffff"/>
                  </a:solidFill>
                </a:uFill>
                <a:latin typeface="Arial"/>
                <a:ea typeface="Arial"/>
              </a:rPr>
              <a:t>Selección (Conceptos)</a:t>
            </a:r>
            <a:endParaRPr b="0" lang="es-AR" sz="32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a:off x="628560" y="275760"/>
            <a:ext cx="7886520" cy="1220040"/>
          </a:xfrm>
          <a:prstGeom prst="rect">
            <a:avLst/>
          </a:prstGeom>
          <a:noFill/>
          <a:ln>
            <a:noFill/>
          </a:ln>
        </p:spPr>
        <p:txBody>
          <a:bodyPr anchor="ctr"/>
          <a:p>
            <a:pPr algn="ctr">
              <a:lnSpc>
                <a:spcPct val="90000"/>
              </a:lnSpc>
            </a:pPr>
            <a:r>
              <a:rPr b="1" lang="es-AR" sz="4000" spc="-1" strike="noStrike">
                <a:solidFill>
                  <a:srgbClr val="000000"/>
                </a:solidFill>
                <a:uFill>
                  <a:solidFill>
                    <a:srgbClr val="ffffff"/>
                  </a:solidFill>
                </a:uFill>
                <a:latin typeface="Arial"/>
                <a:ea typeface="Arial"/>
              </a:rPr>
              <a:t>Estructuras de Control </a:t>
            </a:r>
            <a:r>
              <a:rPr b="1" lang="es-AR" sz="4000" spc="-1" strike="noStrike">
                <a:solidFill>
                  <a:srgbClr val="000000"/>
                </a:solidFill>
                <a:uFill>
                  <a:solidFill>
                    <a:srgbClr val="ffffff"/>
                  </a:solidFill>
                </a:uFill>
                <a:latin typeface="Arial"/>
                <a:ea typeface="Arial"/>
              </a:rPr>
              <a:t>
</a:t>
            </a:r>
            <a:r>
              <a:rPr b="0" i="1" lang="es-AR" sz="2800" spc="-1" strike="noStrike">
                <a:solidFill>
                  <a:srgbClr val="000000"/>
                </a:solidFill>
                <a:uFill>
                  <a:solidFill>
                    <a:srgbClr val="ffffff"/>
                  </a:solidFill>
                </a:uFill>
                <a:latin typeface="Arial"/>
                <a:ea typeface="Arial"/>
              </a:rPr>
              <a:t>Selección</a:t>
            </a:r>
            <a:endParaRPr b="0" lang="es-AR" sz="1400" spc="-1" strike="noStrike">
              <a:solidFill>
                <a:srgbClr val="000000"/>
              </a:solidFill>
              <a:uFill>
                <a:solidFill>
                  <a:srgbClr val="ffffff"/>
                </a:solidFill>
              </a:uFill>
              <a:latin typeface="Arial"/>
            </a:endParaRPr>
          </a:p>
        </p:txBody>
      </p:sp>
      <p:sp>
        <p:nvSpPr>
          <p:cNvPr id="400" name="TextShape 2"/>
          <p:cNvSpPr txBox="1"/>
          <p:nvPr/>
        </p:nvSpPr>
        <p:spPr>
          <a:xfrm>
            <a:off x="8587800" y="6575400"/>
            <a:ext cx="556200" cy="364680"/>
          </a:xfrm>
          <a:prstGeom prst="rect">
            <a:avLst/>
          </a:prstGeom>
          <a:noFill/>
          <a:ln>
            <a:noFill/>
          </a:ln>
        </p:spPr>
        <p:txBody>
          <a:bodyPr anchor="ctr"/>
          <a:p>
            <a:pPr algn="r">
              <a:lnSpc>
                <a:spcPct val="100000"/>
              </a:lnSpc>
            </a:pPr>
            <a:fld id="{1746CDBB-A887-4E0A-9C8B-75CCE8DA04BC}" type="slidenum">
              <a:rPr b="0" lang="es-AR" sz="1200" spc="-1" strike="noStrike">
                <a:solidFill>
                  <a:srgbClr val="ffffff"/>
                </a:solidFill>
                <a:uFill>
                  <a:solidFill>
                    <a:srgbClr val="ffffff"/>
                  </a:solidFill>
                </a:uFill>
                <a:latin typeface="Arial"/>
                <a:ea typeface="Arial"/>
              </a:rPr>
              <a:t>&lt;number&gt;</a:t>
            </a:fld>
            <a:endParaRPr b="0" lang="es-AR" sz="1400" spc="-1" strike="noStrike">
              <a:solidFill>
                <a:srgbClr val="000000"/>
              </a:solidFill>
              <a:uFill>
                <a:solidFill>
                  <a:srgbClr val="ffffff"/>
                </a:solidFill>
              </a:uFill>
              <a:latin typeface="Times New Roman"/>
            </a:endParaRPr>
          </a:p>
        </p:txBody>
      </p:sp>
      <p:sp>
        <p:nvSpPr>
          <p:cNvPr id="401" name="CustomShape 3"/>
          <p:cNvSpPr/>
          <p:nvPr/>
        </p:nvSpPr>
        <p:spPr>
          <a:xfrm>
            <a:off x="460440" y="5010480"/>
            <a:ext cx="4759920" cy="1134000"/>
          </a:xfrm>
          <a:prstGeom prst="roundRect">
            <a:avLst>
              <a:gd name="adj" fmla="val 16667"/>
            </a:avLst>
          </a:prstGeom>
          <a:solidFill>
            <a:srgbClr val="8064a2"/>
          </a:solidFill>
          <a:ln w="25560">
            <a:solidFill>
              <a:srgbClr val="ffffff"/>
            </a:solidFill>
            <a:round/>
          </a:ln>
        </p:spPr>
        <p:style>
          <a:lnRef idx="0"/>
          <a:fillRef idx="0"/>
          <a:effectRef idx="0"/>
          <a:fontRef idx="minor"/>
        </p:style>
      </p:sp>
      <p:sp>
        <p:nvSpPr>
          <p:cNvPr id="402" name="CustomShape 4"/>
          <p:cNvSpPr/>
          <p:nvPr/>
        </p:nvSpPr>
        <p:spPr>
          <a:xfrm>
            <a:off x="502200" y="5065920"/>
            <a:ext cx="4676760" cy="1023120"/>
          </a:xfrm>
          <a:prstGeom prst="rect">
            <a:avLst/>
          </a:prstGeom>
          <a:noFill/>
          <a:ln>
            <a:noFill/>
          </a:ln>
        </p:spPr>
        <p:style>
          <a:lnRef idx="0"/>
          <a:fillRef idx="0"/>
          <a:effectRef idx="0"/>
          <a:fontRef idx="minor"/>
        </p:style>
        <p:txBody>
          <a:bodyPr lIns="150480" rIns="150480" tIns="150480" bIns="150480" anchor="ctr"/>
          <a:p>
            <a:pPr>
              <a:lnSpc>
                <a:spcPct val="90000"/>
              </a:lnSpc>
            </a:pPr>
            <a:r>
              <a:rPr b="0" lang="es-AR" sz="3900" spc="-1" strike="noStrike">
                <a:solidFill>
                  <a:srgbClr val="ffffff"/>
                </a:solidFill>
                <a:uFill>
                  <a:solidFill>
                    <a:srgbClr val="ffffff"/>
                  </a:solidFill>
                </a:uFill>
                <a:latin typeface="Calibri"/>
                <a:ea typeface="Calibri"/>
              </a:rPr>
              <a:t>Repetitivas</a:t>
            </a:r>
            <a:endParaRPr b="0" lang="es-AR" sz="1800" spc="-1" strike="noStrike">
              <a:solidFill>
                <a:srgbClr val="000000"/>
              </a:solidFill>
              <a:uFill>
                <a:solidFill>
                  <a:srgbClr val="ffffff"/>
                </a:solidFill>
              </a:uFill>
              <a:latin typeface="Arial"/>
            </a:endParaRPr>
          </a:p>
        </p:txBody>
      </p:sp>
      <p:sp>
        <p:nvSpPr>
          <p:cNvPr id="403" name="CustomShape 5"/>
          <p:cNvSpPr/>
          <p:nvPr/>
        </p:nvSpPr>
        <p:spPr>
          <a:xfrm>
            <a:off x="418680" y="2221920"/>
            <a:ext cx="4759920" cy="1134000"/>
          </a:xfrm>
          <a:prstGeom prst="roundRect">
            <a:avLst>
              <a:gd name="adj" fmla="val 16667"/>
            </a:avLst>
          </a:prstGeom>
          <a:solidFill>
            <a:srgbClr val="bf504d"/>
          </a:solidFill>
          <a:ln w="25560">
            <a:solidFill>
              <a:srgbClr val="ffffff"/>
            </a:solidFill>
            <a:round/>
          </a:ln>
        </p:spPr>
        <p:style>
          <a:lnRef idx="0"/>
          <a:fillRef idx="0"/>
          <a:effectRef idx="0"/>
          <a:fontRef idx="minor"/>
        </p:style>
      </p:sp>
      <p:sp>
        <p:nvSpPr>
          <p:cNvPr id="404" name="CustomShape 6"/>
          <p:cNvSpPr/>
          <p:nvPr/>
        </p:nvSpPr>
        <p:spPr>
          <a:xfrm>
            <a:off x="418680" y="2192400"/>
            <a:ext cx="4676760" cy="1023120"/>
          </a:xfrm>
          <a:prstGeom prst="rect">
            <a:avLst/>
          </a:prstGeom>
          <a:noFill/>
          <a:ln>
            <a:noFill/>
          </a:ln>
        </p:spPr>
        <p:style>
          <a:lnRef idx="0"/>
          <a:fillRef idx="0"/>
          <a:effectRef idx="0"/>
          <a:fontRef idx="minor"/>
        </p:style>
        <p:txBody>
          <a:bodyPr lIns="150480" rIns="150480" tIns="150480" bIns="150480" anchor="ctr"/>
          <a:p>
            <a:pPr>
              <a:lnSpc>
                <a:spcPct val="90000"/>
              </a:lnSpc>
            </a:pPr>
            <a:r>
              <a:rPr b="0" lang="es-AR" sz="3900" spc="-1" strike="noStrike">
                <a:solidFill>
                  <a:srgbClr val="ffffff"/>
                </a:solidFill>
                <a:uFill>
                  <a:solidFill>
                    <a:srgbClr val="ffffff"/>
                  </a:solidFill>
                </a:uFill>
                <a:latin typeface="Calibri"/>
                <a:ea typeface="Calibri"/>
              </a:rPr>
              <a:t>Secuenciales</a:t>
            </a:r>
            <a:endParaRPr b="0" lang="es-AR" sz="1800" spc="-1" strike="noStrike">
              <a:solidFill>
                <a:srgbClr val="000000"/>
              </a:solidFill>
              <a:uFill>
                <a:solidFill>
                  <a:srgbClr val="ffffff"/>
                </a:solidFill>
              </a:uFill>
              <a:latin typeface="Arial"/>
            </a:endParaRPr>
          </a:p>
        </p:txBody>
      </p:sp>
      <p:sp>
        <p:nvSpPr>
          <p:cNvPr id="405" name="CustomShape 7"/>
          <p:cNvSpPr/>
          <p:nvPr/>
        </p:nvSpPr>
        <p:spPr>
          <a:xfrm>
            <a:off x="418680" y="3572280"/>
            <a:ext cx="4759920" cy="1134000"/>
          </a:xfrm>
          <a:prstGeom prst="roundRect">
            <a:avLst>
              <a:gd name="adj" fmla="val 16667"/>
            </a:avLst>
          </a:prstGeom>
          <a:solidFill>
            <a:srgbClr val="9bbb59"/>
          </a:solidFill>
          <a:ln w="25560">
            <a:solidFill>
              <a:srgbClr val="ffffff"/>
            </a:solidFill>
            <a:round/>
          </a:ln>
        </p:spPr>
        <p:style>
          <a:lnRef idx="0"/>
          <a:fillRef idx="0"/>
          <a:effectRef idx="0"/>
          <a:fontRef idx="minor"/>
        </p:style>
      </p:sp>
      <p:sp>
        <p:nvSpPr>
          <p:cNvPr id="406" name="CustomShape 8"/>
          <p:cNvSpPr/>
          <p:nvPr/>
        </p:nvSpPr>
        <p:spPr>
          <a:xfrm>
            <a:off x="301680" y="3627720"/>
            <a:ext cx="5024880" cy="1023120"/>
          </a:xfrm>
          <a:prstGeom prst="rect">
            <a:avLst/>
          </a:prstGeom>
          <a:noFill/>
          <a:ln>
            <a:noFill/>
          </a:ln>
        </p:spPr>
        <p:style>
          <a:lnRef idx="0"/>
          <a:fillRef idx="0"/>
          <a:effectRef idx="0"/>
          <a:fontRef idx="minor"/>
        </p:style>
        <p:txBody>
          <a:bodyPr lIns="150480" rIns="150480" tIns="150480" bIns="150480" anchor="ctr"/>
          <a:p>
            <a:pPr>
              <a:lnSpc>
                <a:spcPct val="90000"/>
              </a:lnSpc>
            </a:pPr>
            <a:r>
              <a:rPr b="0" lang="es-AR" sz="3900" spc="-1" strike="noStrike">
                <a:solidFill>
                  <a:srgbClr val="ffffff"/>
                </a:solidFill>
                <a:uFill>
                  <a:solidFill>
                    <a:srgbClr val="ffffff"/>
                  </a:solidFill>
                </a:uFill>
                <a:latin typeface="Calibri"/>
                <a:ea typeface="Calibri"/>
              </a:rPr>
              <a:t>Selección o de Decisión</a:t>
            </a:r>
            <a:endParaRPr b="0" lang="es-AR" sz="1800" spc="-1" strike="noStrike">
              <a:solidFill>
                <a:srgbClr val="000000"/>
              </a:solidFill>
              <a:uFill>
                <a:solidFill>
                  <a:srgbClr val="ffffff"/>
                </a:solidFill>
              </a:uFill>
              <a:latin typeface="Arial"/>
            </a:endParaRPr>
          </a:p>
        </p:txBody>
      </p:sp>
      <p:pic>
        <p:nvPicPr>
          <p:cNvPr id="407" name="Google Shape;291;p33" descr=""/>
          <p:cNvPicPr/>
          <p:nvPr/>
        </p:nvPicPr>
        <p:blipFill>
          <a:blip r:embed="rId1"/>
          <a:stretch/>
        </p:blipFill>
        <p:spPr>
          <a:xfrm>
            <a:off x="5220720" y="2221920"/>
            <a:ext cx="3294360" cy="973440"/>
          </a:xfrm>
          <a:prstGeom prst="rect">
            <a:avLst/>
          </a:prstGeom>
          <a:ln>
            <a:noFill/>
          </a:ln>
        </p:spPr>
      </p:pic>
      <p:sp>
        <p:nvSpPr>
          <p:cNvPr id="408" name="CustomShape 9"/>
          <p:cNvSpPr/>
          <p:nvPr/>
        </p:nvSpPr>
        <p:spPr>
          <a:xfrm>
            <a:off x="5484960" y="2311920"/>
            <a:ext cx="968760" cy="461520"/>
          </a:xfrm>
          <a:prstGeom prst="rect">
            <a:avLst/>
          </a:prstGeom>
          <a:solidFill>
            <a:schemeClr val="lt1"/>
          </a:solidFill>
          <a:ln w="12600">
            <a:solidFill>
              <a:schemeClr val="dk1"/>
            </a:solidFill>
            <a:miter/>
          </a:ln>
        </p:spPr>
        <p:style>
          <a:lnRef idx="0"/>
          <a:fillRef idx="0"/>
          <a:effectRef idx="0"/>
          <a:fontRef idx="minor"/>
        </p:style>
        <p:txBody>
          <a:bodyPr anchor="ctr"/>
          <a:p>
            <a:pPr algn="ctr">
              <a:lnSpc>
                <a:spcPct val="100000"/>
              </a:lnSpc>
            </a:pPr>
            <a:r>
              <a:rPr b="0" lang="es-AR" sz="900" spc="-1" strike="noStrike">
                <a:solidFill>
                  <a:srgbClr val="000000"/>
                </a:solidFill>
                <a:uFill>
                  <a:solidFill>
                    <a:srgbClr val="ffffff"/>
                  </a:solidFill>
                </a:uFill>
                <a:latin typeface="Calibri"/>
                <a:ea typeface="Calibri"/>
              </a:rPr>
              <a:t>Escribir “Bienvenido!”</a:t>
            </a:r>
            <a:endParaRPr b="0" lang="es-AR" sz="1800" spc="-1" strike="noStrike">
              <a:solidFill>
                <a:srgbClr val="000000"/>
              </a:solidFill>
              <a:uFill>
                <a:solidFill>
                  <a:srgbClr val="ffffff"/>
                </a:solidFill>
              </a:uFill>
              <a:latin typeface="Arial"/>
            </a:endParaRPr>
          </a:p>
        </p:txBody>
      </p:sp>
      <p:sp>
        <p:nvSpPr>
          <p:cNvPr id="409" name="CustomShape 10"/>
          <p:cNvSpPr/>
          <p:nvPr/>
        </p:nvSpPr>
        <p:spPr>
          <a:xfrm>
            <a:off x="7349400" y="2311920"/>
            <a:ext cx="968760" cy="461520"/>
          </a:xfrm>
          <a:prstGeom prst="rect">
            <a:avLst/>
          </a:prstGeom>
          <a:solidFill>
            <a:schemeClr val="lt1"/>
          </a:solidFill>
          <a:ln w="12600">
            <a:solidFill>
              <a:schemeClr val="dk1"/>
            </a:solidFill>
            <a:miter/>
          </a:ln>
        </p:spPr>
        <p:style>
          <a:lnRef idx="0"/>
          <a:fillRef idx="0"/>
          <a:effectRef idx="0"/>
          <a:fontRef idx="minor"/>
        </p:style>
        <p:txBody>
          <a:bodyPr anchor="ctr"/>
          <a:p>
            <a:pPr algn="ctr">
              <a:lnSpc>
                <a:spcPct val="100000"/>
              </a:lnSpc>
            </a:pPr>
            <a:r>
              <a:rPr b="0" lang="es-AR" sz="900" spc="-1" strike="noStrike">
                <a:solidFill>
                  <a:srgbClr val="000000"/>
                </a:solidFill>
                <a:uFill>
                  <a:solidFill>
                    <a:srgbClr val="ffffff"/>
                  </a:solidFill>
                </a:uFill>
                <a:latin typeface="Calibri"/>
                <a:ea typeface="Calibri"/>
              </a:rPr>
              <a:t>Escribir “Vuelva pronto!”</a:t>
            </a:r>
            <a:endParaRPr b="0" lang="es-AR"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LibreOffice/5.2.4.2$Windows_x86 LibreOffice_project/3d5603e1122f0f102b62521720ab13a38a4e0eb0</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dcterms:modified xsi:type="dcterms:W3CDTF">2019-04-08T11:50:27Z</dcterms:modified>
  <cp:revision>1</cp:revision>
  <dc:subject/>
  <dc:title/>
</cp:coreProperties>
</file>