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c8581f7d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c8581f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8581f7d4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8581f7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b2c7518b_0_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b2c7518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7b2c7518b_0_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7b2c751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7b2c7518b_0_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7b2c7518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7b2c7518b_0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7b2c751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Decir qué es lo que hace --global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7b2c7518b_0_4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7b2c751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875244fb4_0_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875244f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7b2c7518b_0_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7b2c751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7b2c7518b_0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7b2c7518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b2c7518b_0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b2c751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b4c64b5b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b4c64b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7b2c7518b_0_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7b2c7518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7b2c7518b_0_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7b2c751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3ef3e75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3ef3e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b2c7518b_0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b2c751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7b2c7518b_0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7b2c751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b2c7518b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b2c751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b2c7518b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b2c751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75244fb4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75244f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 idea es mostrar cómo en el NPM se muestra el ejemplo de uso de una librería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OJO con el VAR!!!</a:t>
            </a:r>
            <a:endParaRPr/>
          </a:p>
          <a:p>
            <a:pPr indent="0" lvl="0" marL="114300" marR="1143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b2c7518b_0_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b2c751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npmjs.com/package/ascii-ar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NPM: Gestión de Dependencias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Ubicación de las Dependencias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crear un proyecto, se crea el </a:t>
            </a:r>
            <a:r>
              <a:rPr i="1" lang="en"/>
              <a:t>package.json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instalar una dependencia, se guarda en una determinada carpeta → node_modules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CUIDADO: esta carpeta no debería figurar en el repositorio de git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Cuando nos bajamos el proyecto, con </a:t>
            </a:r>
            <a:r>
              <a:rPr i="1" lang="en"/>
              <a:t>npm install </a:t>
            </a:r>
            <a:r>
              <a:rPr lang="en"/>
              <a:t>instalamos todo lo que figure en el </a:t>
            </a:r>
            <a:r>
              <a:rPr i="1" lang="en"/>
              <a:t>package.json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 el proyecto pesa menos</a:t>
            </a: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163" y="4736450"/>
            <a:ext cx="1837725" cy="18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/>
          <p:nvPr/>
        </p:nvSpPr>
        <p:spPr>
          <a:xfrm>
            <a:off x="3014213" y="4736450"/>
            <a:ext cx="147900" cy="1855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3383438" y="5085050"/>
            <a:ext cx="48054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Dentro de esa carpeta se puede ver que cada dependencia está en su respectiva carpeta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git: Ignorando archivos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posible especificar qué archivos y/o carpetas no queremos que se agreguen a nuestro repositorio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de hacerlo es especificando el nombre de los archivos, y dónde se encuentran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lugar en donde hay que hacerlo es un archivo especial → .gitignore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Este archivo se crea como cualquier otro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manera, cuando agregan los archivos con “</a:t>
            </a:r>
            <a:r>
              <a:rPr i="1" lang="en"/>
              <a:t>git add .</a:t>
            </a:r>
            <a:r>
              <a:rPr lang="en"/>
              <a:t>” los archivos/carpetas que figuren en .gitignore, no se agregan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Actualizar/Eliminar Dependencias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el desarrollador de la dependencia que se descargó, haya modificado la forma en que una función es invocada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Esto quiere decir que la versión que nos descargamos, quedó desactualizada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 un comando que se encarga de actualizar las dependencias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update &lt;nombre_dependencia&gt;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puede ocurrir que descargamos una dependencia por error, o que una dependencia que antes se usaba, ahora no se usa más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uninstall &lt;nombre_dependencia&gt;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Listar Dependencias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en un proyecto uno pierda el rastro de cuales son las dependencias instaladas → comando para verlas (listarlas)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list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Otra forma de ver las dependencias instaladas, es fijarse directo en el package.json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Ambas formas son válidas</a:t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b="7398" l="12540" r="65690" t="87753"/>
          <a:stretch/>
        </p:blipFill>
        <p:spPr>
          <a:xfrm>
            <a:off x="55125" y="4688400"/>
            <a:ext cx="5728973" cy="7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/>
          <p:cNvPicPr preferRelativeResize="0"/>
          <p:nvPr/>
        </p:nvPicPr>
        <p:blipFill rotWithShape="1">
          <a:blip r:embed="rId4">
            <a:alphaModFix/>
          </a:blip>
          <a:srcRect b="71972" l="14552" r="65255" t="5005"/>
          <a:stretch/>
        </p:blipFill>
        <p:spPr>
          <a:xfrm>
            <a:off x="5699075" y="3864188"/>
            <a:ext cx="3391728" cy="2900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/>
          <p:nvPr/>
        </p:nvSpPr>
        <p:spPr>
          <a:xfrm>
            <a:off x="222025" y="4973100"/>
            <a:ext cx="2008200" cy="42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5944700" y="5878357"/>
            <a:ext cx="1497900" cy="53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Consultar Actualización de Dependencias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536633"/>
            <a:ext cx="8520600" cy="138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no hay que fijarse si las dependencias están desactualizadas (o no) una por una → npm outdated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304575" y="3828633"/>
            <a:ext cx="44679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npm outdated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Package      Current   Wanted   Latest  Location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glob          5.0.15   5.0.15    6.0.1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nothingness    0.0.3      git      git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npm            3.5.1    3.5.2    3.5.1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local-dev      0.0.3   linked   linked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once           1.3.2    1.3.3    1.3.3  test-outdated-output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4889325" y="3925033"/>
            <a:ext cx="39501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"glob": "^5.0.15",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"nothingness": "github:othiym23/nothingness#master",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"npm": "^3.5.1",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"once": "^1.3.1"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5"/>
          <p:cNvSpPr/>
          <p:nvPr/>
        </p:nvSpPr>
        <p:spPr>
          <a:xfrm rot="-5400000">
            <a:off x="2319375" y="3276000"/>
            <a:ext cx="172800" cy="42024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 rot="-5400000">
            <a:off x="6696375" y="3397500"/>
            <a:ext cx="172800" cy="39594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1818975" y="5514600"/>
            <a:ext cx="1173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COMANDO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6277575" y="5514600"/>
            <a:ext cx="1173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package.json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Atajos para trabajar con NPM</a:t>
            </a:r>
            <a:endParaRPr/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sistemas siempre se busca hacer las cosas repetitivas en el menor tiempo posible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comandos de NPM se usan bastante, por lo que existen otras formas de hacer el mismo comando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install → npm 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init -y → genera package.json con valores por defecto (sin hacer preguntas)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test → npm 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install --global imagejs → npm i -g imagejs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Definir/ejecutar Tareas en package.json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536627"/>
            <a:ext cx="85206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Es muy común que una determinada tarea la realicemos de forma repetitiva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El mismo comando lo escribimos muchas veces</a:t>
            </a:r>
            <a:endParaRPr sz="1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1800"/>
              <a:t>Ese comando puede ser largo y tedioso de escribirlo </a:t>
            </a:r>
            <a:r>
              <a:rPr lang="en"/>
              <a:t>→ ej: node &lt;ruta_archivo_js&gt;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NPM permite definir comandos en el package.json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La sintaxis es “npm run &lt;nombre_tarea&gt;”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 rotWithShape="1">
          <a:blip r:embed="rId3">
            <a:alphaModFix/>
          </a:blip>
          <a:srcRect b="72520" l="14647" r="65198" t="5032"/>
          <a:stretch/>
        </p:blipFill>
        <p:spPr>
          <a:xfrm>
            <a:off x="256650" y="3898925"/>
            <a:ext cx="3710126" cy="27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 rotWithShape="1">
          <a:blip r:embed="rId4">
            <a:alphaModFix/>
          </a:blip>
          <a:srcRect b="0" l="0" r="1903" t="0"/>
          <a:stretch/>
        </p:blipFill>
        <p:spPr>
          <a:xfrm>
            <a:off x="4097297" y="4473400"/>
            <a:ext cx="5044500" cy="13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377400" y="4756225"/>
            <a:ext cx="3589500" cy="7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7679537" y="4406757"/>
            <a:ext cx="1042500" cy="33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7679537" y="4746362"/>
            <a:ext cx="1042500" cy="33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Demostración en Clase</a:t>
            </a:r>
            <a:endParaRPr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un proyecto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una determinada funcionalidad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Correr el archivo con node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una tarea en package.json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Correr el archivo con NPM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instalar dependencias que no se vayan a usar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Intentar mantener todo actualizado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Para así evitar problemas de compatibilidad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modificar manualmente la sección de dependencias del package.json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Los comandos de NPM son los que modifican automáticamente esas secciones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Acostumbrarse a usar las tareas para trabajar de forma más prolija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Acostumbrarse a usar la consola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Adicional - </a:t>
            </a:r>
            <a:r>
              <a:rPr lang="en"/>
              <a:t>Manejo de Consola</a:t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Comandos básicos porque van a empezar a trabajar más con la consola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dir → listar los archivos y carpetas a partir de la ubicación actual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cd → acceder a una carpeta, cambiar directorio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cls → limpiar el contenido de la pantalla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ren → renombrar un archivo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copy → copiar un archivo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del → borrar un archivo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Node Package Manager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Gestión de Dependencias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un proyecto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Instalar dependencias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partir del nombre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partir del package.json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Ubicación de las dependencias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Eliminar/actualizar dependencias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Listar dependencias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Consultar dependencias desactualizadas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Definir/ejecutar tareas del package.json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Manejo básico de consola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321" name="Google Shape;321;p4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327" name="Google Shape;327;p42"/>
          <p:cNvSpPr txBox="1"/>
          <p:nvPr>
            <p:ph idx="4294967295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un proyecto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dos archivos con funcionalidades diferentes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las tareas asociadas y ejecutarlas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333" name="Google Shape;333;p43"/>
          <p:cNvSpPr txBox="1"/>
          <p:nvPr>
            <p:ph idx="4294967295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Proyecto NPM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Buscar en la página alguna dependencia e instalarla (además de readline-sync)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Desarrollar alguna funcionalidad que utilice la dependencia instalada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dos archivos con funcionalidades diferentes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Cada uno utilizando una librería diferente, sin contar readline-sync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las tareas asociadas y ejecutarlas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Subir proyecto a GitHub y pasar link por Slack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librería?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Código que hace otra persona, que usamos en nuestro código realizar una determinada tarea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si queremos hacer una suma de matrices, podemos descargar una librería que ya tenga la suma implementada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 esta manera nos ahorramos trabajo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el momento podemos ver una librería como un conjunto de funciones que ya están implementadas por otra persona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suelen usar varios nombres para definir una librería: módulos, dependencias,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Package Manager (NPM)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Gestor de Paquetes/Dependencias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maneja por línea de comandos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Permite descargar librerías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Desde un determinado lugar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Guarda registro de las librerías descargadas 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Junto con su versión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Permite definir tareas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Facilitan el desarrollo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Dependencias Introducción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install readline-sync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“npm” es el comando del gestor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“install” es una de las funcionalidades de NPM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“readline-sync” es una librería para ingresar datos por teclado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comando se encarga de buscar en la nube la librería, y descargarla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Sin este comando, al momento de hacer el “require” se obtiene el error: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Error: Cannot find module 'readline-sync’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formato del comando para instalar 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install &lt;nombre_libreria&gt;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tiene una página web donde poder ver las librerías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</a:t>
            </a:r>
            <a:r>
              <a:rPr lang="en"/>
              <a:t>paso</a:t>
            </a:r>
            <a:r>
              <a:rPr lang="en"/>
              <a:t>: Crear un Proyecto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guarda en un archivo el nombre de las librerías que se van descargando → </a:t>
            </a:r>
            <a:r>
              <a:rPr i="1" lang="en" sz="2400"/>
              <a:t>package.json</a:t>
            </a:r>
            <a:endParaRPr i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Además se guarda la versión de la librería descargada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init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Genera el archivo package.json</a:t>
            </a:r>
            <a:r>
              <a:rPr lang="en"/>
              <a:t>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ejecutar el comando, la consola realiza una serie de preguntas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Nombre del proyecto → ej: CalculadoraMatrices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Descripción, autor,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finalizar la ejecución del comando, en la misma carpeta aparecerá el archivo con la información ingresada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50" y="1398155"/>
            <a:ext cx="8018875" cy="477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Paquete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3239748" y="1608501"/>
            <a:ext cx="1124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BUSCADOR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5528300" y="3488175"/>
            <a:ext cx="1250700" cy="36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8"/>
          <p:cNvCxnSpPr>
            <a:stCxn id="213" idx="3"/>
          </p:cNvCxnSpPr>
          <p:nvPr/>
        </p:nvCxnSpPr>
        <p:spPr>
          <a:xfrm flipH="1" rot="10800000">
            <a:off x="6779000" y="3665925"/>
            <a:ext cx="6069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5" name="Google Shape;215;p28"/>
          <p:cNvSpPr txBox="1"/>
          <p:nvPr/>
        </p:nvSpPr>
        <p:spPr>
          <a:xfrm>
            <a:off x="7385900" y="3522675"/>
            <a:ext cx="1124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COMANDO</a:t>
            </a:r>
            <a:endParaRPr b="1" sz="1200">
              <a:solidFill>
                <a:srgbClr val="FF0000"/>
              </a:solidFill>
            </a:endParaRPr>
          </a:p>
        </p:txBody>
      </p:sp>
      <p:cxnSp>
        <p:nvCxnSpPr>
          <p:cNvPr id="216" name="Google Shape;216;p28"/>
          <p:cNvCxnSpPr>
            <a:stCxn id="212" idx="1"/>
          </p:cNvCxnSpPr>
          <p:nvPr/>
        </p:nvCxnSpPr>
        <p:spPr>
          <a:xfrm flipH="1">
            <a:off x="2402748" y="1815651"/>
            <a:ext cx="837000" cy="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/>
          <p:nvPr/>
        </p:nvSpPr>
        <p:spPr>
          <a:xfrm>
            <a:off x="1411400" y="4968381"/>
            <a:ext cx="3828300" cy="141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8"/>
          <p:cNvCxnSpPr>
            <a:stCxn id="217" idx="0"/>
            <a:endCxn id="219" idx="2"/>
          </p:cNvCxnSpPr>
          <p:nvPr/>
        </p:nvCxnSpPr>
        <p:spPr>
          <a:xfrm rot="-5400000">
            <a:off x="3553700" y="3738531"/>
            <a:ext cx="1001700" cy="1458000"/>
          </a:xfrm>
          <a:prstGeom prst="curvedConnector3">
            <a:avLst>
              <a:gd fmla="val 4999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9" name="Google Shape;219;p28"/>
          <p:cNvSpPr txBox="1"/>
          <p:nvPr/>
        </p:nvSpPr>
        <p:spPr>
          <a:xfrm>
            <a:off x="4158050" y="3670725"/>
            <a:ext cx="1250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DESCRIPCIÓN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167750" y="6453425"/>
            <a:ext cx="29700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https://www.npmjs.com/package/ascii-art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Paquete - Ejemplo de Uso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6875"/>
            <a:ext cx="8085650" cy="51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>
            <a:off x="444375" y="5432901"/>
            <a:ext cx="3719700" cy="109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5182700" y="6197100"/>
            <a:ext cx="29109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La misma página nos muestra cómo usar el paquete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29" name="Google Shape;229;p29"/>
          <p:cNvCxnSpPr>
            <a:stCxn id="228" idx="1"/>
            <a:endCxn id="227" idx="3"/>
          </p:cNvCxnSpPr>
          <p:nvPr/>
        </p:nvCxnSpPr>
        <p:spPr>
          <a:xfrm rot="10800000">
            <a:off x="4164200" y="5980050"/>
            <a:ext cx="1018500" cy="4983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Conjunto de Dependencias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536633"/>
            <a:ext cx="58308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ahora vimos como instalar paquetes → </a:t>
            </a:r>
            <a:r>
              <a:rPr i="1" lang="en"/>
              <a:t>siempre de a uno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posible que, a partir de un package.json instalar muchas dependencias con el mismo comando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Tiene sentido cuando partimos de un proyecto ya iniciado</a:t>
            </a:r>
            <a:r>
              <a:rPr lang="en"/>
              <a:t> por otra persona (trabajo en equipo)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Haciendo “</a:t>
            </a:r>
            <a:r>
              <a:rPr i="1" lang="en"/>
              <a:t>npm install</a:t>
            </a:r>
            <a:r>
              <a:rPr lang="en"/>
              <a:t>” se instalan todas las dependencias que figuran en donde dice “dependencies”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7914" l="26546" r="52580" t="33413"/>
          <a:stretch/>
        </p:blipFill>
        <p:spPr>
          <a:xfrm>
            <a:off x="6232250" y="1536625"/>
            <a:ext cx="2911752" cy="472036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6187000" y="3429000"/>
            <a:ext cx="88800" cy="26628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