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b0f9e622_0_2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b0f9e62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be1dfcdf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be1dfc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5be1dfcdf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5be1dfc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b0f9e622_0_2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b0f9e62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5b0f9e622_0_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5b0f9e62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5b0f9e622_0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5b0f9e62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b0f9e622_0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b0f9e62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b0f9e622_0_1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b0f9e62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b0f9e622_0_1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b0f9e62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b0f9e622_0_1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b0f9e62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bdc221c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bdc22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bdc221c6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bdc221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5b0f9e622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5b0f9e62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b0f9e622_0_2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b0f9e62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wt.io/#debugger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nestjs.com/techniques/authentic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Introducción a Autenticación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Podemos ir a la página de JWT para ver qué es lo que tiene un token →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https://jwt.io/#debugger</a:t>
            </a:r>
            <a:endParaRPr/>
          </a:p>
        </p:txBody>
      </p:sp>
      <p:sp>
        <p:nvSpPr>
          <p:cNvPr id="233" name="Google Shape;23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Manipulando un JWT</a:t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b="0" l="3716" r="0" t="16380"/>
          <a:stretch/>
        </p:blipFill>
        <p:spPr>
          <a:xfrm>
            <a:off x="759800" y="2516250"/>
            <a:ext cx="7786474" cy="40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/>
          <p:nvPr/>
        </p:nvSpPr>
        <p:spPr>
          <a:xfrm>
            <a:off x="6858000" y="4712400"/>
            <a:ext cx="1559400" cy="47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2812275" y="4569750"/>
            <a:ext cx="3976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En este caso figura el user en el JWT → podemos poner más cosas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el JWT (1)</a:t>
            </a:r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1356875"/>
            <a:ext cx="7305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/>
          <p:nvPr/>
        </p:nvSpPr>
        <p:spPr>
          <a:xfrm>
            <a:off x="4736450" y="3189900"/>
            <a:ext cx="3671100" cy="47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4583750" y="3668100"/>
            <a:ext cx="3976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Acá ponemos el token que obtuvimos en el POST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el JWT (2)</a:t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356867"/>
            <a:ext cx="73914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/>
          <p:nvPr/>
        </p:nvSpPr>
        <p:spPr>
          <a:xfrm>
            <a:off x="4736450" y="3189900"/>
            <a:ext cx="3671100" cy="47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/>
        </p:nvSpPr>
        <p:spPr>
          <a:xfrm>
            <a:off x="4583750" y="3668100"/>
            <a:ext cx="3976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Intentamos acceder a un endpoint sin el token requerido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1316775" y="5197425"/>
            <a:ext cx="1959300" cy="891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 txBox="1"/>
          <p:nvPr/>
        </p:nvSpPr>
        <p:spPr>
          <a:xfrm>
            <a:off x="3276075" y="5403825"/>
            <a:ext cx="1272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CUAC </a:t>
            </a:r>
            <a:r>
              <a:rPr b="1" lang="en" sz="1800">
                <a:solidFill>
                  <a:srgbClr val="FF0000"/>
                </a:solidFill>
              </a:rPr>
              <a:t>🦆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 Vivo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 la API de prueba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Pegarle al POST para obtener un token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Acceder al endpoint GET con el token recibido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cuidado que la API de ejemplo genera tokens que expiran después de cierto tiempo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ese caso, generarlo de vuelta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Los tokens siempre tienen que tener un tiempo de expiración por cuestiones de seguridad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66" name="Google Shape;266;p3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Partir de la API armada en la clase pasada, y agregar JWT en función al tutorial de NestJS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https://docs.nestjs.com/techniques/authentication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 la documentación se arma una API teniendo los usuarios hardcodeados en un arreglo interno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 idea sería que esa información la tomemos desde la base de datos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Mensajes Codificados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JSON Web Token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Aspectos Básicos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Ejemplos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Manejo de JWT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Lectura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Escritura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 en Vivo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Pasos para autenticarnos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un POST pasando user/pass en el body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el user/pass figura en la DB, devolver un </a:t>
            </a:r>
            <a:r>
              <a:rPr i="1" lang="en"/>
              <a:t>token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el resto de los request agregando el token como header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API debería verificar que el token exista y sea correcto para proceder a la funcionalidad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Limitaciones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estamos devolviendo siempre el mismo token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Podríamos personalizarlo, pero entraríamos a diseñar nuestro propio criterio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Tanto para armar como para escribir el token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Sobre todo en caso de agregar más cantidad de información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Podemos ver el contenido del token a simple vista en el Postman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Cualquier persona malintencionada podría usar nuestro token </a:t>
            </a:r>
            <a:r>
              <a:rPr lang="en"/>
              <a:t>👹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veces no queremos que la información viaje de forma plana por un tema de seguridad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si alguien nos mira el token que nos llega en el Postman, lo podría usar para acceder a un sistema con nuestro usuario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mensaje codificado es aquél que está destinado para ciertas entidades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destinatarios conocen la forma de decodificar el mensaje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 esta manera, un mensaje “ljkajsfasa” para nosotros no puede significar nada, pero para otra persona que sabe entenderlo, puede contener un mensaje</a:t>
            </a:r>
            <a:endParaRPr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Mensajes Codificados (1)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Mensajes Codificados (2)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Otro ejemplo: el mensaje “ipmb dpnp bñebt”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 mensaje que está codificado, una persona cualquiera no sabe qué quiere decir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Ahora, sabemos que la forma de decodificarlo es retroceder un paso en el abecedario para cada palabra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800"/>
              <a:t>“ipmb dpnp bñebt”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“hola como andas”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Este es un método básico para codificar y decodificar mensajes, existen otros más complejos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Mensajes Codificados (3)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Existen varias forma de codificar y decodificar un mensaje: encriptación, firmas digitales, etc.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Estos mecanismos normalmente funcionan mediante el proceso de hashing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función de hash funciona como cualquier función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Toma una entrada y devuelve una salida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función de hash recibe un mensaje y lo devuelve codificado o “hasheado”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Ejemplo: hola → </a:t>
            </a:r>
            <a:r>
              <a:rPr lang="en"/>
              <a:t>b</a:t>
            </a:r>
            <a:r>
              <a:rPr lang="en"/>
              <a:t>221d9dbb083a</a:t>
            </a:r>
            <a:r>
              <a:rPr lang="en"/>
              <a:t>7f33428d7c2a3c…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usó una función llamada SHA-256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Mecanismo muy utilizado para hacer manejo de usuarios (entre otras cosas)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Consiste en un token en formato JSON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Podemos agregarle la información que </a:t>
            </a:r>
            <a:r>
              <a:rPr lang="en"/>
              <a:t>queramos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Está firmado → es decir que hay que decodificarlo para ver lo que dice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 datos que contienen estos tokens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Identificador de usuario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Tipo de acceso que solicita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Expiración del token</a:t>
            </a:r>
            <a:endParaRPr/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Web Token (JWT)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un JWT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5" y="1455551"/>
            <a:ext cx="8159850" cy="48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/>
          <p:nvPr/>
        </p:nvSpPr>
        <p:spPr>
          <a:xfrm>
            <a:off x="730200" y="2743200"/>
            <a:ext cx="2062500" cy="84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1020750" y="5194750"/>
            <a:ext cx="7631100" cy="115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2792700" y="2785800"/>
            <a:ext cx="2703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Mandamos user/pass para obtener el token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310900" y="5946500"/>
            <a:ext cx="6932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 partir de ahora, para acceder al resto de los endpoints no nos logueamos → mandamos directo este token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