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firstSlideNum="0" strictFirstAndLastChars="0" saveSubsetFonts="1" showSpecialPlsOnTitleSld="0">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embeddedFontLst>
    <p:embeddedFont>
      <p:font typeface="Proxima Nov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60329cf9ad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60329cf9a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9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9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1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10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10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10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550523290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g5505232905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8" name="Shape 18"/>
        <p:cNvGrpSpPr/>
        <p:nvPr/>
      </p:nvGrpSpPr>
      <p:grpSpPr>
        <a:xfrm>
          <a:off x="0" y="0"/>
          <a:ext cx="0" cy="0"/>
          <a:chOff x="0" y="0"/>
          <a:chExt cx="0" cy="0"/>
        </a:xfrm>
      </p:grpSpPr>
      <p:sp>
        <p:nvSpPr>
          <p:cNvPr id="19" name="Google Shape;19;p2"/>
          <p:cNvSpPr/>
          <p:nvPr/>
        </p:nvSpPr>
        <p:spPr>
          <a:xfrm flipH="1" rot="10800000">
            <a:off x="1525" y="575"/>
            <a:ext cx="2220900" cy="2301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 name="Google Shape;20;p2"/>
          <p:cNvGrpSpPr/>
          <p:nvPr/>
        </p:nvGrpSpPr>
        <p:grpSpPr>
          <a:xfrm>
            <a:off x="-1300" y="52"/>
            <a:ext cx="9146775" cy="6857929"/>
            <a:chOff x="-1300" y="52"/>
            <a:chExt cx="9146775" cy="6857929"/>
          </a:xfrm>
        </p:grpSpPr>
        <p:sp>
          <p:nvSpPr>
            <p:cNvPr id="21" name="Google Shape;21;p2"/>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 name="Google Shape;22;p2"/>
            <p:cNvGrpSpPr/>
            <p:nvPr/>
          </p:nvGrpSpPr>
          <p:grpSpPr>
            <a:xfrm rot="10800000">
              <a:off x="-1300" y="4051474"/>
              <a:ext cx="9143950" cy="2806507"/>
              <a:chOff x="0" y="275"/>
              <a:chExt cx="9143950" cy="381817"/>
            </a:xfrm>
          </p:grpSpPr>
          <p:sp>
            <p:nvSpPr>
              <p:cNvPr id="23" name="Google Shape;23;p2"/>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4" name="Google Shape;24;p2"/>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5" name="Google Shape;25;p2"/>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6" name="Google Shape;26;p2"/>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6000">
                <a:solidFill>
                  <a:schemeClr val="accent5"/>
                </a:solidFill>
              </a:rPr>
              <a:t>CFP</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27" name="Google Shape;27;p2"/>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Repaso">
  <p:cSld name="Filmina - Repaso">
    <p:spTree>
      <p:nvGrpSpPr>
        <p:cNvPr id="108" name="Shape 108"/>
        <p:cNvGrpSpPr/>
        <p:nvPr/>
      </p:nvGrpSpPr>
      <p:grpSpPr>
        <a:xfrm>
          <a:off x="0" y="0"/>
          <a:ext cx="0" cy="0"/>
          <a:chOff x="0" y="0"/>
          <a:chExt cx="0" cy="0"/>
        </a:xfrm>
      </p:grpSpPr>
      <p:sp>
        <p:nvSpPr>
          <p:cNvPr id="109" name="Google Shape;109;p11"/>
          <p:cNvSpPr/>
          <p:nvPr/>
        </p:nvSpPr>
        <p:spPr>
          <a:xfrm>
            <a:off x="-25" y="6754950"/>
            <a:ext cx="9144000" cy="1461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10" name="Google Shape;110;p11"/>
          <p:cNvSpPr/>
          <p:nvPr/>
        </p:nvSpPr>
        <p:spPr>
          <a:xfrm flipH="1">
            <a:off x="8440500" y="6615100"/>
            <a:ext cx="703500" cy="2859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11" name="Google Shape;111;p1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12" name="Google Shape;112;p1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13" name="Google Shape;113;p11"/>
          <p:cNvGrpSpPr/>
          <p:nvPr/>
        </p:nvGrpSpPr>
        <p:grpSpPr>
          <a:xfrm>
            <a:off x="0" y="275"/>
            <a:ext cx="9143950" cy="480375"/>
            <a:chOff x="0" y="275"/>
            <a:chExt cx="9143950" cy="480375"/>
          </a:xfrm>
        </p:grpSpPr>
        <p:sp>
          <p:nvSpPr>
            <p:cNvPr id="114" name="Google Shape;114;p11"/>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15" name="Google Shape;115;p11"/>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116" name="Google Shape;116;p11"/>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2400">
                <a:solidFill>
                  <a:srgbClr val="FFFFFF"/>
                </a:solidFill>
              </a:rPr>
              <a:t>CFP</a:t>
            </a:r>
            <a:endParaRPr b="1" sz="2400">
              <a:solidFill>
                <a:srgbClr val="FFFFFF"/>
              </a:solidFill>
            </a:endParaRPr>
          </a:p>
        </p:txBody>
      </p:sp>
      <p:sp>
        <p:nvSpPr>
          <p:cNvPr id="117" name="Google Shape;117;p11"/>
          <p:cNvSpPr txBox="1"/>
          <p:nvPr>
            <p:ph idx="1" type="body"/>
          </p:nvPr>
        </p:nvSpPr>
        <p:spPr>
          <a:xfrm>
            <a:off x="628650" y="1530725"/>
            <a:ext cx="7886700" cy="4980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118" name="Shape 118"/>
        <p:cNvGrpSpPr/>
        <p:nvPr/>
      </p:nvGrpSpPr>
      <p:grpSpPr>
        <a:xfrm>
          <a:off x="0" y="0"/>
          <a:ext cx="0" cy="0"/>
          <a:chOff x="0" y="0"/>
          <a:chExt cx="0" cy="0"/>
        </a:xfrm>
      </p:grpSpPr>
      <p:sp>
        <p:nvSpPr>
          <p:cNvPr id="119" name="Google Shape;119;p12"/>
          <p:cNvSpPr txBox="1"/>
          <p:nvPr>
            <p:ph type="title"/>
          </p:nvPr>
        </p:nvSpPr>
        <p:spPr>
          <a:xfrm>
            <a:off x="623888" y="1176339"/>
            <a:ext cx="7886700" cy="2852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0" name="Google Shape;120;p12"/>
          <p:cNvSpPr txBox="1"/>
          <p:nvPr>
            <p:ph idx="1" type="body"/>
          </p:nvPr>
        </p:nvSpPr>
        <p:spPr>
          <a:xfrm>
            <a:off x="623888" y="4589464"/>
            <a:ext cx="78867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sz="2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21" name="Google Shape;121;p12"/>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23" name="Google Shape;123;p12"/>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124" name="Shape 124"/>
        <p:cNvGrpSpPr/>
        <p:nvPr/>
      </p:nvGrpSpPr>
      <p:grpSpPr>
        <a:xfrm>
          <a:off x="0" y="0"/>
          <a:ext cx="0" cy="0"/>
          <a:chOff x="0" y="0"/>
          <a:chExt cx="0" cy="0"/>
        </a:xfrm>
      </p:grpSpPr>
      <p:sp>
        <p:nvSpPr>
          <p:cNvPr id="125" name="Google Shape;125;p13"/>
          <p:cNvSpPr txBox="1"/>
          <p:nvPr>
            <p:ph type="title"/>
          </p:nvPr>
        </p:nvSpPr>
        <p:spPr>
          <a:xfrm>
            <a:off x="628650" y="290400"/>
            <a:ext cx="7886700" cy="11007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13"/>
          <p:cNvSpPr txBox="1"/>
          <p:nvPr>
            <p:ph idx="1" type="body"/>
          </p:nvPr>
        </p:nvSpPr>
        <p:spPr>
          <a:xfrm>
            <a:off x="628650" y="1469139"/>
            <a:ext cx="3886200" cy="50421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7" name="Google Shape;127;p13"/>
          <p:cNvSpPr txBox="1"/>
          <p:nvPr>
            <p:ph idx="2" type="body"/>
          </p:nvPr>
        </p:nvSpPr>
        <p:spPr>
          <a:xfrm>
            <a:off x="4629150" y="1469139"/>
            <a:ext cx="3886200" cy="50421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8" name="Google Shape;128;p13"/>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1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30" name="Google Shape;130;p13"/>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131" name="Shape 131"/>
        <p:cNvGrpSpPr/>
        <p:nvPr/>
      </p:nvGrpSpPr>
      <p:grpSpPr>
        <a:xfrm>
          <a:off x="0" y="0"/>
          <a:ext cx="0" cy="0"/>
          <a:chOff x="0" y="0"/>
          <a:chExt cx="0" cy="0"/>
        </a:xfrm>
      </p:grpSpPr>
      <p:sp>
        <p:nvSpPr>
          <p:cNvPr id="132" name="Google Shape;132;p14"/>
          <p:cNvSpPr txBox="1"/>
          <p:nvPr>
            <p:ph type="title"/>
          </p:nvPr>
        </p:nvSpPr>
        <p:spPr>
          <a:xfrm>
            <a:off x="782241" y="124200"/>
            <a:ext cx="7886700" cy="1077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3" name="Google Shape;133;p14"/>
          <p:cNvSpPr txBox="1"/>
          <p:nvPr>
            <p:ph idx="1" type="body"/>
          </p:nvPr>
        </p:nvSpPr>
        <p:spPr>
          <a:xfrm>
            <a:off x="629850" y="1077576"/>
            <a:ext cx="3868200" cy="25095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4" name="Google Shape;134;p14"/>
          <p:cNvSpPr txBox="1"/>
          <p:nvPr>
            <p:ph idx="2" type="body"/>
          </p:nvPr>
        </p:nvSpPr>
        <p:spPr>
          <a:xfrm>
            <a:off x="629850" y="3647181"/>
            <a:ext cx="3868200" cy="2917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5" name="Google Shape;135;p14"/>
          <p:cNvSpPr txBox="1"/>
          <p:nvPr>
            <p:ph idx="3" type="body"/>
          </p:nvPr>
        </p:nvSpPr>
        <p:spPr>
          <a:xfrm>
            <a:off x="4629150" y="1077576"/>
            <a:ext cx="3887400" cy="25095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6" name="Google Shape;136;p14"/>
          <p:cNvSpPr txBox="1"/>
          <p:nvPr>
            <p:ph idx="4" type="body"/>
          </p:nvPr>
        </p:nvSpPr>
        <p:spPr>
          <a:xfrm>
            <a:off x="4629154" y="3647181"/>
            <a:ext cx="3887400" cy="2917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7" name="Google Shape;137;p14"/>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1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39" name="Google Shape;139;p14"/>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140" name="Shape 140"/>
        <p:cNvGrpSpPr/>
        <p:nvPr/>
      </p:nvGrpSpPr>
      <p:grpSpPr>
        <a:xfrm>
          <a:off x="0" y="0"/>
          <a:ext cx="0" cy="0"/>
          <a:chOff x="0" y="0"/>
          <a:chExt cx="0" cy="0"/>
        </a:xfrm>
      </p:grpSpPr>
      <p:sp>
        <p:nvSpPr>
          <p:cNvPr id="141" name="Google Shape;141;p15"/>
          <p:cNvSpPr txBox="1"/>
          <p:nvPr>
            <p:ph type="title"/>
          </p:nvPr>
        </p:nvSpPr>
        <p:spPr>
          <a:xfrm>
            <a:off x="628650" y="900000"/>
            <a:ext cx="7886700" cy="11391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p15"/>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44" name="Google Shape;144;p15"/>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spacio en blanco" showMasterSp="0">
  <p:cSld name="Espacio en blanco">
    <p:spTree>
      <p:nvGrpSpPr>
        <p:cNvPr id="145" name="Shape 145"/>
        <p:cNvGrpSpPr/>
        <p:nvPr/>
      </p:nvGrpSpPr>
      <p:grpSpPr>
        <a:xfrm>
          <a:off x="0" y="0"/>
          <a:ext cx="0" cy="0"/>
          <a:chOff x="0" y="0"/>
          <a:chExt cx="0" cy="0"/>
        </a:xfrm>
      </p:grpSpPr>
      <p:sp>
        <p:nvSpPr>
          <p:cNvPr id="146" name="Google Shape;146;p16"/>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1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148" name="Shape 148"/>
        <p:cNvGrpSpPr/>
        <p:nvPr/>
      </p:nvGrpSpPr>
      <p:grpSpPr>
        <a:xfrm>
          <a:off x="0" y="0"/>
          <a:ext cx="0" cy="0"/>
          <a:chOff x="0" y="0"/>
          <a:chExt cx="0" cy="0"/>
        </a:xfrm>
      </p:grpSpPr>
      <p:sp>
        <p:nvSpPr>
          <p:cNvPr id="149" name="Google Shape;149;p17"/>
          <p:cNvSpPr txBox="1"/>
          <p:nvPr>
            <p:ph type="title"/>
          </p:nvPr>
        </p:nvSpPr>
        <p:spPr>
          <a:xfrm>
            <a:off x="629841" y="987426"/>
            <a:ext cx="2949300" cy="10701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0" name="Google Shape;150;p17"/>
          <p:cNvSpPr txBox="1"/>
          <p:nvPr>
            <p:ph idx="1" type="body"/>
          </p:nvPr>
        </p:nvSpPr>
        <p:spPr>
          <a:xfrm>
            <a:off x="3887391" y="987426"/>
            <a:ext cx="4629300" cy="54897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51" name="Google Shape;151;p17"/>
          <p:cNvSpPr txBox="1"/>
          <p:nvPr>
            <p:ph idx="2" type="body"/>
          </p:nvPr>
        </p:nvSpPr>
        <p:spPr>
          <a:xfrm>
            <a:off x="629841" y="2057400"/>
            <a:ext cx="2949300" cy="4419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2" name="Google Shape;152;p17"/>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1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54" name="Google Shape;154;p17"/>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155" name="Shape 155"/>
        <p:cNvGrpSpPr/>
        <p:nvPr/>
      </p:nvGrpSpPr>
      <p:grpSpPr>
        <a:xfrm>
          <a:off x="0" y="0"/>
          <a:ext cx="0" cy="0"/>
          <a:chOff x="0" y="0"/>
          <a:chExt cx="0" cy="0"/>
        </a:xfrm>
      </p:grpSpPr>
      <p:sp>
        <p:nvSpPr>
          <p:cNvPr id="156" name="Google Shape;156;p18"/>
          <p:cNvSpPr txBox="1"/>
          <p:nvPr>
            <p:ph type="title"/>
          </p:nvPr>
        </p:nvSpPr>
        <p:spPr>
          <a:xfrm>
            <a:off x="629841" y="1032932"/>
            <a:ext cx="2949300" cy="10245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p18"/>
          <p:cNvSpPr txBox="1"/>
          <p:nvPr>
            <p:ph idx="1" type="body"/>
          </p:nvPr>
        </p:nvSpPr>
        <p:spPr>
          <a:xfrm>
            <a:off x="629841" y="2057400"/>
            <a:ext cx="2949300" cy="4059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8" name="Google Shape;158;p18"/>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9" name="Google Shape;159;p1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60" name="Google Shape;160;p18"/>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161" name="Shape 161"/>
        <p:cNvGrpSpPr/>
        <p:nvPr/>
      </p:nvGrpSpPr>
      <p:grpSpPr>
        <a:xfrm>
          <a:off x="0" y="0"/>
          <a:ext cx="0" cy="0"/>
          <a:chOff x="0" y="0"/>
          <a:chExt cx="0" cy="0"/>
        </a:xfrm>
      </p:grpSpPr>
      <p:sp>
        <p:nvSpPr>
          <p:cNvPr id="162" name="Google Shape;162;p19"/>
          <p:cNvSpPr txBox="1"/>
          <p:nvPr>
            <p:ph type="title"/>
          </p:nvPr>
        </p:nvSpPr>
        <p:spPr>
          <a:xfrm>
            <a:off x="628650" y="200400"/>
            <a:ext cx="7886700" cy="11007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3" name="Google Shape;163;p19"/>
          <p:cNvSpPr txBox="1"/>
          <p:nvPr>
            <p:ph idx="1" type="body"/>
          </p:nvPr>
        </p:nvSpPr>
        <p:spPr>
          <a:xfrm rot="5400000">
            <a:off x="2396400" y="392250"/>
            <a:ext cx="43512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4" name="Google Shape;164;p19"/>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5" name="Google Shape;165;p1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66" name="Google Shape;166;p19"/>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167" name="Shape 167"/>
        <p:cNvGrpSpPr/>
        <p:nvPr/>
      </p:nvGrpSpPr>
      <p:grpSpPr>
        <a:xfrm>
          <a:off x="0" y="0"/>
          <a:ext cx="0" cy="0"/>
          <a:chOff x="0" y="0"/>
          <a:chExt cx="0" cy="0"/>
        </a:xfrm>
      </p:grpSpPr>
      <p:sp>
        <p:nvSpPr>
          <p:cNvPr id="168" name="Google Shape;168;p20"/>
          <p:cNvSpPr txBox="1"/>
          <p:nvPr>
            <p:ph type="title"/>
          </p:nvPr>
        </p:nvSpPr>
        <p:spPr>
          <a:xfrm rot="5400000">
            <a:off x="4647000" y="2706750"/>
            <a:ext cx="5765100" cy="19716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9" name="Google Shape;169;p20"/>
          <p:cNvSpPr txBox="1"/>
          <p:nvPr>
            <p:ph idx="1" type="body"/>
          </p:nvPr>
        </p:nvSpPr>
        <p:spPr>
          <a:xfrm rot="5400000">
            <a:off x="646425" y="792150"/>
            <a:ext cx="57651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0" name="Google Shape;170;p20"/>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1" name="Google Shape;171;p2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72" name="Google Shape;172;p20"/>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28" name="Shape 28"/>
        <p:cNvGrpSpPr/>
        <p:nvPr/>
      </p:nvGrpSpPr>
      <p:grpSpPr>
        <a:xfrm>
          <a:off x="0" y="0"/>
          <a:ext cx="0" cy="0"/>
          <a:chOff x="0" y="0"/>
          <a:chExt cx="0" cy="0"/>
        </a:xfrm>
      </p:grpSpPr>
      <p:grpSp>
        <p:nvGrpSpPr>
          <p:cNvPr id="29" name="Google Shape;29;p3"/>
          <p:cNvGrpSpPr/>
          <p:nvPr/>
        </p:nvGrpSpPr>
        <p:grpSpPr>
          <a:xfrm>
            <a:off x="0" y="275"/>
            <a:ext cx="9143950" cy="480375"/>
            <a:chOff x="0" y="275"/>
            <a:chExt cx="9143950" cy="480375"/>
          </a:xfrm>
        </p:grpSpPr>
        <p:sp>
          <p:nvSpPr>
            <p:cNvPr id="30" name="Google Shape;30;p3"/>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1" name="Google Shape;31;p3"/>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32" name="Google Shape;32;p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33" name="Google Shape;33;p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 name="Google Shape;34;p3"/>
          <p:cNvSpPr txBox="1"/>
          <p:nvPr>
            <p:ph idx="1" type="body"/>
          </p:nvPr>
        </p:nvSpPr>
        <p:spPr>
          <a:xfrm>
            <a:off x="628650" y="1530725"/>
            <a:ext cx="7886700" cy="4980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5" name="Google Shape;35;p3"/>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2400">
                <a:solidFill>
                  <a:srgbClr val="FFFFFF"/>
                </a:solidFill>
              </a:rPr>
              <a:t>CFP</a:t>
            </a:r>
            <a:endParaRPr b="1" sz="240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_HEADER_1">
    <p:bg>
      <p:bgPr>
        <a:solidFill>
          <a:schemeClr val="dk1"/>
        </a:solidFill>
      </p:bgPr>
    </p:bg>
    <p:spTree>
      <p:nvGrpSpPr>
        <p:cNvPr id="173" name="Shape 173"/>
        <p:cNvGrpSpPr/>
        <p:nvPr/>
      </p:nvGrpSpPr>
      <p:grpSpPr>
        <a:xfrm>
          <a:off x="0" y="0"/>
          <a:ext cx="0" cy="0"/>
          <a:chOff x="0" y="0"/>
          <a:chExt cx="0" cy="0"/>
        </a:xfrm>
      </p:grpSpPr>
      <p:sp>
        <p:nvSpPr>
          <p:cNvPr id="174" name="Google Shape;174;p21"/>
          <p:cNvSpPr txBox="1"/>
          <p:nvPr>
            <p:ph type="title"/>
          </p:nvPr>
        </p:nvSpPr>
        <p:spPr>
          <a:xfrm>
            <a:off x="510450" y="2743200"/>
            <a:ext cx="8123100" cy="10383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1pPr>
            <a:lvl2pPr lvl="1"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2pPr>
            <a:lvl3pPr lvl="2"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3pPr>
            <a:lvl4pPr lvl="3"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4pPr>
            <a:lvl5pPr lvl="4"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5pPr>
            <a:lvl6pPr lvl="5"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6pPr>
            <a:lvl7pPr lvl="6"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7pPr>
            <a:lvl8pPr lvl="7"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8pPr>
            <a:lvl9pPr lvl="8" marR="0" rtl="0" algn="l">
              <a:lnSpc>
                <a:spcPct val="100000"/>
              </a:lnSpc>
              <a:spcBef>
                <a:spcPts val="0"/>
              </a:spcBef>
              <a:spcAft>
                <a:spcPts val="0"/>
              </a:spcAft>
              <a:buClr>
                <a:schemeClr val="lt2"/>
              </a:buClr>
              <a:buSzPts val="1400"/>
              <a:buFont typeface="Proxima Nova"/>
              <a:buNone/>
              <a:defRPr b="0" i="0" sz="3600" u="none" cap="none" strike="noStrike">
                <a:solidFill>
                  <a:schemeClr val="lt2"/>
                </a:solidFill>
                <a:latin typeface="Proxima Nova"/>
                <a:ea typeface="Proxima Nova"/>
                <a:cs typeface="Proxima Nova"/>
                <a:sym typeface="Proxima Nova"/>
              </a:defRPr>
            </a:lvl9pPr>
          </a:lstStyle>
          <a:p/>
        </p:txBody>
      </p:sp>
      <p:sp>
        <p:nvSpPr>
          <p:cNvPr id="175" name="Google Shape;175;p21"/>
          <p:cNvSpPr txBox="1"/>
          <p:nvPr>
            <p:ph idx="12" type="sldNum"/>
          </p:nvPr>
        </p:nvSpPr>
        <p:spPr>
          <a:xfrm>
            <a:off x="8472457" y="6217621"/>
            <a:ext cx="548700" cy="5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
        <p:nvSpPr>
          <p:cNvPr id="176" name="Google Shape;176;p21"/>
          <p:cNvSpPr/>
          <p:nvPr/>
        </p:nvSpPr>
        <p:spPr>
          <a:xfrm>
            <a:off x="0" y="4005064"/>
            <a:ext cx="110700" cy="2852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cxnSp>
        <p:nvCxnSpPr>
          <p:cNvPr id="177" name="Google Shape;177;p21"/>
          <p:cNvCxnSpPr/>
          <p:nvPr/>
        </p:nvCxnSpPr>
        <p:spPr>
          <a:xfrm>
            <a:off x="0" y="3997533"/>
            <a:ext cx="9144000" cy="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8" name="Shape 178"/>
        <p:cNvGrpSpPr/>
        <p:nvPr/>
      </p:nvGrpSpPr>
      <p:grpSpPr>
        <a:xfrm>
          <a:off x="0" y="0"/>
          <a:ext cx="0" cy="0"/>
          <a:chOff x="0" y="0"/>
          <a:chExt cx="0" cy="0"/>
        </a:xfrm>
      </p:grpSpPr>
      <p:sp>
        <p:nvSpPr>
          <p:cNvPr id="179" name="Google Shape;179;p22"/>
          <p:cNvSpPr/>
          <p:nvPr/>
        </p:nvSpPr>
        <p:spPr>
          <a:xfrm>
            <a:off x="0" y="666875"/>
            <a:ext cx="110700" cy="6190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180" name="Google Shape;180;p22"/>
          <p:cNvSpPr txBox="1"/>
          <p:nvPr>
            <p:ph type="title"/>
          </p:nvPr>
        </p:nvSpPr>
        <p:spPr>
          <a:xfrm>
            <a:off x="110625" y="-1"/>
            <a:ext cx="9033300" cy="6468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2"/>
              </a:buClr>
              <a:buSzPts val="1400"/>
              <a:buFont typeface="Proxima Nova"/>
              <a:buNone/>
              <a:defRPr b="1" i="0" sz="2800" u="none" cap="none" strike="noStrike">
                <a:solidFill>
                  <a:schemeClr val="dk2"/>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1400"/>
              <a:buFont typeface="Proxima Nova"/>
              <a:buNone/>
              <a:defRPr b="1" i="0" sz="2800" u="none" cap="none" strike="noStrike">
                <a:solidFill>
                  <a:schemeClr val="dk1"/>
                </a:solidFill>
                <a:latin typeface="Proxima Nova"/>
                <a:ea typeface="Proxima Nova"/>
                <a:cs typeface="Proxima Nova"/>
                <a:sym typeface="Proxima Nova"/>
              </a:defRPr>
            </a:lvl9pPr>
          </a:lstStyle>
          <a:p/>
        </p:txBody>
      </p:sp>
      <p:sp>
        <p:nvSpPr>
          <p:cNvPr id="181" name="Google Shape;181;p22"/>
          <p:cNvSpPr txBox="1"/>
          <p:nvPr>
            <p:ph idx="1" type="body"/>
          </p:nvPr>
        </p:nvSpPr>
        <p:spPr>
          <a:xfrm>
            <a:off x="311700" y="721449"/>
            <a:ext cx="8520600" cy="5696400"/>
          </a:xfrm>
          <a:prstGeom prst="rect">
            <a:avLst/>
          </a:prstGeom>
          <a:noFill/>
          <a:ln>
            <a:noFill/>
          </a:ln>
        </p:spPr>
        <p:txBody>
          <a:bodyPr anchorCtr="0" anchor="t" bIns="45700" lIns="91425" spcFirstLastPara="1" rIns="91425" wrap="square" tIns="45700">
            <a:noAutofit/>
          </a:bodyPr>
          <a:lstStyle>
            <a:lvl1pPr indent="-317500" lvl="0" marL="457200" marR="0" rtl="0" algn="l">
              <a:lnSpc>
                <a:spcPct val="115000"/>
              </a:lnSpc>
              <a:spcBef>
                <a:spcPts val="0"/>
              </a:spcBef>
              <a:spcAft>
                <a:spcPts val="0"/>
              </a:spcAft>
              <a:buClr>
                <a:srgbClr val="000000"/>
              </a:buClr>
              <a:buSzPts val="1400"/>
              <a:buFont typeface="Proxima Nova"/>
              <a:buChar char="●"/>
              <a:defRPr b="0" i="0" sz="2400" u="none" cap="none" strike="noStrike">
                <a:solidFill>
                  <a:srgbClr val="000000"/>
                </a:solidFill>
                <a:latin typeface="Proxima Nova"/>
                <a:ea typeface="Proxima Nova"/>
                <a:cs typeface="Proxima Nova"/>
                <a:sym typeface="Proxima Nova"/>
              </a:defRPr>
            </a:lvl1pPr>
            <a:lvl2pPr indent="-317500" lvl="1" marL="914400" marR="0" rtl="0" algn="l">
              <a:lnSpc>
                <a:spcPct val="115000"/>
              </a:lnSpc>
              <a:spcBef>
                <a:spcPts val="300"/>
              </a:spcBef>
              <a:spcAft>
                <a:spcPts val="0"/>
              </a:spcAft>
              <a:buClr>
                <a:srgbClr val="000000"/>
              </a:buClr>
              <a:buSzPts val="1400"/>
              <a:buFont typeface="Proxima Nova"/>
              <a:buChar char="○"/>
              <a:defRPr b="0" i="0" sz="2200" u="none" cap="none" strike="noStrike">
                <a:solidFill>
                  <a:srgbClr val="000000"/>
                </a:solidFill>
                <a:latin typeface="Proxima Nova"/>
                <a:ea typeface="Proxima Nova"/>
                <a:cs typeface="Proxima Nova"/>
                <a:sym typeface="Proxima Nova"/>
              </a:defRPr>
            </a:lvl2pPr>
            <a:lvl3pPr indent="-317500" lvl="2" marL="1371600" marR="0" rtl="0" algn="l">
              <a:lnSpc>
                <a:spcPct val="115000"/>
              </a:lnSpc>
              <a:spcBef>
                <a:spcPts val="300"/>
              </a:spcBef>
              <a:spcAft>
                <a:spcPts val="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3pPr>
            <a:lvl4pPr indent="-317500" lvl="3" marL="1828800" marR="0" rtl="0" algn="l">
              <a:lnSpc>
                <a:spcPct val="115000"/>
              </a:lnSpc>
              <a:spcBef>
                <a:spcPts val="300"/>
              </a:spcBef>
              <a:spcAft>
                <a:spcPts val="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4pPr>
            <a:lvl5pPr indent="-317500" lvl="4" marL="2286000" marR="0" rtl="0" algn="l">
              <a:lnSpc>
                <a:spcPct val="115000"/>
              </a:lnSpc>
              <a:spcBef>
                <a:spcPts val="300"/>
              </a:spcBef>
              <a:spcAft>
                <a:spcPts val="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5pPr>
            <a:lvl6pPr indent="-317500" lvl="5" marL="2743200" marR="0" rtl="0" algn="l">
              <a:lnSpc>
                <a:spcPct val="115000"/>
              </a:lnSpc>
              <a:spcBef>
                <a:spcPts val="300"/>
              </a:spcBef>
              <a:spcAft>
                <a:spcPts val="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6pPr>
            <a:lvl7pPr indent="-317500" lvl="6" marL="3200400" marR="0" rtl="0" algn="l">
              <a:lnSpc>
                <a:spcPct val="115000"/>
              </a:lnSpc>
              <a:spcBef>
                <a:spcPts val="300"/>
              </a:spcBef>
              <a:spcAft>
                <a:spcPts val="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7pPr>
            <a:lvl8pPr indent="-317500" lvl="7" marL="3657600" marR="0" rtl="0" algn="l">
              <a:lnSpc>
                <a:spcPct val="115000"/>
              </a:lnSpc>
              <a:spcBef>
                <a:spcPts val="300"/>
              </a:spcBef>
              <a:spcAft>
                <a:spcPts val="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8pPr>
            <a:lvl9pPr indent="-317500" lvl="8" marL="4114800" marR="0" rtl="0" algn="l">
              <a:lnSpc>
                <a:spcPct val="115000"/>
              </a:lnSpc>
              <a:spcBef>
                <a:spcPts val="300"/>
              </a:spcBef>
              <a:spcAft>
                <a:spcPts val="300"/>
              </a:spcAft>
              <a:buClr>
                <a:srgbClr val="000000"/>
              </a:buClr>
              <a:buSzPts val="1400"/>
              <a:buFont typeface="Proxima Nova"/>
              <a:buChar char="■"/>
              <a:defRPr b="0" i="0" sz="2000" u="none" cap="none" strike="noStrike">
                <a:solidFill>
                  <a:srgbClr val="000000"/>
                </a:solidFill>
                <a:latin typeface="Proxima Nova"/>
                <a:ea typeface="Proxima Nova"/>
                <a:cs typeface="Proxima Nova"/>
                <a:sym typeface="Proxima Nova"/>
              </a:defRPr>
            </a:lvl9pPr>
          </a:lstStyle>
          <a:p/>
        </p:txBody>
      </p:sp>
      <p:sp>
        <p:nvSpPr>
          <p:cNvPr id="182" name="Google Shape;182;p22"/>
          <p:cNvSpPr txBox="1"/>
          <p:nvPr>
            <p:ph idx="12" type="sldNum"/>
          </p:nvPr>
        </p:nvSpPr>
        <p:spPr>
          <a:xfrm>
            <a:off x="8472457" y="6217621"/>
            <a:ext cx="548700" cy="5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
        <p:nvSpPr>
          <p:cNvPr id="183" name="Google Shape;183;p22"/>
          <p:cNvSpPr/>
          <p:nvPr/>
        </p:nvSpPr>
        <p:spPr>
          <a:xfrm>
            <a:off x="0" y="646977"/>
            <a:ext cx="8692200" cy="45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1">
  <p:cSld name="SECTION_HEADER_2">
    <p:bg>
      <p:bgPr>
        <a:solidFill>
          <a:schemeClr val="dk1"/>
        </a:solidFill>
      </p:bgPr>
    </p:bg>
    <p:spTree>
      <p:nvGrpSpPr>
        <p:cNvPr id="184" name="Shape 184"/>
        <p:cNvGrpSpPr/>
        <p:nvPr/>
      </p:nvGrpSpPr>
      <p:grpSpPr>
        <a:xfrm>
          <a:off x="0" y="0"/>
          <a:ext cx="0" cy="0"/>
          <a:chOff x="0" y="0"/>
          <a:chExt cx="0" cy="0"/>
        </a:xfrm>
      </p:grpSpPr>
      <p:cxnSp>
        <p:nvCxnSpPr>
          <p:cNvPr id="185" name="Google Shape;185;p23"/>
          <p:cNvCxnSpPr/>
          <p:nvPr/>
        </p:nvCxnSpPr>
        <p:spPr>
          <a:xfrm>
            <a:off x="0" y="3997533"/>
            <a:ext cx="9144000" cy="0"/>
          </a:xfrm>
          <a:prstGeom prst="straightConnector1">
            <a:avLst/>
          </a:prstGeom>
          <a:noFill/>
          <a:ln cap="flat" cmpd="sng" w="19050">
            <a:solidFill>
              <a:schemeClr val="accent2"/>
            </a:solidFill>
            <a:prstDash val="solid"/>
            <a:round/>
            <a:headEnd len="sm" w="sm" type="none"/>
            <a:tailEnd len="sm" w="sm" type="none"/>
          </a:ln>
        </p:spPr>
      </p:cxnSp>
      <p:sp>
        <p:nvSpPr>
          <p:cNvPr id="186" name="Google Shape;186;p23"/>
          <p:cNvSpPr txBox="1"/>
          <p:nvPr>
            <p:ph type="title"/>
          </p:nvPr>
        </p:nvSpPr>
        <p:spPr>
          <a:xfrm>
            <a:off x="510450" y="2743200"/>
            <a:ext cx="8123100" cy="10383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4000"/>
              <a:buFont typeface="Proxima Nova"/>
              <a:buNone/>
              <a:defRPr b="0" i="0" sz="3600" u="none" cap="none" strike="noStrike">
                <a:solidFill>
                  <a:schemeClr val="lt2"/>
                </a:solidFill>
                <a:latin typeface="Proxima Nova"/>
                <a:ea typeface="Proxima Nova"/>
                <a:cs typeface="Proxima Nova"/>
                <a:sym typeface="Proxima Nova"/>
              </a:defRPr>
            </a:lvl1pPr>
            <a:lvl2pPr indent="0" lvl="1" rtl="0">
              <a:spcBef>
                <a:spcPts val="0"/>
              </a:spcBef>
              <a:spcAft>
                <a:spcPts val="0"/>
              </a:spcAft>
              <a:buClr>
                <a:schemeClr val="lt2"/>
              </a:buClr>
              <a:buSzPts val="1400"/>
              <a:buFont typeface="Proxima Nova"/>
              <a:buNone/>
              <a:defRPr sz="3600">
                <a:solidFill>
                  <a:schemeClr val="lt2"/>
                </a:solidFill>
                <a:latin typeface="Proxima Nova"/>
                <a:ea typeface="Proxima Nova"/>
                <a:cs typeface="Proxima Nova"/>
                <a:sym typeface="Proxima Nova"/>
              </a:defRPr>
            </a:lvl2pPr>
            <a:lvl3pPr indent="0" lvl="2" rtl="0">
              <a:spcBef>
                <a:spcPts val="0"/>
              </a:spcBef>
              <a:spcAft>
                <a:spcPts val="0"/>
              </a:spcAft>
              <a:buClr>
                <a:schemeClr val="lt2"/>
              </a:buClr>
              <a:buSzPts val="1400"/>
              <a:buFont typeface="Proxima Nova"/>
              <a:buNone/>
              <a:defRPr sz="3600">
                <a:solidFill>
                  <a:schemeClr val="lt2"/>
                </a:solidFill>
                <a:latin typeface="Proxima Nova"/>
                <a:ea typeface="Proxima Nova"/>
                <a:cs typeface="Proxima Nova"/>
                <a:sym typeface="Proxima Nova"/>
              </a:defRPr>
            </a:lvl3pPr>
            <a:lvl4pPr indent="0" lvl="3" rtl="0">
              <a:spcBef>
                <a:spcPts val="0"/>
              </a:spcBef>
              <a:spcAft>
                <a:spcPts val="0"/>
              </a:spcAft>
              <a:buClr>
                <a:schemeClr val="lt2"/>
              </a:buClr>
              <a:buSzPts val="1400"/>
              <a:buFont typeface="Proxima Nova"/>
              <a:buNone/>
              <a:defRPr sz="3600">
                <a:solidFill>
                  <a:schemeClr val="lt2"/>
                </a:solidFill>
                <a:latin typeface="Proxima Nova"/>
                <a:ea typeface="Proxima Nova"/>
                <a:cs typeface="Proxima Nova"/>
                <a:sym typeface="Proxima Nova"/>
              </a:defRPr>
            </a:lvl4pPr>
            <a:lvl5pPr indent="0" lvl="4" rtl="0">
              <a:spcBef>
                <a:spcPts val="0"/>
              </a:spcBef>
              <a:spcAft>
                <a:spcPts val="0"/>
              </a:spcAft>
              <a:buClr>
                <a:schemeClr val="lt2"/>
              </a:buClr>
              <a:buSzPts val="1400"/>
              <a:buFont typeface="Proxima Nova"/>
              <a:buNone/>
              <a:defRPr sz="3600">
                <a:solidFill>
                  <a:schemeClr val="lt2"/>
                </a:solidFill>
                <a:latin typeface="Proxima Nova"/>
                <a:ea typeface="Proxima Nova"/>
                <a:cs typeface="Proxima Nova"/>
                <a:sym typeface="Proxima Nova"/>
              </a:defRPr>
            </a:lvl5pPr>
            <a:lvl6pPr indent="0" lvl="5" rtl="0">
              <a:spcBef>
                <a:spcPts val="0"/>
              </a:spcBef>
              <a:spcAft>
                <a:spcPts val="0"/>
              </a:spcAft>
              <a:buClr>
                <a:schemeClr val="lt2"/>
              </a:buClr>
              <a:buSzPts val="1400"/>
              <a:buFont typeface="Proxima Nova"/>
              <a:buNone/>
              <a:defRPr sz="3600">
                <a:solidFill>
                  <a:schemeClr val="lt2"/>
                </a:solidFill>
                <a:latin typeface="Proxima Nova"/>
                <a:ea typeface="Proxima Nova"/>
                <a:cs typeface="Proxima Nova"/>
                <a:sym typeface="Proxima Nova"/>
              </a:defRPr>
            </a:lvl6pPr>
            <a:lvl7pPr indent="0" lvl="6" rtl="0">
              <a:spcBef>
                <a:spcPts val="0"/>
              </a:spcBef>
              <a:spcAft>
                <a:spcPts val="0"/>
              </a:spcAft>
              <a:buClr>
                <a:schemeClr val="lt2"/>
              </a:buClr>
              <a:buSzPts val="1400"/>
              <a:buFont typeface="Proxima Nova"/>
              <a:buNone/>
              <a:defRPr sz="3600">
                <a:solidFill>
                  <a:schemeClr val="lt2"/>
                </a:solidFill>
                <a:latin typeface="Proxima Nova"/>
                <a:ea typeface="Proxima Nova"/>
                <a:cs typeface="Proxima Nova"/>
                <a:sym typeface="Proxima Nova"/>
              </a:defRPr>
            </a:lvl7pPr>
            <a:lvl8pPr indent="0" lvl="7" rtl="0">
              <a:spcBef>
                <a:spcPts val="0"/>
              </a:spcBef>
              <a:spcAft>
                <a:spcPts val="0"/>
              </a:spcAft>
              <a:buClr>
                <a:schemeClr val="lt2"/>
              </a:buClr>
              <a:buSzPts val="1400"/>
              <a:buFont typeface="Proxima Nova"/>
              <a:buNone/>
              <a:defRPr sz="3600">
                <a:solidFill>
                  <a:schemeClr val="lt2"/>
                </a:solidFill>
                <a:latin typeface="Proxima Nova"/>
                <a:ea typeface="Proxima Nova"/>
                <a:cs typeface="Proxima Nova"/>
                <a:sym typeface="Proxima Nova"/>
              </a:defRPr>
            </a:lvl8pPr>
            <a:lvl9pPr indent="0" lvl="8" rtl="0">
              <a:spcBef>
                <a:spcPts val="0"/>
              </a:spcBef>
              <a:spcAft>
                <a:spcPts val="0"/>
              </a:spcAft>
              <a:buClr>
                <a:schemeClr val="lt2"/>
              </a:buClr>
              <a:buSzPts val="1400"/>
              <a:buFont typeface="Proxima Nova"/>
              <a:buNone/>
              <a:defRPr sz="3600">
                <a:solidFill>
                  <a:schemeClr val="lt2"/>
                </a:solidFill>
                <a:latin typeface="Proxima Nova"/>
                <a:ea typeface="Proxima Nova"/>
                <a:cs typeface="Proxima Nova"/>
                <a:sym typeface="Proxima Nova"/>
              </a:defRPr>
            </a:lvl9pPr>
          </a:lstStyle>
          <a:p/>
        </p:txBody>
      </p:sp>
      <p:sp>
        <p:nvSpPr>
          <p:cNvPr id="187" name="Google Shape;187;p23"/>
          <p:cNvSpPr txBox="1"/>
          <p:nvPr>
            <p:ph idx="12" type="sldNum"/>
          </p:nvPr>
        </p:nvSpPr>
        <p:spPr>
          <a:xfrm>
            <a:off x="8472457" y="6217621"/>
            <a:ext cx="548700" cy="5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88" name="Shape 188"/>
        <p:cNvGrpSpPr/>
        <p:nvPr/>
      </p:nvGrpSpPr>
      <p:grpSpPr>
        <a:xfrm>
          <a:off x="0" y="0"/>
          <a:ext cx="0" cy="0"/>
          <a:chOff x="0" y="0"/>
          <a:chExt cx="0" cy="0"/>
        </a:xfrm>
      </p:grpSpPr>
      <p:sp>
        <p:nvSpPr>
          <p:cNvPr id="189" name="Google Shape;189;p24"/>
          <p:cNvSpPr txBox="1"/>
          <p:nvPr>
            <p:ph idx="12" type="sldNum"/>
          </p:nvPr>
        </p:nvSpPr>
        <p:spPr>
          <a:xfrm>
            <a:off x="8472457" y="6217621"/>
            <a:ext cx="548700" cy="5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bg>
      <p:bgPr>
        <a:solidFill>
          <a:schemeClr val="lt2"/>
        </a:solidFill>
      </p:bgPr>
    </p:bg>
    <p:spTree>
      <p:nvGrpSpPr>
        <p:cNvPr id="190" name="Shape 190"/>
        <p:cNvGrpSpPr/>
        <p:nvPr/>
      </p:nvGrpSpPr>
      <p:grpSpPr>
        <a:xfrm>
          <a:off x="0" y="0"/>
          <a:ext cx="0" cy="0"/>
          <a:chOff x="0" y="0"/>
          <a:chExt cx="0" cy="0"/>
        </a:xfrm>
      </p:grpSpPr>
      <p:sp>
        <p:nvSpPr>
          <p:cNvPr id="191" name="Google Shape;191;p25"/>
          <p:cNvSpPr txBox="1"/>
          <p:nvPr>
            <p:ph type="title"/>
          </p:nvPr>
        </p:nvSpPr>
        <p:spPr>
          <a:xfrm>
            <a:off x="490250" y="701800"/>
            <a:ext cx="5797500" cy="54543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chemeClr val="accent1"/>
              </a:buClr>
              <a:buSzPts val="4000"/>
              <a:buFont typeface="Proxima Nova"/>
              <a:buNone/>
              <a:defRPr b="0" i="0" sz="4800" u="none" cap="none" strike="noStrike">
                <a:solidFill>
                  <a:schemeClr val="accent1"/>
                </a:solidFill>
                <a:latin typeface="Proxima Nova"/>
                <a:ea typeface="Proxima Nova"/>
                <a:cs typeface="Proxima Nova"/>
                <a:sym typeface="Proxima Nova"/>
              </a:defRPr>
            </a:lvl1pPr>
            <a:lvl2pPr indent="0" lvl="1" rtl="0">
              <a:spcBef>
                <a:spcPts val="0"/>
              </a:spcBef>
              <a:spcAft>
                <a:spcPts val="0"/>
              </a:spcAft>
              <a:buClr>
                <a:schemeClr val="dk1"/>
              </a:buClr>
              <a:buSzPts val="1400"/>
              <a:buFont typeface="Proxima Nova"/>
              <a:buNone/>
              <a:defRPr sz="4800">
                <a:solidFill>
                  <a:schemeClr val="dk1"/>
                </a:solidFill>
                <a:latin typeface="Proxima Nova"/>
                <a:ea typeface="Proxima Nova"/>
                <a:cs typeface="Proxima Nova"/>
                <a:sym typeface="Proxima Nova"/>
              </a:defRPr>
            </a:lvl2pPr>
            <a:lvl3pPr indent="0" lvl="2" rtl="0">
              <a:spcBef>
                <a:spcPts val="0"/>
              </a:spcBef>
              <a:spcAft>
                <a:spcPts val="0"/>
              </a:spcAft>
              <a:buClr>
                <a:schemeClr val="dk1"/>
              </a:buClr>
              <a:buSzPts val="1400"/>
              <a:buFont typeface="Proxima Nova"/>
              <a:buNone/>
              <a:defRPr sz="4800">
                <a:solidFill>
                  <a:schemeClr val="dk1"/>
                </a:solidFill>
                <a:latin typeface="Proxima Nova"/>
                <a:ea typeface="Proxima Nova"/>
                <a:cs typeface="Proxima Nova"/>
                <a:sym typeface="Proxima Nova"/>
              </a:defRPr>
            </a:lvl3pPr>
            <a:lvl4pPr indent="0" lvl="3" rtl="0">
              <a:spcBef>
                <a:spcPts val="0"/>
              </a:spcBef>
              <a:spcAft>
                <a:spcPts val="0"/>
              </a:spcAft>
              <a:buClr>
                <a:schemeClr val="dk1"/>
              </a:buClr>
              <a:buSzPts val="1400"/>
              <a:buFont typeface="Proxima Nova"/>
              <a:buNone/>
              <a:defRPr sz="4800">
                <a:solidFill>
                  <a:schemeClr val="dk1"/>
                </a:solidFill>
                <a:latin typeface="Proxima Nova"/>
                <a:ea typeface="Proxima Nova"/>
                <a:cs typeface="Proxima Nova"/>
                <a:sym typeface="Proxima Nova"/>
              </a:defRPr>
            </a:lvl4pPr>
            <a:lvl5pPr indent="0" lvl="4" rtl="0">
              <a:spcBef>
                <a:spcPts val="0"/>
              </a:spcBef>
              <a:spcAft>
                <a:spcPts val="0"/>
              </a:spcAft>
              <a:buClr>
                <a:schemeClr val="dk1"/>
              </a:buClr>
              <a:buSzPts val="1400"/>
              <a:buFont typeface="Proxima Nova"/>
              <a:buNone/>
              <a:defRPr sz="4800">
                <a:solidFill>
                  <a:schemeClr val="dk1"/>
                </a:solidFill>
                <a:latin typeface="Proxima Nova"/>
                <a:ea typeface="Proxima Nova"/>
                <a:cs typeface="Proxima Nova"/>
                <a:sym typeface="Proxima Nova"/>
              </a:defRPr>
            </a:lvl5pPr>
            <a:lvl6pPr indent="0" lvl="5" rtl="0">
              <a:spcBef>
                <a:spcPts val="0"/>
              </a:spcBef>
              <a:spcAft>
                <a:spcPts val="0"/>
              </a:spcAft>
              <a:buClr>
                <a:schemeClr val="dk1"/>
              </a:buClr>
              <a:buSzPts val="1400"/>
              <a:buFont typeface="Proxima Nova"/>
              <a:buNone/>
              <a:defRPr sz="4800">
                <a:solidFill>
                  <a:schemeClr val="dk1"/>
                </a:solidFill>
                <a:latin typeface="Proxima Nova"/>
                <a:ea typeface="Proxima Nova"/>
                <a:cs typeface="Proxima Nova"/>
                <a:sym typeface="Proxima Nova"/>
              </a:defRPr>
            </a:lvl6pPr>
            <a:lvl7pPr indent="0" lvl="6" rtl="0">
              <a:spcBef>
                <a:spcPts val="0"/>
              </a:spcBef>
              <a:spcAft>
                <a:spcPts val="0"/>
              </a:spcAft>
              <a:buClr>
                <a:schemeClr val="dk1"/>
              </a:buClr>
              <a:buSzPts val="1400"/>
              <a:buFont typeface="Proxima Nova"/>
              <a:buNone/>
              <a:defRPr sz="4800">
                <a:solidFill>
                  <a:schemeClr val="dk1"/>
                </a:solidFill>
                <a:latin typeface="Proxima Nova"/>
                <a:ea typeface="Proxima Nova"/>
                <a:cs typeface="Proxima Nova"/>
                <a:sym typeface="Proxima Nova"/>
              </a:defRPr>
            </a:lvl7pPr>
            <a:lvl8pPr indent="0" lvl="7" rtl="0">
              <a:spcBef>
                <a:spcPts val="0"/>
              </a:spcBef>
              <a:spcAft>
                <a:spcPts val="0"/>
              </a:spcAft>
              <a:buClr>
                <a:schemeClr val="dk1"/>
              </a:buClr>
              <a:buSzPts val="1400"/>
              <a:buFont typeface="Proxima Nova"/>
              <a:buNone/>
              <a:defRPr sz="4800">
                <a:solidFill>
                  <a:schemeClr val="dk1"/>
                </a:solidFill>
                <a:latin typeface="Proxima Nova"/>
                <a:ea typeface="Proxima Nova"/>
                <a:cs typeface="Proxima Nova"/>
                <a:sym typeface="Proxima Nova"/>
              </a:defRPr>
            </a:lvl8pPr>
            <a:lvl9pPr indent="0" lvl="8" rtl="0">
              <a:spcBef>
                <a:spcPts val="0"/>
              </a:spcBef>
              <a:spcAft>
                <a:spcPts val="0"/>
              </a:spcAft>
              <a:buClr>
                <a:schemeClr val="dk1"/>
              </a:buClr>
              <a:buSzPts val="1400"/>
              <a:buFont typeface="Proxima Nova"/>
              <a:buNone/>
              <a:defRPr sz="4800">
                <a:solidFill>
                  <a:schemeClr val="dk1"/>
                </a:solidFill>
                <a:latin typeface="Proxima Nova"/>
                <a:ea typeface="Proxima Nova"/>
                <a:cs typeface="Proxima Nova"/>
                <a:sym typeface="Proxima Nova"/>
              </a:defRPr>
            </a:lvl9pPr>
          </a:lstStyle>
          <a:p/>
        </p:txBody>
      </p:sp>
      <p:sp>
        <p:nvSpPr>
          <p:cNvPr id="192" name="Google Shape;192;p25"/>
          <p:cNvSpPr txBox="1"/>
          <p:nvPr>
            <p:ph idx="12" type="sldNum"/>
          </p:nvPr>
        </p:nvSpPr>
        <p:spPr>
          <a:xfrm>
            <a:off x="8472457" y="6217621"/>
            <a:ext cx="548700" cy="5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Conceptos 1">
  <p:cSld name="OBJECT_1">
    <p:spTree>
      <p:nvGrpSpPr>
        <p:cNvPr id="193" name="Shape 193"/>
        <p:cNvGrpSpPr/>
        <p:nvPr/>
      </p:nvGrpSpPr>
      <p:grpSpPr>
        <a:xfrm>
          <a:off x="0" y="0"/>
          <a:ext cx="0" cy="0"/>
          <a:chOff x="0" y="0"/>
          <a:chExt cx="0" cy="0"/>
        </a:xfrm>
      </p:grpSpPr>
      <p:sp>
        <p:nvSpPr>
          <p:cNvPr id="194" name="Google Shape;194;p26"/>
          <p:cNvSpPr/>
          <p:nvPr/>
        </p:nvSpPr>
        <p:spPr>
          <a:xfrm>
            <a:off x="0" y="0"/>
            <a:ext cx="9144000" cy="7449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5" name="Google Shape;195;p26"/>
          <p:cNvSpPr/>
          <p:nvPr/>
        </p:nvSpPr>
        <p:spPr>
          <a:xfrm>
            <a:off x="32" y="6613526"/>
            <a:ext cx="9144000" cy="287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6" name="Google Shape;196;p26"/>
          <p:cNvSpPr txBox="1"/>
          <p:nvPr>
            <p:ph type="title"/>
          </p:nvPr>
        </p:nvSpPr>
        <p:spPr>
          <a:xfrm>
            <a:off x="628650" y="9000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7" name="Google Shape;197;p26"/>
          <p:cNvSpPr txBox="1"/>
          <p:nvPr>
            <p:ph idx="1" type="body"/>
          </p:nvPr>
        </p:nvSpPr>
        <p:spPr>
          <a:xfrm>
            <a:off x="628650" y="2160000"/>
            <a:ext cx="78867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98" name="Google Shape;198;p26"/>
          <p:cNvSpPr txBox="1"/>
          <p:nvPr>
            <p:ph idx="11" type="ftr"/>
          </p:nvPr>
        </p:nvSpPr>
        <p:spPr>
          <a:xfrm>
            <a:off x="0" y="6575425"/>
            <a:ext cx="30861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9" name="Google Shape;199;p26"/>
          <p:cNvSpPr txBox="1"/>
          <p:nvPr>
            <p:ph idx="12" type="sldNum"/>
          </p:nvPr>
        </p:nvSpPr>
        <p:spPr>
          <a:xfrm>
            <a:off x="7086568" y="6575424"/>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pic>
        <p:nvPicPr>
          <p:cNvPr id="200" name="Google Shape;200;p26"/>
          <p:cNvPicPr preferRelativeResize="0"/>
          <p:nvPr/>
        </p:nvPicPr>
        <p:blipFill rotWithShape="1">
          <a:blip r:embed="rId2">
            <a:alphaModFix/>
          </a:blip>
          <a:srcRect b="0" l="0" r="0" t="0"/>
          <a:stretch/>
        </p:blipFill>
        <p:spPr>
          <a:xfrm>
            <a:off x="309997" y="60474"/>
            <a:ext cx="789458" cy="623927"/>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Ejercicios 1">
  <p:cSld name="Título - Ejercicios_1">
    <p:spTree>
      <p:nvGrpSpPr>
        <p:cNvPr id="201" name="Shape 201"/>
        <p:cNvGrpSpPr/>
        <p:nvPr/>
      </p:nvGrpSpPr>
      <p:grpSpPr>
        <a:xfrm>
          <a:off x="0" y="0"/>
          <a:ext cx="0" cy="0"/>
          <a:chOff x="0" y="0"/>
          <a:chExt cx="0" cy="0"/>
        </a:xfrm>
      </p:grpSpPr>
      <p:sp>
        <p:nvSpPr>
          <p:cNvPr id="202" name="Google Shape;202;p27"/>
          <p:cNvSpPr/>
          <p:nvPr/>
        </p:nvSpPr>
        <p:spPr>
          <a:xfrm>
            <a:off x="-2885" y="0"/>
            <a:ext cx="9147000" cy="7365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27"/>
          <p:cNvSpPr/>
          <p:nvPr/>
        </p:nvSpPr>
        <p:spPr>
          <a:xfrm rot="-5400000">
            <a:off x="1634100" y="-897433"/>
            <a:ext cx="5875800" cy="9144000"/>
          </a:xfrm>
          <a:prstGeom prst="triangle">
            <a:avLst>
              <a:gd fmla="val 100000" name="adj"/>
            </a:avLst>
          </a:prstGeom>
          <a:solidFill>
            <a:srgbClr val="F25B2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4" name="Google Shape;204;p27"/>
          <p:cNvPicPr preferRelativeResize="0"/>
          <p:nvPr/>
        </p:nvPicPr>
        <p:blipFill rotWithShape="1">
          <a:blip r:embed="rId2">
            <a:alphaModFix/>
          </a:blip>
          <a:srcRect b="0" l="0" r="0" t="0"/>
          <a:stretch/>
        </p:blipFill>
        <p:spPr>
          <a:xfrm>
            <a:off x="5703734" y="1402250"/>
            <a:ext cx="2668605" cy="2122755"/>
          </a:xfrm>
          <a:prstGeom prst="rect">
            <a:avLst/>
          </a:prstGeom>
          <a:noFill/>
          <a:ln>
            <a:noFill/>
          </a:ln>
        </p:spPr>
      </p:pic>
      <p:sp>
        <p:nvSpPr>
          <p:cNvPr id="205" name="Google Shape;205;p27"/>
          <p:cNvSpPr/>
          <p:nvPr/>
        </p:nvSpPr>
        <p:spPr>
          <a:xfrm>
            <a:off x="-2881" y="4636859"/>
            <a:ext cx="9147000" cy="22734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27"/>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7" name="Google Shape;207;p27"/>
          <p:cNvSpPr txBox="1"/>
          <p:nvPr>
            <p:ph idx="1" type="subTitle"/>
          </p:nvPr>
        </p:nvSpPr>
        <p:spPr>
          <a:xfrm>
            <a:off x="0" y="4654114"/>
            <a:ext cx="9147000" cy="5502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pic>
        <p:nvPicPr>
          <p:cNvPr id="208" name="Google Shape;208;p27"/>
          <p:cNvPicPr preferRelativeResize="0"/>
          <p:nvPr/>
        </p:nvPicPr>
        <p:blipFill rotWithShape="1">
          <a:blip r:embed="rId3">
            <a:alphaModFix/>
          </a:blip>
          <a:srcRect b="0" l="0" r="0" t="0"/>
          <a:stretch/>
        </p:blipFill>
        <p:spPr>
          <a:xfrm>
            <a:off x="3850559" y="5339910"/>
            <a:ext cx="1440000" cy="1440000"/>
          </a:xfrm>
          <a:prstGeom prst="rect">
            <a:avLst/>
          </a:prstGeom>
          <a:noFill/>
          <a:ln>
            <a:noFill/>
          </a:ln>
        </p:spPr>
      </p:pic>
      <p:pic>
        <p:nvPicPr>
          <p:cNvPr id="209" name="Google Shape;209;p27"/>
          <p:cNvPicPr preferRelativeResize="0"/>
          <p:nvPr/>
        </p:nvPicPr>
        <p:blipFill rotWithShape="1">
          <a:blip r:embed="rId4">
            <a:alphaModFix/>
          </a:blip>
          <a:srcRect b="0" l="0" r="0" t="0"/>
          <a:stretch/>
        </p:blipFill>
        <p:spPr>
          <a:xfrm>
            <a:off x="580982" y="5339910"/>
            <a:ext cx="1440000" cy="1440000"/>
          </a:xfrm>
          <a:prstGeom prst="rect">
            <a:avLst/>
          </a:prstGeom>
          <a:noFill/>
          <a:ln>
            <a:noFill/>
          </a:ln>
        </p:spPr>
      </p:pic>
      <p:pic>
        <p:nvPicPr>
          <p:cNvPr id="210" name="Google Shape;210;p27"/>
          <p:cNvPicPr preferRelativeResize="0"/>
          <p:nvPr/>
        </p:nvPicPr>
        <p:blipFill rotWithShape="1">
          <a:blip r:embed="rId5">
            <a:alphaModFix/>
          </a:blip>
          <a:srcRect b="0" l="0" r="0" t="0"/>
          <a:stretch/>
        </p:blipFill>
        <p:spPr>
          <a:xfrm>
            <a:off x="7120136" y="5339910"/>
            <a:ext cx="1440000" cy="14400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Ejercicios 1">
  <p:cSld name="Filmina - Ejercicios_1">
    <p:spTree>
      <p:nvGrpSpPr>
        <p:cNvPr id="211" name="Shape 211"/>
        <p:cNvGrpSpPr/>
        <p:nvPr/>
      </p:nvGrpSpPr>
      <p:grpSpPr>
        <a:xfrm>
          <a:off x="0" y="0"/>
          <a:ext cx="0" cy="0"/>
          <a:chOff x="0" y="0"/>
          <a:chExt cx="0" cy="0"/>
        </a:xfrm>
      </p:grpSpPr>
      <p:sp>
        <p:nvSpPr>
          <p:cNvPr id="212" name="Google Shape;212;p28"/>
          <p:cNvSpPr/>
          <p:nvPr/>
        </p:nvSpPr>
        <p:spPr>
          <a:xfrm>
            <a:off x="0" y="0"/>
            <a:ext cx="9144000" cy="7449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28"/>
          <p:cNvSpPr/>
          <p:nvPr/>
        </p:nvSpPr>
        <p:spPr>
          <a:xfrm>
            <a:off x="32" y="6613526"/>
            <a:ext cx="9144000" cy="2871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28"/>
          <p:cNvSpPr txBox="1"/>
          <p:nvPr>
            <p:ph type="title"/>
          </p:nvPr>
        </p:nvSpPr>
        <p:spPr>
          <a:xfrm>
            <a:off x="628650" y="9000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5" name="Google Shape;215;p28"/>
          <p:cNvSpPr txBox="1"/>
          <p:nvPr>
            <p:ph idx="1" type="body"/>
          </p:nvPr>
        </p:nvSpPr>
        <p:spPr>
          <a:xfrm>
            <a:off x="628650" y="2160000"/>
            <a:ext cx="78867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6" name="Google Shape;216;p28"/>
          <p:cNvSpPr txBox="1"/>
          <p:nvPr>
            <p:ph idx="11" type="ftr"/>
          </p:nvPr>
        </p:nvSpPr>
        <p:spPr>
          <a:xfrm>
            <a:off x="0" y="6575425"/>
            <a:ext cx="30861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7" name="Google Shape;217;p28"/>
          <p:cNvSpPr txBox="1"/>
          <p:nvPr>
            <p:ph idx="12" type="sldNum"/>
          </p:nvPr>
        </p:nvSpPr>
        <p:spPr>
          <a:xfrm>
            <a:off x="7086568" y="6575424"/>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pic>
        <p:nvPicPr>
          <p:cNvPr id="218" name="Google Shape;218;p28"/>
          <p:cNvPicPr preferRelativeResize="0"/>
          <p:nvPr/>
        </p:nvPicPr>
        <p:blipFill rotWithShape="1">
          <a:blip r:embed="rId2">
            <a:alphaModFix/>
          </a:blip>
          <a:srcRect b="0" l="0" r="0" t="0"/>
          <a:stretch/>
        </p:blipFill>
        <p:spPr>
          <a:xfrm>
            <a:off x="304419" y="65316"/>
            <a:ext cx="795036" cy="632417"/>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Resolución 1">
  <p:cSld name="Título - Resolución_1">
    <p:spTree>
      <p:nvGrpSpPr>
        <p:cNvPr id="219" name="Shape 219"/>
        <p:cNvGrpSpPr/>
        <p:nvPr/>
      </p:nvGrpSpPr>
      <p:grpSpPr>
        <a:xfrm>
          <a:off x="0" y="0"/>
          <a:ext cx="0" cy="0"/>
          <a:chOff x="0" y="0"/>
          <a:chExt cx="0" cy="0"/>
        </a:xfrm>
      </p:grpSpPr>
      <p:sp>
        <p:nvSpPr>
          <p:cNvPr id="220" name="Google Shape;220;p29"/>
          <p:cNvSpPr/>
          <p:nvPr/>
        </p:nvSpPr>
        <p:spPr>
          <a:xfrm>
            <a:off x="-2885" y="0"/>
            <a:ext cx="9147000" cy="7365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29"/>
          <p:cNvSpPr/>
          <p:nvPr/>
        </p:nvSpPr>
        <p:spPr>
          <a:xfrm rot="-5400000">
            <a:off x="1634100" y="-897433"/>
            <a:ext cx="5875800" cy="9144000"/>
          </a:xfrm>
          <a:prstGeom prst="triangle">
            <a:avLst>
              <a:gd fmla="val 100000" name="adj"/>
            </a:avLst>
          </a:prstGeom>
          <a:solidFill>
            <a:srgbClr val="EF344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29"/>
          <p:cNvSpPr/>
          <p:nvPr/>
        </p:nvSpPr>
        <p:spPr>
          <a:xfrm>
            <a:off x="-2881" y="4636859"/>
            <a:ext cx="9147000" cy="22737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29"/>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4" name="Google Shape;224;p29"/>
          <p:cNvSpPr txBox="1"/>
          <p:nvPr>
            <p:ph idx="1" type="subTitle"/>
          </p:nvPr>
        </p:nvSpPr>
        <p:spPr>
          <a:xfrm>
            <a:off x="0" y="4654114"/>
            <a:ext cx="9147000" cy="5502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pic>
        <p:nvPicPr>
          <p:cNvPr id="225" name="Google Shape;225;p29"/>
          <p:cNvPicPr preferRelativeResize="0"/>
          <p:nvPr/>
        </p:nvPicPr>
        <p:blipFill rotWithShape="1">
          <a:blip r:embed="rId2">
            <a:alphaModFix/>
          </a:blip>
          <a:srcRect b="0" l="0" r="0" t="0"/>
          <a:stretch/>
        </p:blipFill>
        <p:spPr>
          <a:xfrm>
            <a:off x="3850559" y="5339910"/>
            <a:ext cx="1440000" cy="1440000"/>
          </a:xfrm>
          <a:prstGeom prst="rect">
            <a:avLst/>
          </a:prstGeom>
          <a:noFill/>
          <a:ln>
            <a:noFill/>
          </a:ln>
        </p:spPr>
      </p:pic>
      <p:pic>
        <p:nvPicPr>
          <p:cNvPr id="226" name="Google Shape;226;p29"/>
          <p:cNvPicPr preferRelativeResize="0"/>
          <p:nvPr/>
        </p:nvPicPr>
        <p:blipFill rotWithShape="1">
          <a:blip r:embed="rId3">
            <a:alphaModFix/>
          </a:blip>
          <a:srcRect b="0" l="0" r="0" t="0"/>
          <a:stretch/>
        </p:blipFill>
        <p:spPr>
          <a:xfrm>
            <a:off x="580982" y="5339910"/>
            <a:ext cx="1440000" cy="1440000"/>
          </a:xfrm>
          <a:prstGeom prst="rect">
            <a:avLst/>
          </a:prstGeom>
          <a:noFill/>
          <a:ln>
            <a:noFill/>
          </a:ln>
        </p:spPr>
      </p:pic>
      <p:pic>
        <p:nvPicPr>
          <p:cNvPr id="227" name="Google Shape;227;p29"/>
          <p:cNvPicPr preferRelativeResize="0"/>
          <p:nvPr/>
        </p:nvPicPr>
        <p:blipFill rotWithShape="1">
          <a:blip r:embed="rId4">
            <a:alphaModFix/>
          </a:blip>
          <a:srcRect b="0" l="0" r="0" t="0"/>
          <a:stretch/>
        </p:blipFill>
        <p:spPr>
          <a:xfrm>
            <a:off x="7120136" y="5339910"/>
            <a:ext cx="1440000" cy="1440000"/>
          </a:xfrm>
          <a:prstGeom prst="rect">
            <a:avLst/>
          </a:prstGeom>
          <a:noFill/>
          <a:ln>
            <a:noFill/>
          </a:ln>
        </p:spPr>
      </p:pic>
      <p:grpSp>
        <p:nvGrpSpPr>
          <p:cNvPr id="228" name="Google Shape;228;p29"/>
          <p:cNvGrpSpPr/>
          <p:nvPr/>
        </p:nvGrpSpPr>
        <p:grpSpPr>
          <a:xfrm>
            <a:off x="5701496" y="1402249"/>
            <a:ext cx="2670844" cy="2122755"/>
            <a:chOff x="5701496" y="1402249"/>
            <a:chExt cx="2670844" cy="2122755"/>
          </a:xfrm>
        </p:grpSpPr>
        <p:pic>
          <p:nvPicPr>
            <p:cNvPr id="229" name="Google Shape;229;p29"/>
            <p:cNvPicPr preferRelativeResize="0"/>
            <p:nvPr/>
          </p:nvPicPr>
          <p:blipFill rotWithShape="1">
            <a:blip r:embed="rId5">
              <a:alphaModFix/>
            </a:blip>
            <a:srcRect b="0" l="0" r="0" t="0"/>
            <a:stretch/>
          </p:blipFill>
          <p:spPr>
            <a:xfrm>
              <a:off x="5701496" y="1402249"/>
              <a:ext cx="2670844" cy="2122755"/>
            </a:xfrm>
            <a:prstGeom prst="rect">
              <a:avLst/>
            </a:prstGeom>
            <a:noFill/>
            <a:ln>
              <a:noFill/>
            </a:ln>
          </p:spPr>
        </p:pic>
        <p:sp>
          <p:nvSpPr>
            <p:cNvPr id="230" name="Google Shape;230;p29"/>
            <p:cNvSpPr/>
            <p:nvPr/>
          </p:nvSpPr>
          <p:spPr>
            <a:xfrm>
              <a:off x="6557853" y="1402249"/>
              <a:ext cx="621300" cy="3009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29"/>
            <p:cNvSpPr/>
            <p:nvPr/>
          </p:nvSpPr>
          <p:spPr>
            <a:xfrm>
              <a:off x="6612255" y="1711774"/>
              <a:ext cx="45600" cy="87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29"/>
            <p:cNvSpPr/>
            <p:nvPr/>
          </p:nvSpPr>
          <p:spPr>
            <a:xfrm>
              <a:off x="6588125" y="1895475"/>
              <a:ext cx="69900" cy="10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29"/>
            <p:cNvSpPr/>
            <p:nvPr/>
          </p:nvSpPr>
          <p:spPr>
            <a:xfrm flipH="1" rot="10800000">
              <a:off x="6589396" y="1779358"/>
              <a:ext cx="456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29"/>
            <p:cNvSpPr/>
            <p:nvPr/>
          </p:nvSpPr>
          <p:spPr>
            <a:xfrm flipH="1">
              <a:off x="7061124" y="1700662"/>
              <a:ext cx="200100" cy="489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29"/>
            <p:cNvSpPr/>
            <p:nvPr/>
          </p:nvSpPr>
          <p:spPr>
            <a:xfrm flipH="1">
              <a:off x="6535026" y="1700449"/>
              <a:ext cx="200100" cy="252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Resolución 1">
  <p:cSld name="Filmina - Resolución_1">
    <p:spTree>
      <p:nvGrpSpPr>
        <p:cNvPr id="236" name="Shape 236"/>
        <p:cNvGrpSpPr/>
        <p:nvPr/>
      </p:nvGrpSpPr>
      <p:grpSpPr>
        <a:xfrm>
          <a:off x="0" y="0"/>
          <a:ext cx="0" cy="0"/>
          <a:chOff x="0" y="0"/>
          <a:chExt cx="0" cy="0"/>
        </a:xfrm>
      </p:grpSpPr>
      <p:sp>
        <p:nvSpPr>
          <p:cNvPr id="237" name="Google Shape;237;p30"/>
          <p:cNvSpPr/>
          <p:nvPr/>
        </p:nvSpPr>
        <p:spPr>
          <a:xfrm>
            <a:off x="32" y="0"/>
            <a:ext cx="9144000" cy="7449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30"/>
          <p:cNvSpPr/>
          <p:nvPr/>
        </p:nvSpPr>
        <p:spPr>
          <a:xfrm>
            <a:off x="32" y="6613526"/>
            <a:ext cx="9144000" cy="2871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30"/>
          <p:cNvSpPr txBox="1"/>
          <p:nvPr>
            <p:ph type="title"/>
          </p:nvPr>
        </p:nvSpPr>
        <p:spPr>
          <a:xfrm>
            <a:off x="628650" y="9000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0" name="Google Shape;240;p30"/>
          <p:cNvSpPr txBox="1"/>
          <p:nvPr>
            <p:ph idx="1" type="body"/>
          </p:nvPr>
        </p:nvSpPr>
        <p:spPr>
          <a:xfrm>
            <a:off x="628650" y="2160000"/>
            <a:ext cx="78867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1" name="Google Shape;241;p30"/>
          <p:cNvSpPr txBox="1"/>
          <p:nvPr>
            <p:ph idx="11" type="ftr"/>
          </p:nvPr>
        </p:nvSpPr>
        <p:spPr>
          <a:xfrm>
            <a:off x="0" y="6575425"/>
            <a:ext cx="30861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2" name="Google Shape;242;p30"/>
          <p:cNvSpPr txBox="1"/>
          <p:nvPr>
            <p:ph idx="12" type="sldNum"/>
          </p:nvPr>
        </p:nvSpPr>
        <p:spPr>
          <a:xfrm>
            <a:off x="7086568" y="6575424"/>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243" name="Google Shape;243;p30"/>
          <p:cNvGrpSpPr/>
          <p:nvPr/>
        </p:nvGrpSpPr>
        <p:grpSpPr>
          <a:xfrm>
            <a:off x="302152" y="65365"/>
            <a:ext cx="800185" cy="635977"/>
            <a:chOff x="5701496" y="1402249"/>
            <a:chExt cx="2670844" cy="2122755"/>
          </a:xfrm>
        </p:grpSpPr>
        <p:pic>
          <p:nvPicPr>
            <p:cNvPr id="244" name="Google Shape;244;p30"/>
            <p:cNvPicPr preferRelativeResize="0"/>
            <p:nvPr/>
          </p:nvPicPr>
          <p:blipFill rotWithShape="1">
            <a:blip r:embed="rId2">
              <a:alphaModFix/>
            </a:blip>
            <a:srcRect b="0" l="0" r="0" t="0"/>
            <a:stretch/>
          </p:blipFill>
          <p:spPr>
            <a:xfrm>
              <a:off x="5701496" y="1402249"/>
              <a:ext cx="2670844" cy="2122755"/>
            </a:xfrm>
            <a:prstGeom prst="rect">
              <a:avLst/>
            </a:prstGeom>
            <a:noFill/>
            <a:ln>
              <a:noFill/>
            </a:ln>
          </p:spPr>
        </p:pic>
        <p:sp>
          <p:nvSpPr>
            <p:cNvPr id="245" name="Google Shape;245;p30"/>
            <p:cNvSpPr/>
            <p:nvPr/>
          </p:nvSpPr>
          <p:spPr>
            <a:xfrm>
              <a:off x="6557853" y="1402249"/>
              <a:ext cx="621300" cy="3009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30"/>
            <p:cNvSpPr/>
            <p:nvPr/>
          </p:nvSpPr>
          <p:spPr>
            <a:xfrm>
              <a:off x="6612255" y="1711774"/>
              <a:ext cx="45600" cy="87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30"/>
            <p:cNvSpPr/>
            <p:nvPr/>
          </p:nvSpPr>
          <p:spPr>
            <a:xfrm>
              <a:off x="6588125" y="1895475"/>
              <a:ext cx="69900" cy="10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30"/>
            <p:cNvSpPr/>
            <p:nvPr/>
          </p:nvSpPr>
          <p:spPr>
            <a:xfrm flipH="1" rot="10800000">
              <a:off x="6589396" y="1779358"/>
              <a:ext cx="456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30"/>
            <p:cNvSpPr/>
            <p:nvPr/>
          </p:nvSpPr>
          <p:spPr>
            <a:xfrm flipH="1">
              <a:off x="7061124" y="1700662"/>
              <a:ext cx="200100" cy="489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30"/>
            <p:cNvSpPr/>
            <p:nvPr/>
          </p:nvSpPr>
          <p:spPr>
            <a:xfrm flipH="1">
              <a:off x="6535026" y="1700449"/>
              <a:ext cx="200100" cy="252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Conceptos">
  <p:cSld name="Título - Conceptos">
    <p:spTree>
      <p:nvGrpSpPr>
        <p:cNvPr id="36" name="Shape 36"/>
        <p:cNvGrpSpPr/>
        <p:nvPr/>
      </p:nvGrpSpPr>
      <p:grpSpPr>
        <a:xfrm>
          <a:off x="0" y="0"/>
          <a:ext cx="0" cy="0"/>
          <a:chOff x="0" y="0"/>
          <a:chExt cx="0" cy="0"/>
        </a:xfrm>
      </p:grpSpPr>
      <p:sp>
        <p:nvSpPr>
          <p:cNvPr id="37" name="Google Shape;37;p4"/>
          <p:cNvSpPr/>
          <p:nvPr/>
        </p:nvSpPr>
        <p:spPr>
          <a:xfrm flipH="1" rot="10800000">
            <a:off x="1525" y="575"/>
            <a:ext cx="2220900" cy="2301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38" name="Google Shape;38;p4"/>
          <p:cNvGrpSpPr/>
          <p:nvPr/>
        </p:nvGrpSpPr>
        <p:grpSpPr>
          <a:xfrm>
            <a:off x="-1300" y="52"/>
            <a:ext cx="9146775" cy="6857929"/>
            <a:chOff x="-1300" y="52"/>
            <a:chExt cx="9146775" cy="6857929"/>
          </a:xfrm>
        </p:grpSpPr>
        <p:sp>
          <p:nvSpPr>
            <p:cNvPr id="39" name="Google Shape;39;p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40" name="Google Shape;40;p4"/>
            <p:cNvGrpSpPr/>
            <p:nvPr/>
          </p:nvGrpSpPr>
          <p:grpSpPr>
            <a:xfrm rot="10800000">
              <a:off x="-1300" y="4051474"/>
              <a:ext cx="9143950" cy="2806507"/>
              <a:chOff x="0" y="275"/>
              <a:chExt cx="9143950" cy="381817"/>
            </a:xfrm>
          </p:grpSpPr>
          <p:sp>
            <p:nvSpPr>
              <p:cNvPr id="41" name="Google Shape;41;p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42" name="Google Shape;42;p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43" name="Google Shape;43;p4"/>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4" name="Google Shape;44;p4"/>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6000">
                <a:solidFill>
                  <a:schemeClr val="accent5"/>
                </a:solidFill>
              </a:rPr>
              <a:t>CFP</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45" name="Google Shape;45;p4"/>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Repaso 1">
  <p:cSld name="Título - Repaso_1">
    <p:spTree>
      <p:nvGrpSpPr>
        <p:cNvPr id="251" name="Shape 251"/>
        <p:cNvGrpSpPr/>
        <p:nvPr/>
      </p:nvGrpSpPr>
      <p:grpSpPr>
        <a:xfrm>
          <a:off x="0" y="0"/>
          <a:ext cx="0" cy="0"/>
          <a:chOff x="0" y="0"/>
          <a:chExt cx="0" cy="0"/>
        </a:xfrm>
      </p:grpSpPr>
      <p:sp>
        <p:nvSpPr>
          <p:cNvPr id="252" name="Google Shape;252;p31"/>
          <p:cNvSpPr/>
          <p:nvPr/>
        </p:nvSpPr>
        <p:spPr>
          <a:xfrm>
            <a:off x="-2881" y="0"/>
            <a:ext cx="9147000" cy="7365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31"/>
          <p:cNvSpPr/>
          <p:nvPr/>
        </p:nvSpPr>
        <p:spPr>
          <a:xfrm rot="-5400000">
            <a:off x="1634100" y="-897433"/>
            <a:ext cx="5875800" cy="9144000"/>
          </a:xfrm>
          <a:prstGeom prst="triangle">
            <a:avLst>
              <a:gd fmla="val 100000" name="adj"/>
            </a:avLst>
          </a:prstGeom>
          <a:solidFill>
            <a:srgbClr val="5A3A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4" name="Google Shape;254;p31"/>
          <p:cNvPicPr preferRelativeResize="0"/>
          <p:nvPr/>
        </p:nvPicPr>
        <p:blipFill rotWithShape="1">
          <a:blip r:embed="rId2">
            <a:alphaModFix/>
          </a:blip>
          <a:srcRect b="0" l="0" r="0" t="0"/>
          <a:stretch/>
        </p:blipFill>
        <p:spPr>
          <a:xfrm>
            <a:off x="5700045" y="1390912"/>
            <a:ext cx="2672294" cy="2118810"/>
          </a:xfrm>
          <a:prstGeom prst="rect">
            <a:avLst/>
          </a:prstGeom>
          <a:noFill/>
          <a:ln>
            <a:noFill/>
          </a:ln>
        </p:spPr>
      </p:pic>
      <p:sp>
        <p:nvSpPr>
          <p:cNvPr id="255" name="Google Shape;255;p31"/>
          <p:cNvSpPr/>
          <p:nvPr/>
        </p:nvSpPr>
        <p:spPr>
          <a:xfrm>
            <a:off x="-2881" y="4636859"/>
            <a:ext cx="9147000" cy="22851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31"/>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7" name="Google Shape;257;p31"/>
          <p:cNvSpPr txBox="1"/>
          <p:nvPr>
            <p:ph idx="1" type="subTitle"/>
          </p:nvPr>
        </p:nvSpPr>
        <p:spPr>
          <a:xfrm>
            <a:off x="0" y="4654114"/>
            <a:ext cx="9147000" cy="5502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pic>
        <p:nvPicPr>
          <p:cNvPr id="258" name="Google Shape;258;p31"/>
          <p:cNvPicPr preferRelativeResize="0"/>
          <p:nvPr/>
        </p:nvPicPr>
        <p:blipFill rotWithShape="1">
          <a:blip r:embed="rId3">
            <a:alphaModFix/>
          </a:blip>
          <a:srcRect b="0" l="0" r="0" t="0"/>
          <a:stretch/>
        </p:blipFill>
        <p:spPr>
          <a:xfrm>
            <a:off x="3850559" y="5339910"/>
            <a:ext cx="1440000" cy="1440000"/>
          </a:xfrm>
          <a:prstGeom prst="rect">
            <a:avLst/>
          </a:prstGeom>
          <a:noFill/>
          <a:ln>
            <a:noFill/>
          </a:ln>
        </p:spPr>
      </p:pic>
      <p:pic>
        <p:nvPicPr>
          <p:cNvPr id="259" name="Google Shape;259;p31"/>
          <p:cNvPicPr preferRelativeResize="0"/>
          <p:nvPr/>
        </p:nvPicPr>
        <p:blipFill rotWithShape="1">
          <a:blip r:embed="rId4">
            <a:alphaModFix/>
          </a:blip>
          <a:srcRect b="0" l="0" r="0" t="0"/>
          <a:stretch/>
        </p:blipFill>
        <p:spPr>
          <a:xfrm>
            <a:off x="580982" y="5339910"/>
            <a:ext cx="1440000" cy="1440000"/>
          </a:xfrm>
          <a:prstGeom prst="rect">
            <a:avLst/>
          </a:prstGeom>
          <a:noFill/>
          <a:ln>
            <a:noFill/>
          </a:ln>
        </p:spPr>
      </p:pic>
      <p:pic>
        <p:nvPicPr>
          <p:cNvPr id="260" name="Google Shape;260;p31"/>
          <p:cNvPicPr preferRelativeResize="0"/>
          <p:nvPr/>
        </p:nvPicPr>
        <p:blipFill rotWithShape="1">
          <a:blip r:embed="rId5">
            <a:alphaModFix/>
          </a:blip>
          <a:srcRect b="0" l="0" r="0" t="0"/>
          <a:stretch/>
        </p:blipFill>
        <p:spPr>
          <a:xfrm>
            <a:off x="7120136" y="5339910"/>
            <a:ext cx="1440000" cy="14400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Repaso 1">
  <p:cSld name="Filmina - Repaso_1">
    <p:spTree>
      <p:nvGrpSpPr>
        <p:cNvPr id="261" name="Shape 261"/>
        <p:cNvGrpSpPr/>
        <p:nvPr/>
      </p:nvGrpSpPr>
      <p:grpSpPr>
        <a:xfrm>
          <a:off x="0" y="0"/>
          <a:ext cx="0" cy="0"/>
          <a:chOff x="0" y="0"/>
          <a:chExt cx="0" cy="0"/>
        </a:xfrm>
      </p:grpSpPr>
      <p:sp>
        <p:nvSpPr>
          <p:cNvPr id="262" name="Google Shape;262;p32"/>
          <p:cNvSpPr/>
          <p:nvPr/>
        </p:nvSpPr>
        <p:spPr>
          <a:xfrm>
            <a:off x="0" y="0"/>
            <a:ext cx="9144000" cy="7449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32"/>
          <p:cNvSpPr/>
          <p:nvPr/>
        </p:nvSpPr>
        <p:spPr>
          <a:xfrm>
            <a:off x="32" y="6613526"/>
            <a:ext cx="9144000" cy="2871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32"/>
          <p:cNvSpPr txBox="1"/>
          <p:nvPr>
            <p:ph type="title"/>
          </p:nvPr>
        </p:nvSpPr>
        <p:spPr>
          <a:xfrm>
            <a:off x="628650" y="9000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5" name="Google Shape;265;p32"/>
          <p:cNvSpPr txBox="1"/>
          <p:nvPr>
            <p:ph idx="1" type="body"/>
          </p:nvPr>
        </p:nvSpPr>
        <p:spPr>
          <a:xfrm>
            <a:off x="628650" y="2160000"/>
            <a:ext cx="78867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6" name="Google Shape;266;p32"/>
          <p:cNvSpPr txBox="1"/>
          <p:nvPr>
            <p:ph idx="11" type="ftr"/>
          </p:nvPr>
        </p:nvSpPr>
        <p:spPr>
          <a:xfrm>
            <a:off x="0" y="6575425"/>
            <a:ext cx="30861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7" name="Google Shape;267;p32"/>
          <p:cNvSpPr txBox="1"/>
          <p:nvPr>
            <p:ph idx="12" type="sldNum"/>
          </p:nvPr>
        </p:nvSpPr>
        <p:spPr>
          <a:xfrm>
            <a:off x="7086568" y="6575424"/>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pic>
        <p:nvPicPr>
          <p:cNvPr id="268" name="Google Shape;268;p32"/>
          <p:cNvPicPr preferRelativeResize="0"/>
          <p:nvPr/>
        </p:nvPicPr>
        <p:blipFill rotWithShape="1">
          <a:blip r:embed="rId2">
            <a:alphaModFix/>
          </a:blip>
          <a:srcRect b="0" l="0" r="0" t="0"/>
          <a:stretch/>
        </p:blipFill>
        <p:spPr>
          <a:xfrm>
            <a:off x="304420" y="65316"/>
            <a:ext cx="797619" cy="6324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Conceptos">
  <p:cSld name="Filmina - Conceptos">
    <p:spTree>
      <p:nvGrpSpPr>
        <p:cNvPr id="46" name="Shape 46"/>
        <p:cNvGrpSpPr/>
        <p:nvPr/>
      </p:nvGrpSpPr>
      <p:grpSpPr>
        <a:xfrm>
          <a:off x="0" y="0"/>
          <a:ext cx="0" cy="0"/>
          <a:chOff x="0" y="0"/>
          <a:chExt cx="0" cy="0"/>
        </a:xfrm>
      </p:grpSpPr>
      <p:sp>
        <p:nvSpPr>
          <p:cNvPr id="47" name="Google Shape;47;p5"/>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5"/>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49" name="Google Shape;49;p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 name="Google Shape;50;p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51" name="Google Shape;51;p5"/>
          <p:cNvGrpSpPr/>
          <p:nvPr/>
        </p:nvGrpSpPr>
        <p:grpSpPr>
          <a:xfrm>
            <a:off x="0" y="275"/>
            <a:ext cx="9143950" cy="480375"/>
            <a:chOff x="0" y="275"/>
            <a:chExt cx="9143950" cy="480375"/>
          </a:xfrm>
        </p:grpSpPr>
        <p:sp>
          <p:nvSpPr>
            <p:cNvPr id="52" name="Google Shape;52;p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54" name="Google Shape;54;p5"/>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2400">
                <a:solidFill>
                  <a:srgbClr val="FFFFFF"/>
                </a:solidFill>
              </a:rPr>
              <a:t>CFP</a:t>
            </a:r>
            <a:endParaRPr b="1" sz="2400">
              <a:solidFill>
                <a:srgbClr val="FFFFFF"/>
              </a:solidFill>
            </a:endParaRPr>
          </a:p>
        </p:txBody>
      </p:sp>
      <p:sp>
        <p:nvSpPr>
          <p:cNvPr id="55" name="Google Shape;55;p5"/>
          <p:cNvSpPr txBox="1"/>
          <p:nvPr>
            <p:ph idx="1" type="body"/>
          </p:nvPr>
        </p:nvSpPr>
        <p:spPr>
          <a:xfrm>
            <a:off x="628650" y="1530725"/>
            <a:ext cx="7886700" cy="4980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Ejercicios">
  <p:cSld name="Título - Ejercicios">
    <p:spTree>
      <p:nvGrpSpPr>
        <p:cNvPr id="56" name="Shape 56"/>
        <p:cNvGrpSpPr/>
        <p:nvPr/>
      </p:nvGrpSpPr>
      <p:grpSpPr>
        <a:xfrm>
          <a:off x="0" y="0"/>
          <a:ext cx="0" cy="0"/>
          <a:chOff x="0" y="0"/>
          <a:chExt cx="0" cy="0"/>
        </a:xfrm>
      </p:grpSpPr>
      <p:sp>
        <p:nvSpPr>
          <p:cNvPr id="57" name="Google Shape;57;p6"/>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58" name="Google Shape;58;p6"/>
          <p:cNvGrpSpPr/>
          <p:nvPr/>
        </p:nvGrpSpPr>
        <p:grpSpPr>
          <a:xfrm>
            <a:off x="-1300" y="52"/>
            <a:ext cx="9146775" cy="6857929"/>
            <a:chOff x="-1300" y="52"/>
            <a:chExt cx="9146775" cy="6857929"/>
          </a:xfrm>
        </p:grpSpPr>
        <p:sp>
          <p:nvSpPr>
            <p:cNvPr id="59" name="Google Shape;59;p6"/>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60" name="Google Shape;60;p6"/>
            <p:cNvGrpSpPr/>
            <p:nvPr/>
          </p:nvGrpSpPr>
          <p:grpSpPr>
            <a:xfrm rot="10800000">
              <a:off x="-1300" y="4051474"/>
              <a:ext cx="9143950" cy="2806507"/>
              <a:chOff x="0" y="275"/>
              <a:chExt cx="9143950" cy="381817"/>
            </a:xfrm>
          </p:grpSpPr>
          <p:sp>
            <p:nvSpPr>
              <p:cNvPr id="61" name="Google Shape;61;p6"/>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62" name="Google Shape;62;p6"/>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63" name="Google Shape;63;p6"/>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4" name="Google Shape;64;p6"/>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6000">
                <a:solidFill>
                  <a:schemeClr val="accent5"/>
                </a:solidFill>
              </a:rPr>
              <a:t>CFP</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65" name="Google Shape;65;p6"/>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Ejercicios">
  <p:cSld name="Filmina - Ejercicios">
    <p:spTree>
      <p:nvGrpSpPr>
        <p:cNvPr id="66" name="Shape 66"/>
        <p:cNvGrpSpPr/>
        <p:nvPr/>
      </p:nvGrpSpPr>
      <p:grpSpPr>
        <a:xfrm>
          <a:off x="0" y="0"/>
          <a:ext cx="0" cy="0"/>
          <a:chOff x="0" y="0"/>
          <a:chExt cx="0" cy="0"/>
        </a:xfrm>
      </p:grpSpPr>
      <p:sp>
        <p:nvSpPr>
          <p:cNvPr id="67" name="Google Shape;67;p7"/>
          <p:cNvSpPr/>
          <p:nvPr/>
        </p:nvSpPr>
        <p:spPr>
          <a:xfrm>
            <a:off x="-25" y="6754950"/>
            <a:ext cx="9144000" cy="1461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8" name="Google Shape;68;p7"/>
          <p:cNvSpPr/>
          <p:nvPr/>
        </p:nvSpPr>
        <p:spPr>
          <a:xfrm flipH="1">
            <a:off x="8440500" y="6615100"/>
            <a:ext cx="703500" cy="28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9" name="Google Shape;69;p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Clr>
                <a:srgbClr val="000000"/>
              </a:buClr>
              <a:buFont typeface="Arial"/>
              <a:buNone/>
              <a:defRPr sz="1200">
                <a:solidFill>
                  <a:schemeClr val="lt1"/>
                </a:solidFill>
                <a:latin typeface="Arial"/>
                <a:ea typeface="Arial"/>
                <a:cs typeface="Arial"/>
                <a:sym typeface="Arial"/>
              </a:defRPr>
            </a:lvl1pPr>
            <a:lvl2pPr indent="0" lvl="1" marL="0" rtl="0" algn="r">
              <a:spcBef>
                <a:spcPts val="0"/>
              </a:spcBef>
              <a:buClr>
                <a:srgbClr val="000000"/>
              </a:buClr>
              <a:buFont typeface="Arial"/>
              <a:buNone/>
              <a:defRPr sz="1200">
                <a:solidFill>
                  <a:schemeClr val="lt1"/>
                </a:solidFill>
                <a:latin typeface="Arial"/>
                <a:ea typeface="Arial"/>
                <a:cs typeface="Arial"/>
                <a:sym typeface="Arial"/>
              </a:defRPr>
            </a:lvl2pPr>
            <a:lvl3pPr indent="0" lvl="2" marL="0" rtl="0" algn="r">
              <a:spcBef>
                <a:spcPts val="0"/>
              </a:spcBef>
              <a:buClr>
                <a:srgbClr val="000000"/>
              </a:buClr>
              <a:buFont typeface="Arial"/>
              <a:buNone/>
              <a:defRPr sz="1200">
                <a:solidFill>
                  <a:schemeClr val="lt1"/>
                </a:solidFill>
                <a:latin typeface="Arial"/>
                <a:ea typeface="Arial"/>
                <a:cs typeface="Arial"/>
                <a:sym typeface="Arial"/>
              </a:defRPr>
            </a:lvl3pPr>
            <a:lvl4pPr indent="0" lvl="3" marL="0" rtl="0" algn="r">
              <a:spcBef>
                <a:spcPts val="0"/>
              </a:spcBef>
              <a:buClr>
                <a:srgbClr val="000000"/>
              </a:buClr>
              <a:buFont typeface="Arial"/>
              <a:buNone/>
              <a:defRPr sz="1200">
                <a:solidFill>
                  <a:schemeClr val="lt1"/>
                </a:solidFill>
                <a:latin typeface="Arial"/>
                <a:ea typeface="Arial"/>
                <a:cs typeface="Arial"/>
                <a:sym typeface="Arial"/>
              </a:defRPr>
            </a:lvl4pPr>
            <a:lvl5pPr indent="0" lvl="4" marL="0" rtl="0" algn="r">
              <a:spcBef>
                <a:spcPts val="0"/>
              </a:spcBef>
              <a:buClr>
                <a:srgbClr val="000000"/>
              </a:buClr>
              <a:buFont typeface="Arial"/>
              <a:buNone/>
              <a:defRPr sz="1200">
                <a:solidFill>
                  <a:schemeClr val="lt1"/>
                </a:solidFill>
                <a:latin typeface="Arial"/>
                <a:ea typeface="Arial"/>
                <a:cs typeface="Arial"/>
                <a:sym typeface="Arial"/>
              </a:defRPr>
            </a:lvl5pPr>
            <a:lvl6pPr indent="0" lvl="5" marL="0" rtl="0" algn="r">
              <a:spcBef>
                <a:spcPts val="0"/>
              </a:spcBef>
              <a:buClr>
                <a:srgbClr val="000000"/>
              </a:buClr>
              <a:buFont typeface="Arial"/>
              <a:buNone/>
              <a:defRPr sz="1200">
                <a:solidFill>
                  <a:schemeClr val="lt1"/>
                </a:solidFill>
                <a:latin typeface="Arial"/>
                <a:ea typeface="Arial"/>
                <a:cs typeface="Arial"/>
                <a:sym typeface="Arial"/>
              </a:defRPr>
            </a:lvl6pPr>
            <a:lvl7pPr indent="0" lvl="6" marL="0" rtl="0" algn="r">
              <a:spcBef>
                <a:spcPts val="0"/>
              </a:spcBef>
              <a:buClr>
                <a:srgbClr val="000000"/>
              </a:buClr>
              <a:buFont typeface="Arial"/>
              <a:buNone/>
              <a:defRPr sz="1200">
                <a:solidFill>
                  <a:schemeClr val="lt1"/>
                </a:solidFill>
                <a:latin typeface="Arial"/>
                <a:ea typeface="Arial"/>
                <a:cs typeface="Arial"/>
                <a:sym typeface="Arial"/>
              </a:defRPr>
            </a:lvl7pPr>
            <a:lvl8pPr indent="0" lvl="7" marL="0" rtl="0" algn="r">
              <a:spcBef>
                <a:spcPts val="0"/>
              </a:spcBef>
              <a:buClr>
                <a:srgbClr val="000000"/>
              </a:buClr>
              <a:buFont typeface="Arial"/>
              <a:buNone/>
              <a:defRPr sz="1200">
                <a:solidFill>
                  <a:schemeClr val="lt1"/>
                </a:solidFill>
                <a:latin typeface="Arial"/>
                <a:ea typeface="Arial"/>
                <a:cs typeface="Arial"/>
                <a:sym typeface="Arial"/>
              </a:defRPr>
            </a:lvl8pPr>
            <a:lvl9pPr indent="0" lvl="8" marL="0" rtl="0" algn="r">
              <a:spcBef>
                <a:spcPts val="0"/>
              </a:spcBef>
              <a:buClr>
                <a:srgbClr val="000000"/>
              </a:buClr>
              <a:buFont typeface="Arial"/>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70" name="Google Shape;70;p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1" name="Google Shape;71;p7"/>
          <p:cNvGrpSpPr/>
          <p:nvPr/>
        </p:nvGrpSpPr>
        <p:grpSpPr>
          <a:xfrm>
            <a:off x="0" y="275"/>
            <a:ext cx="9143950" cy="480375"/>
            <a:chOff x="0" y="275"/>
            <a:chExt cx="9143950" cy="480375"/>
          </a:xfrm>
        </p:grpSpPr>
        <p:sp>
          <p:nvSpPr>
            <p:cNvPr id="72" name="Google Shape;72;p7"/>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1" sz="1200">
                <a:solidFill>
                  <a:srgbClr val="FFFFFF"/>
                </a:solidFill>
              </a:endParaRPr>
            </a:p>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73" name="Google Shape;73;p7"/>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74" name="Google Shape;74;p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2400">
                <a:solidFill>
                  <a:srgbClr val="FFFFFF"/>
                </a:solidFill>
              </a:rPr>
              <a:t>CFP</a:t>
            </a:r>
            <a:endParaRPr b="1" sz="2400">
              <a:solidFill>
                <a:srgbClr val="FFFFFF"/>
              </a:solidFill>
            </a:endParaRPr>
          </a:p>
        </p:txBody>
      </p:sp>
      <p:sp>
        <p:nvSpPr>
          <p:cNvPr id="75" name="Google Shape;75;p7"/>
          <p:cNvSpPr txBox="1"/>
          <p:nvPr>
            <p:ph idx="1" type="body"/>
          </p:nvPr>
        </p:nvSpPr>
        <p:spPr>
          <a:xfrm>
            <a:off x="628650" y="1530725"/>
            <a:ext cx="7886700" cy="4980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Resolución">
  <p:cSld name="Título - Resolución">
    <p:spTree>
      <p:nvGrpSpPr>
        <p:cNvPr id="76" name="Shape 76"/>
        <p:cNvGrpSpPr/>
        <p:nvPr/>
      </p:nvGrpSpPr>
      <p:grpSpPr>
        <a:xfrm>
          <a:off x="0" y="0"/>
          <a:ext cx="0" cy="0"/>
          <a:chOff x="0" y="0"/>
          <a:chExt cx="0" cy="0"/>
        </a:xfrm>
      </p:grpSpPr>
      <p:sp>
        <p:nvSpPr>
          <p:cNvPr id="77" name="Google Shape;77;p8"/>
          <p:cNvSpPr/>
          <p:nvPr/>
        </p:nvSpPr>
        <p:spPr>
          <a:xfrm flipH="1" rot="10800000">
            <a:off x="1525" y="575"/>
            <a:ext cx="2220900" cy="2301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78" name="Google Shape;78;p8"/>
          <p:cNvGrpSpPr/>
          <p:nvPr/>
        </p:nvGrpSpPr>
        <p:grpSpPr>
          <a:xfrm>
            <a:off x="-1300" y="52"/>
            <a:ext cx="9146775" cy="6857929"/>
            <a:chOff x="-1300" y="52"/>
            <a:chExt cx="9146775" cy="6857929"/>
          </a:xfrm>
        </p:grpSpPr>
        <p:sp>
          <p:nvSpPr>
            <p:cNvPr id="79" name="Google Shape;79;p8"/>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80" name="Google Shape;80;p8"/>
            <p:cNvGrpSpPr/>
            <p:nvPr/>
          </p:nvGrpSpPr>
          <p:grpSpPr>
            <a:xfrm rot="10800000">
              <a:off x="-1300" y="4051474"/>
              <a:ext cx="9143950" cy="2806507"/>
              <a:chOff x="0" y="275"/>
              <a:chExt cx="9143950" cy="381817"/>
            </a:xfrm>
          </p:grpSpPr>
          <p:sp>
            <p:nvSpPr>
              <p:cNvPr id="81" name="Google Shape;81;p8"/>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82" name="Google Shape;82;p8"/>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83" name="Google Shape;83;p8"/>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p8"/>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6000">
                <a:solidFill>
                  <a:schemeClr val="accent5"/>
                </a:solidFill>
              </a:rPr>
              <a:t>CFP</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85" name="Google Shape;85;p8"/>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lmina - Resolución">
  <p:cSld name="Filmina - Resolución">
    <p:spTree>
      <p:nvGrpSpPr>
        <p:cNvPr id="86" name="Shape 86"/>
        <p:cNvGrpSpPr/>
        <p:nvPr/>
      </p:nvGrpSpPr>
      <p:grpSpPr>
        <a:xfrm>
          <a:off x="0" y="0"/>
          <a:ext cx="0" cy="0"/>
          <a:chOff x="0" y="0"/>
          <a:chExt cx="0" cy="0"/>
        </a:xfrm>
      </p:grpSpPr>
      <p:sp>
        <p:nvSpPr>
          <p:cNvPr id="87" name="Google Shape;87;p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8" name="Google Shape;88;p9"/>
          <p:cNvGrpSpPr/>
          <p:nvPr/>
        </p:nvGrpSpPr>
        <p:grpSpPr>
          <a:xfrm>
            <a:off x="0" y="275"/>
            <a:ext cx="9143950" cy="480375"/>
            <a:chOff x="0" y="275"/>
            <a:chExt cx="9143950" cy="480375"/>
          </a:xfrm>
        </p:grpSpPr>
        <p:sp>
          <p:nvSpPr>
            <p:cNvPr id="89" name="Google Shape;89;p9"/>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90" name="Google Shape;90;p9"/>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91" name="Google Shape;91;p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2400">
                <a:solidFill>
                  <a:srgbClr val="FFFFFF"/>
                </a:solidFill>
              </a:rPr>
              <a:t>CFP</a:t>
            </a:r>
            <a:endParaRPr b="1" sz="2400">
              <a:solidFill>
                <a:srgbClr val="FFFFFF"/>
              </a:solidFill>
            </a:endParaRPr>
          </a:p>
        </p:txBody>
      </p:sp>
      <p:sp>
        <p:nvSpPr>
          <p:cNvPr id="92" name="Google Shape;92;p9"/>
          <p:cNvSpPr/>
          <p:nvPr/>
        </p:nvSpPr>
        <p:spPr>
          <a:xfrm>
            <a:off x="-25" y="6754950"/>
            <a:ext cx="9144000" cy="1461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3" name="Google Shape;93;p9"/>
          <p:cNvSpPr/>
          <p:nvPr/>
        </p:nvSpPr>
        <p:spPr>
          <a:xfrm flipH="1">
            <a:off x="8440500" y="6615100"/>
            <a:ext cx="703500" cy="28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4" name="Google Shape;94;p9"/>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95" name="Google Shape;95;p9"/>
          <p:cNvSpPr txBox="1"/>
          <p:nvPr>
            <p:ph idx="1" type="body"/>
          </p:nvPr>
        </p:nvSpPr>
        <p:spPr>
          <a:xfrm>
            <a:off x="628650" y="1530725"/>
            <a:ext cx="7886700" cy="4980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 Repaso">
  <p:cSld name="Título - Repaso">
    <p:spTree>
      <p:nvGrpSpPr>
        <p:cNvPr id="96" name="Shape 96"/>
        <p:cNvGrpSpPr/>
        <p:nvPr/>
      </p:nvGrpSpPr>
      <p:grpSpPr>
        <a:xfrm>
          <a:off x="0" y="0"/>
          <a:ext cx="0" cy="0"/>
          <a:chOff x="0" y="0"/>
          <a:chExt cx="0" cy="0"/>
        </a:xfrm>
      </p:grpSpPr>
      <p:sp>
        <p:nvSpPr>
          <p:cNvPr id="97" name="Google Shape;97;p10"/>
          <p:cNvSpPr txBox="1"/>
          <p:nvPr/>
        </p:nvSpPr>
        <p:spPr>
          <a:xfrm>
            <a:off x="4650375" y="1114700"/>
            <a:ext cx="4319400" cy="21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4800">
                <a:solidFill>
                  <a:srgbClr val="FFFFFF"/>
                </a:solidFill>
              </a:rPr>
              <a:t>CFP</a:t>
            </a:r>
            <a:endParaRPr b="1" sz="4800">
              <a:solidFill>
                <a:srgbClr val="FFFFFF"/>
              </a:solidFill>
            </a:endParaRPr>
          </a:p>
          <a:p>
            <a:pPr indent="0" lvl="0" marL="0" rtl="0" algn="l">
              <a:spcBef>
                <a:spcPts val="0"/>
              </a:spcBef>
              <a:spcAft>
                <a:spcPts val="0"/>
              </a:spcAft>
              <a:buNone/>
            </a:pPr>
            <a:r>
              <a:rPr b="1" lang="es-AR" sz="3600">
                <a:solidFill>
                  <a:srgbClr val="FFFFFF"/>
                </a:solidFill>
              </a:rPr>
              <a:t>Programador </a:t>
            </a:r>
            <a:endParaRPr b="1" sz="3600">
              <a:solidFill>
                <a:srgbClr val="FFFFFF"/>
              </a:solidFill>
            </a:endParaRPr>
          </a:p>
          <a:p>
            <a:pPr indent="0" lvl="0" marL="0" rtl="0" algn="l">
              <a:spcBef>
                <a:spcPts val="0"/>
              </a:spcBef>
              <a:spcAft>
                <a:spcPts val="0"/>
              </a:spcAft>
              <a:buNone/>
            </a:pPr>
            <a:r>
              <a:rPr b="1" lang="es-AR" sz="3600">
                <a:solidFill>
                  <a:srgbClr val="FFFFFF"/>
                </a:solidFill>
              </a:rPr>
              <a:t>full-stack</a:t>
            </a:r>
            <a:endParaRPr b="1" sz="3600">
              <a:solidFill>
                <a:srgbClr val="FFFFFF"/>
              </a:solidFill>
            </a:endParaRPr>
          </a:p>
        </p:txBody>
      </p:sp>
      <p:sp>
        <p:nvSpPr>
          <p:cNvPr id="98" name="Google Shape;98;p10"/>
          <p:cNvSpPr/>
          <p:nvPr/>
        </p:nvSpPr>
        <p:spPr>
          <a:xfrm>
            <a:off x="-2825" y="0"/>
            <a:ext cx="9147000" cy="7365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99" name="Google Shape;99;p10"/>
          <p:cNvGrpSpPr/>
          <p:nvPr/>
        </p:nvGrpSpPr>
        <p:grpSpPr>
          <a:xfrm>
            <a:off x="-1300" y="52"/>
            <a:ext cx="9146775" cy="6857929"/>
            <a:chOff x="-1300" y="52"/>
            <a:chExt cx="9146775" cy="6857929"/>
          </a:xfrm>
        </p:grpSpPr>
        <p:sp>
          <p:nvSpPr>
            <p:cNvPr id="100" name="Google Shape;100;p10"/>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1" name="Google Shape;101;p10"/>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02" name="Google Shape;102;p10"/>
            <p:cNvGrpSpPr/>
            <p:nvPr/>
          </p:nvGrpSpPr>
          <p:grpSpPr>
            <a:xfrm rot="10800000">
              <a:off x="-1300" y="4051474"/>
              <a:ext cx="9143950" cy="2806507"/>
              <a:chOff x="0" y="275"/>
              <a:chExt cx="9143950" cy="381817"/>
            </a:xfrm>
          </p:grpSpPr>
          <p:sp>
            <p:nvSpPr>
              <p:cNvPr id="103" name="Google Shape;103;p10"/>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4" name="Google Shape;104;p10"/>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05" name="Google Shape;105;p10"/>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6" name="Google Shape;106;p10"/>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6000">
                <a:solidFill>
                  <a:schemeClr val="accent5"/>
                </a:solidFill>
              </a:rPr>
              <a:t>CFP</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107" name="Google Shape;107;p10"/>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theme" Target="../theme/theme1.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flipH="1">
            <a:off x="8440500" y="6615100"/>
            <a:ext cx="703500" cy="28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11" name="Google Shape;11;p1"/>
          <p:cNvSpPr txBox="1"/>
          <p:nvPr>
            <p:ph type="title"/>
          </p:nvPr>
        </p:nvSpPr>
        <p:spPr>
          <a:xfrm>
            <a:off x="628638" y="179400"/>
            <a:ext cx="7886700" cy="131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 name="Google Shape;12;p1"/>
          <p:cNvSpPr txBox="1"/>
          <p:nvPr>
            <p:ph idx="1" type="body"/>
          </p:nvPr>
        </p:nvSpPr>
        <p:spPr>
          <a:xfrm>
            <a:off x="628650" y="1362727"/>
            <a:ext cx="7886700" cy="51489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13" name="Google Shape;13;p1"/>
          <p:cNvPicPr preferRelativeResize="0"/>
          <p:nvPr/>
        </p:nvPicPr>
        <p:blipFill rotWithShape="1">
          <a:blip r:embed="rId1">
            <a:alphaModFix/>
          </a:blip>
          <a:srcRect b="0" l="86163" r="0" t="0"/>
          <a:stretch/>
        </p:blipFill>
        <p:spPr>
          <a:xfrm>
            <a:off x="0" y="6754225"/>
            <a:ext cx="9143974" cy="146775"/>
          </a:xfrm>
          <a:prstGeom prst="rect">
            <a:avLst/>
          </a:prstGeom>
          <a:noFill/>
          <a:ln>
            <a:noFill/>
          </a:ln>
        </p:spPr>
      </p:pic>
      <p:sp>
        <p:nvSpPr>
          <p:cNvPr id="14" name="Google Shape;14;p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15" name="Google Shape;15;p1"/>
          <p:cNvGrpSpPr/>
          <p:nvPr/>
        </p:nvGrpSpPr>
        <p:grpSpPr>
          <a:xfrm>
            <a:off x="0" y="275"/>
            <a:ext cx="9143950" cy="480375"/>
            <a:chOff x="0" y="275"/>
            <a:chExt cx="9143950" cy="480375"/>
          </a:xfrm>
        </p:grpSpPr>
        <p:sp>
          <p:nvSpPr>
            <p:cNvPr id="16" name="Google Shape;16;p1"/>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 name="Google Shape;17;p1"/>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3"/>
          <p:cNvSpPr txBox="1"/>
          <p:nvPr>
            <p:ph idx="1" type="subTitle"/>
          </p:nvPr>
        </p:nvSpPr>
        <p:spPr>
          <a:xfrm>
            <a:off x="0" y="5416114"/>
            <a:ext cx="9147000" cy="5505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t/>
            </a:r>
            <a:endParaRPr/>
          </a:p>
        </p:txBody>
      </p:sp>
      <p:sp>
        <p:nvSpPr>
          <p:cNvPr id="274" name="Google Shape;274;p33"/>
          <p:cNvSpPr txBox="1"/>
          <p:nvPr>
            <p:ph type="ctrTitle"/>
          </p:nvPr>
        </p:nvSpPr>
        <p:spPr>
          <a:xfrm>
            <a:off x="92375" y="0"/>
            <a:ext cx="8962200" cy="807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i="1" lang="es-AR" sz="3200"/>
              <a:t>Bases de Datos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Opciones de Referencias</a:t>
            </a:r>
            <a:endParaRPr/>
          </a:p>
        </p:txBody>
      </p:sp>
      <p:sp>
        <p:nvSpPr>
          <p:cNvPr id="342" name="Google Shape;342;p42"/>
          <p:cNvSpPr txBox="1"/>
          <p:nvPr>
            <p:ph idx="4294967295" type="body"/>
          </p:nvPr>
        </p:nvSpPr>
        <p:spPr>
          <a:xfrm>
            <a:off x="628650" y="1587500"/>
            <a:ext cx="78867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000"/>
              <a:buChar char="•"/>
            </a:pPr>
            <a:r>
              <a:rPr lang="es-AR" sz="2000"/>
              <a:t>Las opciones de referencia sirven para establecer que se hará en casos de que se elimine o se actualice una fila de la tabla primaria que está siendo referenciada por una fila de la tabla secundaria </a:t>
            </a:r>
            <a:endParaRPr/>
          </a:p>
          <a:p>
            <a:pPr indent="-228600" lvl="0" marL="228600" rtl="0" algn="just">
              <a:lnSpc>
                <a:spcPct val="90000"/>
              </a:lnSpc>
              <a:spcBef>
                <a:spcPts val="1000"/>
              </a:spcBef>
              <a:spcAft>
                <a:spcPts val="0"/>
              </a:spcAft>
              <a:buClr>
                <a:schemeClr val="dk1"/>
              </a:buClr>
              <a:buSzPts val="2000"/>
              <a:buChar char="•"/>
            </a:pPr>
            <a:r>
              <a:rPr b="1" lang="es-AR" sz="2000"/>
              <a:t>CASCADE</a:t>
            </a:r>
            <a:r>
              <a:rPr lang="es-AR" sz="2000"/>
              <a:t>: Eliminar o actualizar la fila de la tabla primaria, y automáticamente eliminar o actualizar las filas coincidentes en la tabla secundaria</a:t>
            </a:r>
            <a:endParaRPr/>
          </a:p>
          <a:p>
            <a:pPr indent="-228600" lvl="0" marL="228600" rtl="0" algn="just">
              <a:lnSpc>
                <a:spcPct val="90000"/>
              </a:lnSpc>
              <a:spcBef>
                <a:spcPts val="1000"/>
              </a:spcBef>
              <a:spcAft>
                <a:spcPts val="0"/>
              </a:spcAft>
              <a:buClr>
                <a:schemeClr val="dk1"/>
              </a:buClr>
              <a:buSzPts val="2000"/>
              <a:buChar char="•"/>
            </a:pPr>
            <a:r>
              <a:rPr b="1" lang="es-AR" sz="2000"/>
              <a:t>SET NULL</a:t>
            </a:r>
            <a:r>
              <a:rPr lang="es-AR" sz="2000"/>
              <a:t>: Eliminar o actualizar la fila de la tabla primaria, y establecer la columna de clave externa (Foreign key) de la tabla secundaria a NULL. Si se especifica una SET NULL, hay que asegurarse que no se haya declarado la columna de la tabla secundaria como NOT NULL</a:t>
            </a:r>
            <a:endParaRPr/>
          </a:p>
          <a:p>
            <a:pPr indent="-228600" lvl="0" marL="228600" rtl="0" algn="just">
              <a:lnSpc>
                <a:spcPct val="90000"/>
              </a:lnSpc>
              <a:spcBef>
                <a:spcPts val="1000"/>
              </a:spcBef>
              <a:spcAft>
                <a:spcPts val="0"/>
              </a:spcAft>
              <a:buClr>
                <a:schemeClr val="dk1"/>
              </a:buClr>
              <a:buSzPts val="2000"/>
              <a:buChar char="•"/>
            </a:pPr>
            <a:r>
              <a:rPr b="1" lang="es-AR" sz="2000"/>
              <a:t>RESTRICT:</a:t>
            </a:r>
            <a:r>
              <a:rPr lang="es-AR" sz="2000"/>
              <a:t> Rechaza la operación de eliminación o actualización en la tabla primaria</a:t>
            </a:r>
            <a:endParaRPr/>
          </a:p>
          <a:p>
            <a:pPr indent="-228600" lvl="0" marL="228600" rtl="0" algn="just">
              <a:lnSpc>
                <a:spcPct val="90000"/>
              </a:lnSpc>
              <a:spcBef>
                <a:spcPts val="1000"/>
              </a:spcBef>
              <a:spcAft>
                <a:spcPts val="0"/>
              </a:spcAft>
              <a:buClr>
                <a:schemeClr val="dk1"/>
              </a:buClr>
              <a:buSzPts val="2000"/>
              <a:buChar char="•"/>
            </a:pPr>
            <a:r>
              <a:rPr b="1" lang="es-AR" sz="2000"/>
              <a:t>SET DEFAULT:</a:t>
            </a:r>
            <a:r>
              <a:rPr lang="es-AR" sz="2000"/>
              <a:t> Para una operación de eliminación o actualización en la tabla primaria se establecerá un valor por defecto para la tabla secundaria</a:t>
            </a:r>
            <a:endParaRPr/>
          </a:p>
          <a:p>
            <a:pPr indent="-228600" lvl="0" marL="228600" rtl="0" algn="just">
              <a:lnSpc>
                <a:spcPct val="90000"/>
              </a:lnSpc>
              <a:spcBef>
                <a:spcPts val="1000"/>
              </a:spcBef>
              <a:spcAft>
                <a:spcPts val="0"/>
              </a:spcAft>
              <a:buClr>
                <a:schemeClr val="dk1"/>
              </a:buClr>
              <a:buSzPts val="2000"/>
              <a:buNone/>
            </a:pPr>
            <a:r>
              <a:rPr lang="es-AR" sz="2000"/>
              <a:t>  </a:t>
            </a:r>
            <a:br>
              <a:rPr lang="es-AR" sz="2000"/>
            </a:br>
            <a:br>
              <a:rPr lang="es-AR" sz="2000"/>
            </a:br>
            <a:endParaRPr sz="2000"/>
          </a:p>
        </p:txBody>
      </p:sp>
      <p:sp>
        <p:nvSpPr>
          <p:cNvPr id="343" name="Google Shape;343;p42"/>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344" name="Google Shape;344;p4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Definición de Opcionalidades</a:t>
            </a:r>
            <a:endParaRPr/>
          </a:p>
        </p:txBody>
      </p:sp>
      <p:sp>
        <p:nvSpPr>
          <p:cNvPr id="350" name="Google Shape;350;p43"/>
          <p:cNvSpPr txBox="1"/>
          <p:nvPr>
            <p:ph idx="4294967295" type="body"/>
          </p:nvPr>
        </p:nvSpPr>
        <p:spPr>
          <a:xfrm>
            <a:off x="628650" y="1906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s-AR" sz="2200"/>
              <a:t>Las opciones </a:t>
            </a:r>
            <a:r>
              <a:rPr b="1" lang="es-AR" sz="2200"/>
              <a:t>NOT NULL | NULL</a:t>
            </a:r>
            <a:r>
              <a:rPr lang="es-AR" sz="2200"/>
              <a:t>, sirven para especificar si dicha columna puede aceptar valores nulos: NULL, o si no puede guardar valores nulos: NOT NULL</a:t>
            </a:r>
            <a:endParaRPr/>
          </a:p>
          <a:p>
            <a:pPr indent="-228600" lvl="0" marL="228600" rtl="0" algn="l">
              <a:lnSpc>
                <a:spcPct val="90000"/>
              </a:lnSpc>
              <a:spcBef>
                <a:spcPts val="1000"/>
              </a:spcBef>
              <a:spcAft>
                <a:spcPts val="0"/>
              </a:spcAft>
              <a:buClr>
                <a:schemeClr val="dk1"/>
              </a:buClr>
              <a:buSzPts val="2200"/>
              <a:buChar char="•"/>
            </a:pPr>
            <a:r>
              <a:rPr lang="es-AR" sz="2200"/>
              <a:t>También se puede de manera opcional, indicar un valor por defecto </a:t>
            </a:r>
            <a:r>
              <a:rPr b="1" lang="es-AR" sz="2200"/>
              <a:t>DEFAULT </a:t>
            </a:r>
            <a:r>
              <a:rPr lang="es-AR" sz="2200"/>
              <a:t> para una columna</a:t>
            </a:r>
            <a:endParaRPr/>
          </a:p>
          <a:p>
            <a:pPr indent="-228600" lvl="0" marL="228600" rtl="0" algn="l">
              <a:lnSpc>
                <a:spcPct val="90000"/>
              </a:lnSpc>
              <a:spcBef>
                <a:spcPts val="1000"/>
              </a:spcBef>
              <a:spcAft>
                <a:spcPts val="0"/>
              </a:spcAft>
              <a:buClr>
                <a:schemeClr val="dk1"/>
              </a:buClr>
              <a:buSzPts val="2200"/>
              <a:buChar char="•"/>
            </a:pPr>
            <a:r>
              <a:rPr b="1" lang="es-AR" sz="2200"/>
              <a:t>AUTO_INCREMENT:</a:t>
            </a:r>
            <a:r>
              <a:rPr lang="es-AR" sz="2200"/>
              <a:t> se refiere a un valor AUTO INCREMENTAL; sirve para aquellas columnas con valores que numéricos enteros donde se necesita que dicho valor se incremente en uno por cada fila insertada en la tabla. Se utiliza muy frecuentemente en las claves primarias</a:t>
            </a:r>
            <a:endParaRPr/>
          </a:p>
          <a:p>
            <a:pPr indent="-228600" lvl="0" marL="228600" rtl="0" algn="l">
              <a:lnSpc>
                <a:spcPct val="90000"/>
              </a:lnSpc>
              <a:spcBef>
                <a:spcPts val="1000"/>
              </a:spcBef>
              <a:spcAft>
                <a:spcPts val="0"/>
              </a:spcAft>
              <a:buClr>
                <a:schemeClr val="dk1"/>
              </a:buClr>
              <a:buSzPts val="2200"/>
              <a:buChar char="•"/>
            </a:pPr>
            <a:r>
              <a:rPr b="1" lang="es-AR" sz="2200"/>
              <a:t>UNIQUE:</a:t>
            </a:r>
            <a:r>
              <a:rPr lang="es-AR" sz="2200"/>
              <a:t> sirve para indicar que una columna en la tabla no puede tener valores repetidos, debe ser UNICA. No pueden existir dos filas en la tabla que tengan el mismo valor para un atributo definido como UNIQUE</a:t>
            </a:r>
            <a:endParaRPr/>
          </a:p>
          <a:p>
            <a:pPr indent="-228600" lvl="0" marL="228600" rtl="0" algn="l">
              <a:lnSpc>
                <a:spcPct val="90000"/>
              </a:lnSpc>
              <a:spcBef>
                <a:spcPts val="1000"/>
              </a:spcBef>
              <a:spcAft>
                <a:spcPts val="0"/>
              </a:spcAft>
              <a:buClr>
                <a:schemeClr val="dk1"/>
              </a:buClr>
              <a:buSzPts val="2200"/>
              <a:buNone/>
            </a:pPr>
            <a:br>
              <a:rPr lang="es-AR" sz="2200"/>
            </a:br>
            <a:br>
              <a:rPr lang="es-AR" sz="2200"/>
            </a:br>
            <a:endParaRPr sz="2200"/>
          </a:p>
        </p:txBody>
      </p:sp>
      <p:sp>
        <p:nvSpPr>
          <p:cNvPr id="351" name="Google Shape;351;p43"/>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352" name="Google Shape;352;p4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Definición de Opcionalidades</a:t>
            </a:r>
            <a:endParaRPr/>
          </a:p>
        </p:txBody>
      </p:sp>
      <p:sp>
        <p:nvSpPr>
          <p:cNvPr id="358" name="Google Shape;358;p44"/>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b="1" lang="es-AR" sz="2200"/>
              <a:t>PRIMARY KEY:</a:t>
            </a:r>
            <a:r>
              <a:rPr lang="es-AR" sz="2200"/>
              <a:t> sirve para especificar que una columna es clave primaria de una tabla. Si una columna es clave primaria implica que sus valores no deben repetirse (UNIQUE)</a:t>
            </a:r>
            <a:endParaRPr/>
          </a:p>
          <a:p>
            <a:pPr indent="-228600" lvl="0" marL="228600" rtl="0" algn="l">
              <a:lnSpc>
                <a:spcPct val="90000"/>
              </a:lnSpc>
              <a:spcBef>
                <a:spcPts val="1000"/>
              </a:spcBef>
              <a:spcAft>
                <a:spcPts val="0"/>
              </a:spcAft>
              <a:buClr>
                <a:schemeClr val="dk1"/>
              </a:buClr>
              <a:buSzPts val="2200"/>
              <a:buChar char="•"/>
            </a:pPr>
            <a:r>
              <a:rPr b="1" lang="es-AR" sz="2200"/>
              <a:t>CONSTRAINT:</a:t>
            </a:r>
            <a:r>
              <a:rPr lang="es-AR" sz="2200"/>
              <a:t> significa RESTRICCIÓN y se le asigna un nombre para identificarla; dicho nombre funciona como clave que identifica unívocamente a cada CONSTRAINT que exista en la base de datos, por lo que toda CONSTRAINT debe tener un nombre no repetido; luego se indica con la palabra FOREIGN KEY, cuál es la columna de la tabla que funciona como clave foránea, indicando a continuación a cuál tabla y a cuál columna de dicha tabla hace referencia la clave foránea con la palabra REFERENCES</a:t>
            </a:r>
            <a:endParaRPr/>
          </a:p>
          <a:p>
            <a:pPr indent="-88900" lvl="0" marL="228600" rtl="0" algn="l">
              <a:lnSpc>
                <a:spcPct val="90000"/>
              </a:lnSpc>
              <a:spcBef>
                <a:spcPts val="1000"/>
              </a:spcBef>
              <a:spcAft>
                <a:spcPts val="0"/>
              </a:spcAft>
              <a:buClr>
                <a:schemeClr val="dk1"/>
              </a:buClr>
              <a:buSzPts val="2200"/>
              <a:buNone/>
            </a:pPr>
            <a:r>
              <a:t/>
            </a:r>
            <a:endParaRPr sz="2200"/>
          </a:p>
        </p:txBody>
      </p:sp>
      <p:sp>
        <p:nvSpPr>
          <p:cNvPr id="359" name="Google Shape;359;p44"/>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360" name="Google Shape;360;p4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Alteración de Tabla</a:t>
            </a:r>
            <a:endParaRPr/>
          </a:p>
        </p:txBody>
      </p:sp>
      <p:sp>
        <p:nvSpPr>
          <p:cNvPr id="366" name="Google Shape;366;p45"/>
          <p:cNvSpPr txBox="1"/>
          <p:nvPr>
            <p:ph idx="4294967295" type="body"/>
          </p:nvPr>
        </p:nvSpPr>
        <p:spPr>
          <a:xfrm>
            <a:off x="628650" y="1905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s-AR" sz="2200"/>
              <a:t>Las acciones que se pueden hacer sobre una </a:t>
            </a:r>
            <a:r>
              <a:rPr b="1" lang="es-AR" sz="2200"/>
              <a:t>Tabla </a:t>
            </a:r>
            <a:r>
              <a:rPr lang="es-AR" sz="2200"/>
              <a:t>mediante la alteración son:</a:t>
            </a:r>
            <a:endParaRPr/>
          </a:p>
          <a:p>
            <a:pPr indent="-228600" lvl="0" marL="228600" rtl="0" algn="l">
              <a:lnSpc>
                <a:spcPct val="90000"/>
              </a:lnSpc>
              <a:spcBef>
                <a:spcPts val="1000"/>
              </a:spcBef>
              <a:spcAft>
                <a:spcPts val="0"/>
              </a:spcAft>
              <a:buClr>
                <a:schemeClr val="dk1"/>
              </a:buClr>
              <a:buSzPts val="2200"/>
              <a:buChar char="•"/>
            </a:pPr>
            <a:r>
              <a:rPr b="1" lang="es-AR" sz="2200"/>
              <a:t>ADD: </a:t>
            </a:r>
            <a:r>
              <a:rPr lang="es-AR" sz="2200"/>
              <a:t>COLUMN, INDEX, KEY, CONSTRAINT, FULLTEXT</a:t>
            </a:r>
            <a:endParaRPr/>
          </a:p>
          <a:p>
            <a:pPr indent="-228600" lvl="0" marL="228600" rtl="0" algn="l">
              <a:lnSpc>
                <a:spcPct val="90000"/>
              </a:lnSpc>
              <a:spcBef>
                <a:spcPts val="1000"/>
              </a:spcBef>
              <a:spcAft>
                <a:spcPts val="0"/>
              </a:spcAft>
              <a:buClr>
                <a:schemeClr val="dk1"/>
              </a:buClr>
              <a:buSzPts val="2200"/>
              <a:buChar char="•"/>
            </a:pPr>
            <a:r>
              <a:rPr b="1" lang="es-AR" sz="2200"/>
              <a:t>CHANGE:</a:t>
            </a:r>
            <a:r>
              <a:rPr lang="es-AR" sz="2200"/>
              <a:t> COLUMN</a:t>
            </a:r>
            <a:endParaRPr/>
          </a:p>
          <a:p>
            <a:pPr indent="-228600" lvl="0" marL="228600" rtl="0" algn="l">
              <a:lnSpc>
                <a:spcPct val="90000"/>
              </a:lnSpc>
              <a:spcBef>
                <a:spcPts val="1000"/>
              </a:spcBef>
              <a:spcAft>
                <a:spcPts val="0"/>
              </a:spcAft>
              <a:buClr>
                <a:schemeClr val="dk1"/>
              </a:buClr>
              <a:buSzPts val="2200"/>
              <a:buChar char="•"/>
            </a:pPr>
            <a:r>
              <a:rPr b="1" lang="es-AR" sz="2200"/>
              <a:t>MODIFY: </a:t>
            </a:r>
            <a:r>
              <a:rPr lang="es-AR" sz="2200"/>
              <a:t>COLUMN</a:t>
            </a:r>
            <a:endParaRPr/>
          </a:p>
          <a:p>
            <a:pPr indent="-228600" lvl="0" marL="228600" rtl="0" algn="l">
              <a:lnSpc>
                <a:spcPct val="90000"/>
              </a:lnSpc>
              <a:spcBef>
                <a:spcPts val="1000"/>
              </a:spcBef>
              <a:spcAft>
                <a:spcPts val="0"/>
              </a:spcAft>
              <a:buClr>
                <a:schemeClr val="dk1"/>
              </a:buClr>
              <a:buSzPts val="2200"/>
              <a:buChar char="•"/>
            </a:pPr>
            <a:r>
              <a:rPr b="1" lang="es-AR" sz="2200"/>
              <a:t>DROP: </a:t>
            </a:r>
            <a:r>
              <a:rPr lang="es-AR" sz="2200"/>
              <a:t>COLUMN. PRIMARY KEY, INDEX, KEY, FOREING KEY</a:t>
            </a:r>
            <a:endParaRPr/>
          </a:p>
          <a:p>
            <a:pPr indent="-228600" lvl="0" marL="228600" rtl="0" algn="l">
              <a:lnSpc>
                <a:spcPct val="90000"/>
              </a:lnSpc>
              <a:spcBef>
                <a:spcPts val="1000"/>
              </a:spcBef>
              <a:spcAft>
                <a:spcPts val="0"/>
              </a:spcAft>
              <a:buClr>
                <a:schemeClr val="dk1"/>
              </a:buClr>
              <a:buSzPts val="2200"/>
              <a:buChar char="•"/>
            </a:pPr>
            <a:r>
              <a:rPr b="1" lang="es-AR" sz="2200"/>
              <a:t>DISABLE: </a:t>
            </a:r>
            <a:r>
              <a:rPr lang="es-AR" sz="2200"/>
              <a:t>KEYS</a:t>
            </a:r>
            <a:endParaRPr/>
          </a:p>
          <a:p>
            <a:pPr indent="-228600" lvl="0" marL="228600" rtl="0" algn="l">
              <a:lnSpc>
                <a:spcPct val="90000"/>
              </a:lnSpc>
              <a:spcBef>
                <a:spcPts val="1000"/>
              </a:spcBef>
              <a:spcAft>
                <a:spcPts val="0"/>
              </a:spcAft>
              <a:buClr>
                <a:schemeClr val="dk1"/>
              </a:buClr>
              <a:buSzPts val="2200"/>
              <a:buChar char="•"/>
            </a:pPr>
            <a:r>
              <a:rPr b="1" lang="es-AR" sz="2200"/>
              <a:t>ENABLE: </a:t>
            </a:r>
            <a:r>
              <a:rPr lang="es-AR" sz="2200"/>
              <a:t>KEYS</a:t>
            </a:r>
            <a:endParaRPr/>
          </a:p>
          <a:p>
            <a:pPr indent="-228600" lvl="0" marL="228600" rtl="0" algn="l">
              <a:lnSpc>
                <a:spcPct val="90000"/>
              </a:lnSpc>
              <a:spcBef>
                <a:spcPts val="1000"/>
              </a:spcBef>
              <a:spcAft>
                <a:spcPts val="0"/>
              </a:spcAft>
              <a:buClr>
                <a:schemeClr val="dk1"/>
              </a:buClr>
              <a:buSzPts val="2200"/>
              <a:buChar char="•"/>
            </a:pPr>
            <a:r>
              <a:rPr b="1" lang="es-AR" sz="2200"/>
              <a:t>RENAME: </a:t>
            </a:r>
            <a:r>
              <a:rPr lang="es-AR" sz="2200"/>
              <a:t>INDEX, KEY, TO, AS</a:t>
            </a:r>
            <a:endParaRPr/>
          </a:p>
          <a:p>
            <a:pPr indent="-228600" lvl="0" marL="228600" rtl="0" algn="l">
              <a:lnSpc>
                <a:spcPct val="90000"/>
              </a:lnSpc>
              <a:spcBef>
                <a:spcPts val="1000"/>
              </a:spcBef>
              <a:spcAft>
                <a:spcPts val="0"/>
              </a:spcAft>
              <a:buClr>
                <a:schemeClr val="dk1"/>
              </a:buClr>
              <a:buSzPts val="2200"/>
              <a:buChar char="•"/>
            </a:pPr>
            <a:r>
              <a:rPr b="1" lang="es-AR" sz="2200"/>
              <a:t>ORDER BY</a:t>
            </a:r>
            <a:endParaRPr/>
          </a:p>
          <a:p>
            <a:pPr indent="-88900" lvl="0" marL="228600" rtl="0" algn="l">
              <a:lnSpc>
                <a:spcPct val="90000"/>
              </a:lnSpc>
              <a:spcBef>
                <a:spcPts val="1000"/>
              </a:spcBef>
              <a:spcAft>
                <a:spcPts val="0"/>
              </a:spcAft>
              <a:buClr>
                <a:schemeClr val="dk1"/>
              </a:buClr>
              <a:buSzPts val="2200"/>
              <a:buNone/>
            </a:pPr>
            <a:r>
              <a:t/>
            </a:r>
            <a:endParaRPr sz="2200"/>
          </a:p>
        </p:txBody>
      </p:sp>
      <p:sp>
        <p:nvSpPr>
          <p:cNvPr id="367" name="Google Shape;367;p45"/>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368" name="Google Shape;368;p4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Alteraciones de Tabla</a:t>
            </a:r>
            <a:br>
              <a:rPr b="1" lang="es-AR"/>
            </a:br>
            <a:r>
              <a:rPr i="1" lang="es-AR" sz="2800"/>
              <a:t>Ejemplo</a:t>
            </a:r>
            <a:endParaRPr i="1" sz="2800"/>
          </a:p>
        </p:txBody>
      </p:sp>
      <p:sp>
        <p:nvSpPr>
          <p:cNvPr id="374" name="Google Shape;374;p46"/>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375" name="Google Shape;375;p4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
        <p:nvSpPr>
          <p:cNvPr id="376" name="Google Shape;376;p46"/>
          <p:cNvSpPr/>
          <p:nvPr/>
        </p:nvSpPr>
        <p:spPr>
          <a:xfrm>
            <a:off x="628650" y="2413338"/>
            <a:ext cx="7651749" cy="267765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s-AR" sz="2800">
                <a:solidFill>
                  <a:schemeClr val="dk1"/>
                </a:solidFill>
                <a:latin typeface="Times New Roman"/>
                <a:ea typeface="Times New Roman"/>
                <a:cs typeface="Times New Roman"/>
                <a:sym typeface="Times New Roman"/>
              </a:rPr>
              <a:t>Para cambiar el nombre de una tabla de t1 a t2</a:t>
            </a:r>
            <a:endParaRPr/>
          </a:p>
          <a:p>
            <a:pPr indent="0" lvl="0" marL="0" marR="0" rtl="0" algn="ctr">
              <a:spcBef>
                <a:spcPts val="0"/>
              </a:spcBef>
              <a:spcAft>
                <a:spcPts val="0"/>
              </a:spcAft>
              <a:buNone/>
            </a:pPr>
            <a:br>
              <a:rPr lang="es-AR" sz="2800">
                <a:solidFill>
                  <a:schemeClr val="dk1"/>
                </a:solidFill>
                <a:latin typeface="Times New Roman"/>
                <a:ea typeface="Times New Roman"/>
                <a:cs typeface="Times New Roman"/>
                <a:sym typeface="Times New Roman"/>
              </a:rPr>
            </a:br>
            <a:r>
              <a:rPr b="1" lang="es-AR" sz="2800">
                <a:solidFill>
                  <a:schemeClr val="dk1"/>
                </a:solidFill>
                <a:latin typeface="Times New Roman"/>
                <a:ea typeface="Times New Roman"/>
                <a:cs typeface="Times New Roman"/>
                <a:sym typeface="Times New Roman"/>
              </a:rPr>
              <a:t>ALTER TABLE</a:t>
            </a:r>
            <a:r>
              <a:rPr b="1" lang="es-AR" sz="2800">
                <a:solidFill>
                  <a:srgbClr val="0195D6"/>
                </a:solidFill>
                <a:latin typeface="Times New Roman"/>
                <a:ea typeface="Times New Roman"/>
                <a:cs typeface="Times New Roman"/>
                <a:sym typeface="Times New Roman"/>
              </a:rPr>
              <a:t> t1 </a:t>
            </a:r>
            <a:r>
              <a:rPr b="1" lang="es-AR" sz="2800">
                <a:solidFill>
                  <a:schemeClr val="dk1"/>
                </a:solidFill>
                <a:latin typeface="Times New Roman"/>
                <a:ea typeface="Times New Roman"/>
                <a:cs typeface="Times New Roman"/>
                <a:sym typeface="Times New Roman"/>
              </a:rPr>
              <a:t>RENAME </a:t>
            </a:r>
            <a:r>
              <a:rPr b="1" lang="es-AR" sz="2800">
                <a:solidFill>
                  <a:srgbClr val="0195D6"/>
                </a:solidFill>
                <a:latin typeface="Times New Roman"/>
                <a:ea typeface="Times New Roman"/>
                <a:cs typeface="Times New Roman"/>
                <a:sym typeface="Times New Roman"/>
              </a:rPr>
              <a:t>t2</a:t>
            </a:r>
            <a:r>
              <a:rPr b="1" lang="es-AR" sz="2800">
                <a:solidFill>
                  <a:schemeClr val="dk1"/>
                </a:solidFill>
                <a:latin typeface="Times New Roman"/>
                <a:ea typeface="Times New Roman"/>
                <a:cs typeface="Times New Roman"/>
                <a:sym typeface="Times New Roman"/>
              </a:rPr>
              <a:t>;</a:t>
            </a:r>
            <a:r>
              <a:rPr lang="es-AR" sz="2800">
                <a:solidFill>
                  <a:schemeClr val="dk1"/>
                </a:solidFill>
                <a:latin typeface="Times New Roman"/>
                <a:ea typeface="Times New Roman"/>
                <a:cs typeface="Times New Roman"/>
                <a:sym typeface="Times New Roman"/>
              </a:rPr>
              <a:t>  </a:t>
            </a:r>
            <a:endParaRPr/>
          </a:p>
          <a:p>
            <a:pPr indent="0" lvl="0" marL="0" marR="0" rtl="0" algn="ctr">
              <a:spcBef>
                <a:spcPts val="0"/>
              </a:spcBef>
              <a:spcAft>
                <a:spcPts val="0"/>
              </a:spcAft>
              <a:buNone/>
            </a:pPr>
            <a:br>
              <a:rPr lang="es-AR" sz="2800">
                <a:solidFill>
                  <a:schemeClr val="dk1"/>
                </a:solidFill>
                <a:latin typeface="Times New Roman"/>
                <a:ea typeface="Times New Roman"/>
                <a:cs typeface="Times New Roman"/>
                <a:sym typeface="Times New Roman"/>
              </a:rPr>
            </a:b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4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Alteración de Tabla</a:t>
            </a:r>
            <a:endParaRPr/>
          </a:p>
        </p:txBody>
      </p:sp>
      <p:sp>
        <p:nvSpPr>
          <p:cNvPr id="382" name="Google Shape;382;p47"/>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200"/>
              <a:buChar char="•"/>
            </a:pPr>
            <a:r>
              <a:rPr lang="es-AR" sz="2200"/>
              <a:t>Para cambiar los tipos de datos de sus atributos, suponiendo que tenemos dos atributos </a:t>
            </a:r>
            <a:r>
              <a:rPr b="1" lang="es-AR" sz="2200">
                <a:solidFill>
                  <a:srgbClr val="0195D6"/>
                </a:solidFill>
              </a:rPr>
              <a:t>a</a:t>
            </a:r>
            <a:r>
              <a:rPr lang="es-AR" sz="2200"/>
              <a:t> es INTEGER y </a:t>
            </a:r>
            <a:r>
              <a:rPr b="1" lang="es-AR" sz="2200">
                <a:solidFill>
                  <a:srgbClr val="0195D6"/>
                </a:solidFill>
              </a:rPr>
              <a:t>b</a:t>
            </a:r>
            <a:r>
              <a:rPr lang="es-AR" sz="2200"/>
              <a:t> es CHAR con longitud 10: CHAR (10), cambiaremos a como TINYINT sin aceptar nulos y cambiaremos b por el nombre </a:t>
            </a:r>
            <a:r>
              <a:rPr b="1" lang="es-AR" sz="2200">
                <a:solidFill>
                  <a:srgbClr val="0195D6"/>
                </a:solidFill>
              </a:rPr>
              <a:t>c</a:t>
            </a:r>
            <a:r>
              <a:rPr lang="es-AR" sz="2200"/>
              <a:t> y con longitud 20:  </a:t>
            </a:r>
            <a:endParaRPr/>
          </a:p>
          <a:p>
            <a:pPr indent="-228600" lvl="0" marL="228600" rtl="0" algn="ctr">
              <a:lnSpc>
                <a:spcPct val="90000"/>
              </a:lnSpc>
              <a:spcBef>
                <a:spcPts val="1000"/>
              </a:spcBef>
              <a:spcAft>
                <a:spcPts val="0"/>
              </a:spcAft>
              <a:buClr>
                <a:schemeClr val="dk1"/>
              </a:buClr>
              <a:buSzPts val="2200"/>
              <a:buNone/>
            </a:pPr>
            <a:br>
              <a:rPr lang="es-AR" sz="2200"/>
            </a:br>
            <a:br>
              <a:rPr lang="es-AR" sz="2200"/>
            </a:br>
            <a:br>
              <a:rPr lang="es-AR" sz="2200"/>
            </a:br>
            <a:br>
              <a:rPr lang="es-AR" sz="2200"/>
            </a:br>
            <a:r>
              <a:rPr lang="es-AR" sz="2200">
                <a:solidFill>
                  <a:srgbClr val="00B050"/>
                </a:solidFill>
              </a:rPr>
              <a:t>ALTER TABLE t2 MODIFY a TINYINT NOT NULL, CHANGE b c CHAR(20); </a:t>
            </a:r>
            <a:r>
              <a:rPr lang="es-AR" sz="2200"/>
              <a:t> </a:t>
            </a:r>
            <a:br>
              <a:rPr lang="es-AR" sz="2200"/>
            </a:br>
            <a:endParaRPr sz="2200"/>
          </a:p>
        </p:txBody>
      </p:sp>
      <p:sp>
        <p:nvSpPr>
          <p:cNvPr id="383" name="Google Shape;383;p47"/>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384" name="Google Shape;384;p4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48"/>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Alteración de Tabla</a:t>
            </a:r>
            <a:endParaRPr/>
          </a:p>
        </p:txBody>
      </p:sp>
      <p:sp>
        <p:nvSpPr>
          <p:cNvPr id="390" name="Google Shape;390;p48"/>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s-AR" sz="2200"/>
              <a:t>Para agregar una nueva columna d, de tipo DATETIME:  </a:t>
            </a:r>
            <a:endParaRPr/>
          </a:p>
          <a:p>
            <a:pPr indent="-228600" lvl="0" marL="228600" rtl="0" algn="ctr">
              <a:lnSpc>
                <a:spcPct val="90000"/>
              </a:lnSpc>
              <a:spcBef>
                <a:spcPts val="1000"/>
              </a:spcBef>
              <a:spcAft>
                <a:spcPts val="0"/>
              </a:spcAft>
              <a:buClr>
                <a:schemeClr val="dk1"/>
              </a:buClr>
              <a:buSzPts val="2200"/>
              <a:buNone/>
            </a:pPr>
            <a:br>
              <a:rPr lang="es-AR" sz="2200"/>
            </a:br>
            <a:br>
              <a:rPr lang="es-AR" sz="2200"/>
            </a:br>
            <a:r>
              <a:rPr lang="es-AR" sz="2200">
                <a:solidFill>
                  <a:srgbClr val="00B050"/>
                </a:solidFill>
              </a:rPr>
              <a:t>ALTER TABLE t2 ADD d DATETIME;  </a:t>
            </a:r>
            <a:endParaRPr/>
          </a:p>
          <a:p>
            <a:pPr indent="-228600" lvl="0" marL="228600" rtl="0" algn="l">
              <a:lnSpc>
                <a:spcPct val="90000"/>
              </a:lnSpc>
              <a:spcBef>
                <a:spcPts val="1000"/>
              </a:spcBef>
              <a:spcAft>
                <a:spcPts val="0"/>
              </a:spcAft>
              <a:buClr>
                <a:schemeClr val="dk1"/>
              </a:buClr>
              <a:buSzPts val="2200"/>
              <a:buChar char="•"/>
            </a:pPr>
            <a:r>
              <a:rPr lang="es-AR" sz="2200"/>
              <a:t>Para agregar un nuevo índice en una columna d  </a:t>
            </a:r>
            <a:endParaRPr/>
          </a:p>
          <a:p>
            <a:pPr indent="-228600" lvl="0" marL="228600" rtl="0" algn="ctr">
              <a:lnSpc>
                <a:spcPct val="90000"/>
              </a:lnSpc>
              <a:spcBef>
                <a:spcPts val="1000"/>
              </a:spcBef>
              <a:spcAft>
                <a:spcPts val="0"/>
              </a:spcAft>
              <a:buClr>
                <a:schemeClr val="dk1"/>
              </a:buClr>
              <a:buSzPts val="2200"/>
              <a:buNone/>
            </a:pPr>
            <a:br>
              <a:rPr lang="es-AR" sz="2200"/>
            </a:br>
            <a:br>
              <a:rPr lang="es-AR" sz="2200"/>
            </a:br>
            <a:br>
              <a:rPr lang="es-AR" sz="2200">
                <a:solidFill>
                  <a:srgbClr val="00B050"/>
                </a:solidFill>
              </a:rPr>
            </a:br>
            <a:r>
              <a:rPr lang="es-AR" sz="2200">
                <a:solidFill>
                  <a:srgbClr val="00B050"/>
                </a:solidFill>
              </a:rPr>
              <a:t>ALTER TABLE t2 ADD INDEX (d);  </a:t>
            </a:r>
            <a:endParaRPr/>
          </a:p>
          <a:p>
            <a:pPr indent="-228600" lvl="0" marL="228600" rtl="0" algn="l">
              <a:lnSpc>
                <a:spcPct val="90000"/>
              </a:lnSpc>
              <a:spcBef>
                <a:spcPts val="1000"/>
              </a:spcBef>
              <a:spcAft>
                <a:spcPts val="0"/>
              </a:spcAft>
              <a:buClr>
                <a:schemeClr val="dk1"/>
              </a:buClr>
              <a:buSzPts val="2200"/>
              <a:buNone/>
            </a:pPr>
            <a:br>
              <a:rPr lang="es-AR" sz="2200"/>
            </a:br>
            <a:endParaRPr sz="2200"/>
          </a:p>
        </p:txBody>
      </p:sp>
      <p:sp>
        <p:nvSpPr>
          <p:cNvPr id="391" name="Google Shape;391;p48"/>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392" name="Google Shape;392;p4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Alteración de Tabla</a:t>
            </a:r>
            <a:endParaRPr/>
          </a:p>
        </p:txBody>
      </p:sp>
      <p:sp>
        <p:nvSpPr>
          <p:cNvPr id="398" name="Google Shape;398;p49"/>
          <p:cNvSpPr txBox="1"/>
          <p:nvPr>
            <p:ph idx="4294967295" type="body"/>
          </p:nvPr>
        </p:nvSpPr>
        <p:spPr>
          <a:xfrm>
            <a:off x="628650" y="1957385"/>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s-AR" sz="2200"/>
              <a:t>Para eliminar la columna c:  </a:t>
            </a:r>
            <a:endParaRPr/>
          </a:p>
          <a:p>
            <a:pPr indent="-228600" lvl="0" marL="228600" rtl="0" algn="ctr">
              <a:lnSpc>
                <a:spcPct val="90000"/>
              </a:lnSpc>
              <a:spcBef>
                <a:spcPts val="1000"/>
              </a:spcBef>
              <a:spcAft>
                <a:spcPts val="0"/>
              </a:spcAft>
              <a:buClr>
                <a:srgbClr val="00B050"/>
              </a:buClr>
              <a:buSzPts val="2200"/>
              <a:buNone/>
            </a:pPr>
            <a:br>
              <a:rPr lang="es-AR" sz="2200">
                <a:solidFill>
                  <a:srgbClr val="00B050"/>
                </a:solidFill>
              </a:rPr>
            </a:br>
            <a:br>
              <a:rPr lang="es-AR" sz="2200">
                <a:solidFill>
                  <a:srgbClr val="00B050"/>
                </a:solidFill>
              </a:rPr>
            </a:br>
            <a:r>
              <a:rPr lang="es-AR" sz="2200">
                <a:solidFill>
                  <a:srgbClr val="00B050"/>
                </a:solidFill>
              </a:rPr>
              <a:t>ALTER TABLE t2 DROP COLUMN c;  </a:t>
            </a:r>
            <a:endParaRPr/>
          </a:p>
          <a:p>
            <a:pPr indent="-228600" lvl="0" marL="228600" rtl="0" algn="l">
              <a:lnSpc>
                <a:spcPct val="90000"/>
              </a:lnSpc>
              <a:spcBef>
                <a:spcPts val="1000"/>
              </a:spcBef>
              <a:spcAft>
                <a:spcPts val="0"/>
              </a:spcAft>
              <a:buClr>
                <a:schemeClr val="dk1"/>
              </a:buClr>
              <a:buSzPts val="2200"/>
              <a:buNone/>
            </a:pPr>
            <a:r>
              <a:t/>
            </a:r>
            <a:endParaRPr sz="2200"/>
          </a:p>
          <a:p>
            <a:pPr indent="-228600" lvl="0" marL="228600" rtl="0" algn="l">
              <a:lnSpc>
                <a:spcPct val="90000"/>
              </a:lnSpc>
              <a:spcBef>
                <a:spcPts val="1000"/>
              </a:spcBef>
              <a:spcAft>
                <a:spcPts val="0"/>
              </a:spcAft>
              <a:buClr>
                <a:schemeClr val="dk1"/>
              </a:buClr>
              <a:buSzPts val="2200"/>
              <a:buChar char="•"/>
            </a:pPr>
            <a:r>
              <a:rPr lang="es-AR" sz="2200"/>
              <a:t>Para agregar una nueva columna auto incremental y clave primaria, de tipo entera llamada e:  </a:t>
            </a:r>
            <a:endParaRPr/>
          </a:p>
          <a:p>
            <a:pPr indent="-228600" lvl="0" marL="228600" rtl="0" algn="ctr">
              <a:lnSpc>
                <a:spcPct val="90000"/>
              </a:lnSpc>
              <a:spcBef>
                <a:spcPts val="1000"/>
              </a:spcBef>
              <a:spcAft>
                <a:spcPts val="0"/>
              </a:spcAft>
              <a:buClr>
                <a:schemeClr val="dk1"/>
              </a:buClr>
              <a:buSzPts val="2200"/>
              <a:buNone/>
            </a:pPr>
            <a:br>
              <a:rPr lang="es-AR" sz="2200"/>
            </a:br>
            <a:br>
              <a:rPr lang="es-AR" sz="2200"/>
            </a:br>
            <a:r>
              <a:rPr lang="es-AR" sz="2200"/>
              <a:t>		</a:t>
            </a:r>
            <a:r>
              <a:rPr lang="es-AR" sz="2200">
                <a:solidFill>
                  <a:srgbClr val="00B050"/>
                </a:solidFill>
              </a:rPr>
              <a:t>ALTER TABLE t2 ADD e INT NOT NULL 	AUTO_INCREMENT, ADD PRIMARY KEY (e);  </a:t>
            </a:r>
            <a:endParaRPr/>
          </a:p>
          <a:p>
            <a:pPr indent="-228600" lvl="0" marL="228600" rtl="0" algn="l">
              <a:lnSpc>
                <a:spcPct val="90000"/>
              </a:lnSpc>
              <a:spcBef>
                <a:spcPts val="1000"/>
              </a:spcBef>
              <a:spcAft>
                <a:spcPts val="0"/>
              </a:spcAft>
              <a:buClr>
                <a:schemeClr val="dk1"/>
              </a:buClr>
              <a:buSzPts val="2200"/>
              <a:buNone/>
            </a:pPr>
            <a:br>
              <a:rPr lang="es-AR" sz="2200"/>
            </a:br>
            <a:br>
              <a:rPr lang="es-AR" sz="2200"/>
            </a:br>
            <a:endParaRPr sz="2200"/>
          </a:p>
        </p:txBody>
      </p:sp>
      <p:sp>
        <p:nvSpPr>
          <p:cNvPr id="399" name="Google Shape;399;p49"/>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400" name="Google Shape;400;p4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Borrar Tabla</a:t>
            </a:r>
            <a:endParaRPr/>
          </a:p>
        </p:txBody>
      </p:sp>
      <p:sp>
        <p:nvSpPr>
          <p:cNvPr id="406" name="Google Shape;406;p50"/>
          <p:cNvSpPr txBox="1"/>
          <p:nvPr>
            <p:ph idx="4294967295" type="body"/>
          </p:nvPr>
        </p:nvSpPr>
        <p:spPr>
          <a:xfrm>
            <a:off x="628650" y="1879600"/>
            <a:ext cx="7886700" cy="46317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b="1" lang="es-AR" sz="2200">
                <a:latin typeface="Arial"/>
                <a:ea typeface="Arial"/>
                <a:cs typeface="Arial"/>
                <a:sym typeface="Arial"/>
              </a:rPr>
              <a:t>DROP TABLE </a:t>
            </a:r>
            <a:r>
              <a:rPr lang="es-AR" sz="2200">
                <a:latin typeface="Arial"/>
                <a:ea typeface="Arial"/>
                <a:cs typeface="Arial"/>
                <a:sym typeface="Arial"/>
              </a:rPr>
              <a:t>remueve una o más tablas. Para poder eliminar tablas, el usuario que ejecuta la sentencia debe tener privilegios de </a:t>
            </a:r>
            <a:r>
              <a:rPr b="1" lang="es-AR" sz="2200">
                <a:latin typeface="Arial"/>
                <a:ea typeface="Arial"/>
                <a:cs typeface="Arial"/>
                <a:sym typeface="Arial"/>
              </a:rPr>
              <a:t>DROP </a:t>
            </a:r>
            <a:r>
              <a:rPr lang="es-AR" sz="2200">
                <a:latin typeface="Arial"/>
                <a:ea typeface="Arial"/>
                <a:cs typeface="Arial"/>
                <a:sym typeface="Arial"/>
              </a:rPr>
              <a:t>para cada tabla que quiera eliminar</a:t>
            </a:r>
            <a:endParaRPr/>
          </a:p>
          <a:p>
            <a:pPr indent="-228600" lvl="0" marL="228600" rtl="0" algn="l">
              <a:lnSpc>
                <a:spcPct val="90000"/>
              </a:lnSpc>
              <a:spcBef>
                <a:spcPts val="1000"/>
              </a:spcBef>
              <a:spcAft>
                <a:spcPts val="0"/>
              </a:spcAft>
              <a:buClr>
                <a:schemeClr val="dk1"/>
              </a:buClr>
              <a:buSzPts val="2200"/>
              <a:buChar char="•"/>
            </a:pPr>
            <a:r>
              <a:rPr lang="es-AR" sz="2200">
                <a:latin typeface="Arial"/>
                <a:ea typeface="Arial"/>
                <a:cs typeface="Arial"/>
                <a:sym typeface="Arial"/>
              </a:rPr>
              <a:t>Con este comando se elimina todos los datos de la tabla, tanto la definición como las filas de datos de la misma. Si no existe la tabla que se desea borrar MySQL devuelve error, por eso es útil utilizar la opción IF EXISTS en caso de que exista la tabla la elimina</a:t>
            </a:r>
            <a:endParaRPr/>
          </a:p>
          <a:p>
            <a:pPr indent="-228600" lvl="0" marL="228600" rtl="0" algn="ctr">
              <a:lnSpc>
                <a:spcPct val="90000"/>
              </a:lnSpc>
              <a:spcBef>
                <a:spcPts val="1000"/>
              </a:spcBef>
              <a:spcAft>
                <a:spcPts val="0"/>
              </a:spcAft>
              <a:buClr>
                <a:srgbClr val="00B050"/>
              </a:buClr>
              <a:buSzPts val="2200"/>
              <a:buNone/>
            </a:pPr>
            <a:r>
              <a:rPr b="1" lang="es-AR" sz="2200">
                <a:solidFill>
                  <a:srgbClr val="00B050"/>
                </a:solidFill>
                <a:latin typeface="Arial"/>
                <a:ea typeface="Arial"/>
                <a:cs typeface="Arial"/>
                <a:sym typeface="Arial"/>
              </a:rPr>
              <a:t>DROP [TEMPORARY] TABLE [IF EXISTS]</a:t>
            </a:r>
            <a:endParaRPr sz="2200">
              <a:solidFill>
                <a:srgbClr val="00B050"/>
              </a:solidFill>
              <a:latin typeface="Arial"/>
              <a:ea typeface="Arial"/>
              <a:cs typeface="Arial"/>
              <a:sym typeface="Arial"/>
            </a:endParaRPr>
          </a:p>
          <a:p>
            <a:pPr indent="-228600" lvl="0" marL="228600" rtl="0" algn="ctr">
              <a:lnSpc>
                <a:spcPct val="90000"/>
              </a:lnSpc>
              <a:spcBef>
                <a:spcPts val="1000"/>
              </a:spcBef>
              <a:spcAft>
                <a:spcPts val="0"/>
              </a:spcAft>
              <a:buClr>
                <a:srgbClr val="00B050"/>
              </a:buClr>
              <a:buSzPts val="2200"/>
              <a:buNone/>
            </a:pPr>
            <a:r>
              <a:rPr b="1" lang="es-AR" sz="2200">
                <a:solidFill>
                  <a:srgbClr val="00B050"/>
                </a:solidFill>
                <a:latin typeface="Arial"/>
                <a:ea typeface="Arial"/>
                <a:cs typeface="Arial"/>
                <a:sym typeface="Arial"/>
              </a:rPr>
              <a:t>nombre_tabla [,nombre_tabla] ...  </a:t>
            </a:r>
            <a:endParaRPr sz="2200">
              <a:solidFill>
                <a:srgbClr val="00B05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200"/>
              <a:buNone/>
            </a:pPr>
            <a:br>
              <a:rPr lang="es-AR" sz="2200">
                <a:latin typeface="Arial"/>
                <a:ea typeface="Arial"/>
                <a:cs typeface="Arial"/>
                <a:sym typeface="Arial"/>
              </a:rPr>
            </a:br>
            <a:endParaRPr sz="2200">
              <a:latin typeface="Arial"/>
              <a:ea typeface="Arial"/>
              <a:cs typeface="Arial"/>
              <a:sym typeface="Arial"/>
            </a:endParaRPr>
          </a:p>
        </p:txBody>
      </p:sp>
      <p:sp>
        <p:nvSpPr>
          <p:cNvPr id="407" name="Google Shape;407;p50"/>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408" name="Google Shape;408;p5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5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Índices</a:t>
            </a:r>
            <a:endParaRPr/>
          </a:p>
        </p:txBody>
      </p:sp>
      <p:sp>
        <p:nvSpPr>
          <p:cNvPr id="414" name="Google Shape;414;p51"/>
          <p:cNvSpPr txBox="1"/>
          <p:nvPr>
            <p:ph idx="4294967295" type="body"/>
          </p:nvPr>
        </p:nvSpPr>
        <p:spPr>
          <a:xfrm>
            <a:off x="628650" y="1917700"/>
            <a:ext cx="7886700" cy="4593638"/>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Clr>
                <a:schemeClr val="dk1"/>
              </a:buClr>
              <a:buSzPts val="2200"/>
              <a:buNone/>
            </a:pPr>
            <a:r>
              <a:rPr lang="es-AR" sz="2200"/>
              <a:t>Un índice es una estructura de disco asociada con una tabla</a:t>
            </a:r>
            <a:endParaRPr/>
          </a:p>
          <a:p>
            <a:pPr indent="-228600" lvl="0" marL="228600" rtl="0" algn="just">
              <a:lnSpc>
                <a:spcPct val="100000"/>
              </a:lnSpc>
              <a:spcBef>
                <a:spcPts val="1000"/>
              </a:spcBef>
              <a:spcAft>
                <a:spcPts val="0"/>
              </a:spcAft>
              <a:buClr>
                <a:schemeClr val="dk1"/>
              </a:buClr>
              <a:buSzPts val="2200"/>
              <a:buNone/>
            </a:pPr>
            <a:r>
              <a:rPr lang="es-AR" sz="2200"/>
              <a:t>o una vista que acelera la recuperación de filas de la tabla</a:t>
            </a:r>
            <a:endParaRPr/>
          </a:p>
          <a:p>
            <a:pPr indent="-228600" lvl="0" marL="228600" rtl="0" algn="just">
              <a:lnSpc>
                <a:spcPct val="100000"/>
              </a:lnSpc>
              <a:spcBef>
                <a:spcPts val="1000"/>
              </a:spcBef>
              <a:spcAft>
                <a:spcPts val="0"/>
              </a:spcAft>
              <a:buClr>
                <a:schemeClr val="dk1"/>
              </a:buClr>
              <a:buSzPts val="2200"/>
              <a:buNone/>
            </a:pPr>
            <a:r>
              <a:rPr lang="es-AR" sz="2200"/>
              <a:t>Un índice contiene claves generadas a partir de una o varias</a:t>
            </a:r>
            <a:endParaRPr/>
          </a:p>
          <a:p>
            <a:pPr indent="-228600" lvl="0" marL="228600" rtl="0" algn="just">
              <a:lnSpc>
                <a:spcPct val="100000"/>
              </a:lnSpc>
              <a:spcBef>
                <a:spcPts val="1000"/>
              </a:spcBef>
              <a:spcAft>
                <a:spcPts val="0"/>
              </a:spcAft>
              <a:buClr>
                <a:schemeClr val="dk1"/>
              </a:buClr>
              <a:buSzPts val="2200"/>
              <a:buNone/>
            </a:pPr>
            <a:r>
              <a:rPr lang="es-AR" sz="2200"/>
              <a:t>columnas de la tabla. Dichas claves están almacenadas en una estructura que permite que SQL Server busque de forma rápida y eficiente la fila o filas asociadas a los valores de cada clave</a:t>
            </a:r>
            <a:endParaRPr/>
          </a:p>
          <a:p>
            <a:pPr indent="-228600" lvl="0" marL="228600" rtl="0" algn="ctr">
              <a:lnSpc>
                <a:spcPct val="90000"/>
              </a:lnSpc>
              <a:spcBef>
                <a:spcPts val="1000"/>
              </a:spcBef>
              <a:spcAft>
                <a:spcPts val="0"/>
              </a:spcAft>
              <a:buClr>
                <a:srgbClr val="00B050"/>
              </a:buClr>
              <a:buSzPts val="2200"/>
              <a:buNone/>
            </a:pPr>
            <a:r>
              <a:rPr lang="es-AR" sz="2200">
                <a:solidFill>
                  <a:srgbClr val="00B050"/>
                </a:solidFill>
              </a:rPr>
              <a:t>CREATE INDEX </a:t>
            </a:r>
            <a:r>
              <a:rPr i="1" lang="es-AR" sz="2200">
                <a:solidFill>
                  <a:srgbClr val="00B050"/>
                </a:solidFill>
              </a:rPr>
              <a:t>nombre_indice</a:t>
            </a:r>
            <a:endParaRPr sz="2200">
              <a:solidFill>
                <a:srgbClr val="00B050"/>
              </a:solidFill>
            </a:endParaRPr>
          </a:p>
          <a:p>
            <a:pPr indent="-228600" lvl="0" marL="228600" rtl="0" algn="ctr">
              <a:lnSpc>
                <a:spcPct val="90000"/>
              </a:lnSpc>
              <a:spcBef>
                <a:spcPts val="1000"/>
              </a:spcBef>
              <a:spcAft>
                <a:spcPts val="0"/>
              </a:spcAft>
              <a:buClr>
                <a:srgbClr val="00B050"/>
              </a:buClr>
              <a:buSzPts val="2200"/>
              <a:buNone/>
            </a:pPr>
            <a:r>
              <a:rPr lang="es-AR" sz="2200">
                <a:solidFill>
                  <a:srgbClr val="00B050"/>
                </a:solidFill>
              </a:rPr>
              <a:t>ON </a:t>
            </a:r>
            <a:r>
              <a:rPr i="1" lang="es-AR" sz="2200">
                <a:solidFill>
                  <a:srgbClr val="00B050"/>
                </a:solidFill>
              </a:rPr>
              <a:t>nombre_tabla</a:t>
            </a:r>
            <a:r>
              <a:rPr lang="es-AR" sz="2200">
                <a:solidFill>
                  <a:srgbClr val="00B050"/>
                </a:solidFill>
              </a:rPr>
              <a:t> (</a:t>
            </a:r>
            <a:r>
              <a:rPr i="1" lang="es-AR" sz="2200">
                <a:solidFill>
                  <a:srgbClr val="00B050"/>
                </a:solidFill>
              </a:rPr>
              <a:t>col_name</a:t>
            </a:r>
            <a:r>
              <a:rPr lang="es-AR" sz="2200">
                <a:solidFill>
                  <a:srgbClr val="00B050"/>
                </a:solidFill>
              </a:rPr>
              <a:t> [(</a:t>
            </a:r>
            <a:r>
              <a:rPr i="1" lang="es-AR" sz="2200">
                <a:solidFill>
                  <a:srgbClr val="00B050"/>
                </a:solidFill>
              </a:rPr>
              <a:t>length</a:t>
            </a:r>
            <a:r>
              <a:rPr lang="es-AR" sz="2200">
                <a:solidFill>
                  <a:srgbClr val="00B050"/>
                </a:solidFill>
              </a:rPr>
              <a:t>)] [ASC | DESC])</a:t>
            </a:r>
            <a:endParaRPr/>
          </a:p>
          <a:p>
            <a:pPr indent="-228600" lvl="0" marL="228600" rtl="0" algn="ctr">
              <a:lnSpc>
                <a:spcPct val="90000"/>
              </a:lnSpc>
              <a:spcBef>
                <a:spcPts val="1000"/>
              </a:spcBef>
              <a:spcAft>
                <a:spcPts val="0"/>
              </a:spcAft>
              <a:buClr>
                <a:srgbClr val="00B050"/>
              </a:buClr>
              <a:buSzPts val="2200"/>
              <a:buNone/>
            </a:pPr>
            <a:r>
              <a:rPr lang="es-AR" sz="2200">
                <a:solidFill>
                  <a:srgbClr val="00B050"/>
                </a:solidFill>
              </a:rPr>
              <a:t>[</a:t>
            </a:r>
            <a:r>
              <a:rPr i="1" lang="es-AR" sz="2200">
                <a:solidFill>
                  <a:srgbClr val="00B050"/>
                </a:solidFill>
              </a:rPr>
              <a:t>opcion_algoritmo</a:t>
            </a:r>
            <a:r>
              <a:rPr lang="es-AR" sz="2200">
                <a:solidFill>
                  <a:srgbClr val="00B050"/>
                </a:solidFill>
              </a:rPr>
              <a:t> | </a:t>
            </a:r>
            <a:r>
              <a:rPr i="1" lang="es-AR" sz="2200">
                <a:solidFill>
                  <a:srgbClr val="00B050"/>
                </a:solidFill>
              </a:rPr>
              <a:t>opcion_bloqueo</a:t>
            </a:r>
            <a:r>
              <a:rPr lang="es-AR" sz="2200">
                <a:solidFill>
                  <a:srgbClr val="00B050"/>
                </a:solidFill>
              </a:rPr>
              <a:t>] ... </a:t>
            </a:r>
            <a:r>
              <a:rPr lang="es-AR" sz="2200"/>
              <a:t> </a:t>
            </a:r>
            <a:endParaRPr/>
          </a:p>
          <a:p>
            <a:pPr indent="-228600" lvl="0" marL="228600" rtl="0" algn="l">
              <a:lnSpc>
                <a:spcPct val="90000"/>
              </a:lnSpc>
              <a:spcBef>
                <a:spcPts val="1000"/>
              </a:spcBef>
              <a:spcAft>
                <a:spcPts val="0"/>
              </a:spcAft>
              <a:buClr>
                <a:schemeClr val="dk1"/>
              </a:buClr>
              <a:buSzPts val="2200"/>
              <a:buNone/>
            </a:pPr>
            <a:br>
              <a:rPr lang="es-AR" sz="2200"/>
            </a:br>
            <a:endParaRPr sz="2200"/>
          </a:p>
        </p:txBody>
      </p:sp>
      <p:sp>
        <p:nvSpPr>
          <p:cNvPr id="415" name="Google Shape;415;p51"/>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416" name="Google Shape;416;p5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4"/>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Arial"/>
              <a:buNone/>
            </a:pPr>
            <a:r>
              <a:rPr lang="es-AR"/>
              <a:t>Base de Datos</a:t>
            </a:r>
            <a:endParaRPr/>
          </a:p>
        </p:txBody>
      </p:sp>
      <p:sp>
        <p:nvSpPr>
          <p:cNvPr id="280" name="Google Shape;280;p34"/>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960"/>
              <a:buNone/>
            </a:pPr>
            <a:r>
              <a:rPr i="0" lang="es-AR" sz="2960"/>
              <a:t>Lenguaje de DDL - Creación de Esquemas</a:t>
            </a:r>
            <a:endParaRPr/>
          </a:p>
          <a:p>
            <a:pPr indent="0" lvl="0" marL="0" rtl="0" algn="ctr">
              <a:lnSpc>
                <a:spcPct val="90000"/>
              </a:lnSpc>
              <a:spcBef>
                <a:spcPts val="1000"/>
              </a:spcBef>
              <a:spcAft>
                <a:spcPts val="0"/>
              </a:spcAft>
              <a:buClr>
                <a:schemeClr val="lt1"/>
              </a:buClr>
              <a:buSzPts val="2960"/>
              <a:buNone/>
            </a:pPr>
            <a:r>
              <a:t/>
            </a:r>
            <a:endParaRPr sz="296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5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Tipos de Índices</a:t>
            </a:r>
            <a:endParaRPr b="1"/>
          </a:p>
        </p:txBody>
      </p:sp>
      <p:sp>
        <p:nvSpPr>
          <p:cNvPr id="422" name="Google Shape;422;p52"/>
          <p:cNvSpPr txBox="1"/>
          <p:nvPr>
            <p:ph idx="4294967295" type="body"/>
          </p:nvPr>
        </p:nvSpPr>
        <p:spPr>
          <a:xfrm>
            <a:off x="628650" y="18923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s-AR" sz="2200"/>
              <a:t>Una tabla puede contener los siguientes tipos de índices:</a:t>
            </a:r>
            <a:endParaRPr/>
          </a:p>
          <a:p>
            <a:pPr indent="-228600" lvl="0" marL="228600" rtl="0" algn="l">
              <a:lnSpc>
                <a:spcPct val="90000"/>
              </a:lnSpc>
              <a:spcBef>
                <a:spcPts val="1000"/>
              </a:spcBef>
              <a:spcAft>
                <a:spcPts val="0"/>
              </a:spcAft>
              <a:buClr>
                <a:srgbClr val="00B050"/>
              </a:buClr>
              <a:buSzPts val="2200"/>
              <a:buChar char="•"/>
            </a:pPr>
            <a:r>
              <a:rPr lang="es-AR" sz="2200" u="sng">
                <a:solidFill>
                  <a:srgbClr val="00B050"/>
                </a:solidFill>
              </a:rPr>
              <a:t>Agrupado</a:t>
            </a:r>
            <a:endParaRPr/>
          </a:p>
          <a:p>
            <a:pPr indent="-228600" lvl="1" marL="685800" rtl="0" algn="just">
              <a:lnSpc>
                <a:spcPct val="90000"/>
              </a:lnSpc>
              <a:spcBef>
                <a:spcPts val="500"/>
              </a:spcBef>
              <a:spcAft>
                <a:spcPts val="0"/>
              </a:spcAft>
              <a:buClr>
                <a:schemeClr val="dk1"/>
              </a:buClr>
              <a:buSzPts val="2200"/>
              <a:buChar char="•"/>
            </a:pPr>
            <a:r>
              <a:rPr lang="es-AR" sz="2200"/>
              <a:t>Los índices agrupados ordenan y almacenan las filas de los datos de la tabla de acuerdo con los valores de la clave del índice. Son columnas incluidas en la definición del índice </a:t>
            </a:r>
            <a:endParaRPr/>
          </a:p>
          <a:p>
            <a:pPr indent="-228600" lvl="1" marL="685800" rtl="0" algn="just">
              <a:lnSpc>
                <a:spcPct val="90000"/>
              </a:lnSpc>
              <a:spcBef>
                <a:spcPts val="500"/>
              </a:spcBef>
              <a:spcAft>
                <a:spcPts val="0"/>
              </a:spcAft>
              <a:buClr>
                <a:schemeClr val="dk1"/>
              </a:buClr>
              <a:buSzPts val="2200"/>
              <a:buChar char="•"/>
            </a:pPr>
            <a:r>
              <a:rPr lang="es-AR" sz="2200"/>
              <a:t>La única ocasión en la que las filas de datos de una tabla están ordenadas es cuando la tabla contiene un índice clúster. Cuando una tabla tiene un índice clúster, la tabla se denomina tabla agrupada. Si una tabla no tiene un índice clúster, sus filas de datos están almacenadas en una estructura sin ordenar denominada montón</a:t>
            </a:r>
            <a:endParaRPr/>
          </a:p>
          <a:p>
            <a:pPr indent="-88900" lvl="0" marL="228600" rtl="0" algn="l">
              <a:lnSpc>
                <a:spcPct val="90000"/>
              </a:lnSpc>
              <a:spcBef>
                <a:spcPts val="1000"/>
              </a:spcBef>
              <a:spcAft>
                <a:spcPts val="0"/>
              </a:spcAft>
              <a:buClr>
                <a:schemeClr val="dk1"/>
              </a:buClr>
              <a:buSzPts val="2200"/>
              <a:buNone/>
            </a:pPr>
            <a:r>
              <a:t/>
            </a:r>
            <a:endParaRPr sz="2200"/>
          </a:p>
        </p:txBody>
      </p:sp>
      <p:sp>
        <p:nvSpPr>
          <p:cNvPr id="423" name="Google Shape;423;p52"/>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424" name="Google Shape;424;p5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5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Tipos de Índice</a:t>
            </a:r>
            <a:endParaRPr b="1"/>
          </a:p>
        </p:txBody>
      </p:sp>
      <p:sp>
        <p:nvSpPr>
          <p:cNvPr id="430" name="Google Shape;430;p53"/>
          <p:cNvSpPr txBox="1"/>
          <p:nvPr>
            <p:ph idx="4294967295" type="body"/>
          </p:nvPr>
        </p:nvSpPr>
        <p:spPr>
          <a:xfrm>
            <a:off x="628650" y="16764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B050"/>
              </a:buClr>
              <a:buSzPts val="2200"/>
              <a:buChar char="•"/>
            </a:pPr>
            <a:r>
              <a:rPr lang="es-AR" sz="2200" u="sng">
                <a:solidFill>
                  <a:srgbClr val="00B050"/>
                </a:solidFill>
              </a:rPr>
              <a:t>No agrupado</a:t>
            </a:r>
            <a:endParaRPr/>
          </a:p>
          <a:p>
            <a:pPr indent="-228600" lvl="1" marL="685800" rtl="0" algn="just">
              <a:lnSpc>
                <a:spcPct val="90000"/>
              </a:lnSpc>
              <a:spcBef>
                <a:spcPts val="500"/>
              </a:spcBef>
              <a:spcAft>
                <a:spcPts val="0"/>
              </a:spcAft>
              <a:buClr>
                <a:schemeClr val="dk1"/>
              </a:buClr>
              <a:buSzPts val="2200"/>
              <a:buChar char="•"/>
            </a:pPr>
            <a:r>
              <a:rPr lang="es-AR" sz="2200"/>
              <a:t>Tienen una estructura separada de las filas de datos. Contienes los valores de clave de índice no agrupado y cada entrada de valor de clave tiene un puntero a la fila de datos que contiene el valor clave</a:t>
            </a:r>
            <a:endParaRPr/>
          </a:p>
          <a:p>
            <a:pPr indent="-228600" lvl="1" marL="685800" rtl="0" algn="just">
              <a:lnSpc>
                <a:spcPct val="90000"/>
              </a:lnSpc>
              <a:spcBef>
                <a:spcPts val="500"/>
              </a:spcBef>
              <a:spcAft>
                <a:spcPts val="0"/>
              </a:spcAft>
              <a:buClr>
                <a:schemeClr val="dk1"/>
              </a:buClr>
              <a:buSzPts val="2200"/>
              <a:buChar char="•"/>
            </a:pPr>
            <a:r>
              <a:rPr lang="es-AR" sz="2200"/>
              <a:t>El puntero de una fila hacia una fila de datos se denomina localizador de fila. La estructura del localizador de filas depende de si las páginas de datos están almacenadas en un montón o en una tabla agrupada</a:t>
            </a:r>
            <a:endParaRPr/>
          </a:p>
          <a:p>
            <a:pPr indent="-228600" lvl="1" marL="685800" rtl="0" algn="just">
              <a:lnSpc>
                <a:spcPct val="90000"/>
              </a:lnSpc>
              <a:spcBef>
                <a:spcPts val="500"/>
              </a:spcBef>
              <a:spcAft>
                <a:spcPts val="0"/>
              </a:spcAft>
              <a:buClr>
                <a:schemeClr val="dk1"/>
              </a:buClr>
              <a:buSzPts val="2200"/>
              <a:buChar char="•"/>
            </a:pPr>
            <a:r>
              <a:rPr lang="es-AR" sz="2200"/>
              <a:t>Se puede agregar columnas sin clave al nivel hoja de un índice no agrupado con el fin de eludir los límites existentes para las claves de índice, 900 bytes y columnas de 16 claves, así como para ejecutar consultas indizadas y totalmente cubiertas</a:t>
            </a:r>
            <a:endParaRPr sz="2200"/>
          </a:p>
        </p:txBody>
      </p:sp>
      <p:sp>
        <p:nvSpPr>
          <p:cNvPr id="431" name="Google Shape;431;p53"/>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432" name="Google Shape;432;p5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54"/>
          <p:cNvSpPr txBox="1"/>
          <p:nvPr>
            <p:ph idx="4294967295" type="ctrTitle"/>
          </p:nvPr>
        </p:nvSpPr>
        <p:spPr>
          <a:xfrm>
            <a:off x="-1" y="0"/>
            <a:ext cx="9144001" cy="807204"/>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Arial"/>
              <a:buNone/>
            </a:pPr>
            <a:r>
              <a:rPr lang="es-AR"/>
              <a:t>Base de Datos</a:t>
            </a:r>
            <a:endParaRPr/>
          </a:p>
        </p:txBody>
      </p:sp>
      <p:sp>
        <p:nvSpPr>
          <p:cNvPr id="438" name="Google Shape;438;p54"/>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s-AR"/>
              <a:t>Lenguaje de DDL (Ejercicios)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5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Esquemas</a:t>
            </a:r>
            <a:br>
              <a:rPr b="1" lang="es-AR"/>
            </a:br>
            <a:r>
              <a:rPr i="1" lang="es-AR" sz="2800"/>
              <a:t>Ejemplo Facturación</a:t>
            </a:r>
            <a:endParaRPr i="1"/>
          </a:p>
        </p:txBody>
      </p:sp>
      <p:sp>
        <p:nvSpPr>
          <p:cNvPr id="444" name="Google Shape;444;p55"/>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445" name="Google Shape;445;p5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descr="der.png" id="446" name="Google Shape;446;p55"/>
          <p:cNvPicPr preferRelativeResize="0"/>
          <p:nvPr/>
        </p:nvPicPr>
        <p:blipFill rotWithShape="1">
          <a:blip r:embed="rId3">
            <a:alphaModFix/>
          </a:blip>
          <a:srcRect b="0" l="0" r="0" t="0"/>
          <a:stretch/>
        </p:blipFill>
        <p:spPr>
          <a:xfrm>
            <a:off x="1169231" y="2082215"/>
            <a:ext cx="6918312" cy="445510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5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Esquemas</a:t>
            </a:r>
            <a:br>
              <a:rPr b="1" lang="es-AR"/>
            </a:br>
            <a:r>
              <a:rPr i="1" lang="es-AR" sz="2800"/>
              <a:t>Ejemplo Facturación</a:t>
            </a:r>
            <a:endParaRPr i="1"/>
          </a:p>
        </p:txBody>
      </p:sp>
      <p:sp>
        <p:nvSpPr>
          <p:cNvPr id="452" name="Google Shape;452;p56"/>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2200"/>
              <a:buChar char="•"/>
            </a:pPr>
            <a:r>
              <a:rPr lang="es-AR" sz="2200"/>
              <a:t>Dado el Modelo de Entidad-Relación de la figura anterior, crear las siguientes tablas con DDL:</a:t>
            </a:r>
            <a:endParaRPr/>
          </a:p>
          <a:p>
            <a:pPr indent="-228600" lvl="1" marL="685800" rtl="0" algn="l">
              <a:lnSpc>
                <a:spcPct val="150000"/>
              </a:lnSpc>
              <a:spcBef>
                <a:spcPts val="500"/>
              </a:spcBef>
              <a:spcAft>
                <a:spcPts val="0"/>
              </a:spcAft>
              <a:buClr>
                <a:schemeClr val="dk1"/>
              </a:buClr>
              <a:buSzPts val="2200"/>
              <a:buChar char="•"/>
            </a:pPr>
            <a:r>
              <a:rPr lang="es-AR" sz="2200"/>
              <a:t>E01_TELEFONO</a:t>
            </a:r>
            <a:endParaRPr/>
          </a:p>
          <a:p>
            <a:pPr indent="-228600" lvl="1" marL="685800" rtl="0" algn="l">
              <a:lnSpc>
                <a:spcPct val="150000"/>
              </a:lnSpc>
              <a:spcBef>
                <a:spcPts val="500"/>
              </a:spcBef>
              <a:spcAft>
                <a:spcPts val="0"/>
              </a:spcAft>
              <a:buClr>
                <a:schemeClr val="dk1"/>
              </a:buClr>
              <a:buSzPts val="2200"/>
              <a:buChar char="•"/>
            </a:pPr>
            <a:r>
              <a:rPr lang="es-AR" sz="2200"/>
              <a:t>E01_CLIENTE</a:t>
            </a:r>
            <a:endParaRPr/>
          </a:p>
          <a:p>
            <a:pPr indent="-228600" lvl="1" marL="685800" rtl="0" algn="l">
              <a:lnSpc>
                <a:spcPct val="150000"/>
              </a:lnSpc>
              <a:spcBef>
                <a:spcPts val="500"/>
              </a:spcBef>
              <a:spcAft>
                <a:spcPts val="0"/>
              </a:spcAft>
              <a:buClr>
                <a:schemeClr val="dk1"/>
              </a:buClr>
              <a:buSzPts val="2200"/>
              <a:buChar char="•"/>
            </a:pPr>
            <a:r>
              <a:rPr lang="es-AR" sz="2200"/>
              <a:t>E01_PRODUCTO</a:t>
            </a:r>
            <a:endParaRPr/>
          </a:p>
          <a:p>
            <a:pPr indent="-228600" lvl="1" marL="685800" rtl="0" algn="l">
              <a:lnSpc>
                <a:spcPct val="150000"/>
              </a:lnSpc>
              <a:spcBef>
                <a:spcPts val="500"/>
              </a:spcBef>
              <a:spcAft>
                <a:spcPts val="0"/>
              </a:spcAft>
              <a:buClr>
                <a:schemeClr val="dk1"/>
              </a:buClr>
              <a:buSzPts val="2200"/>
              <a:buChar char="•"/>
            </a:pPr>
            <a:r>
              <a:rPr lang="es-AR" sz="2200"/>
              <a:t>E01_FACTURA</a:t>
            </a:r>
            <a:endParaRPr/>
          </a:p>
          <a:p>
            <a:pPr indent="-228600" lvl="1" marL="685800" rtl="0" algn="l">
              <a:lnSpc>
                <a:spcPct val="150000"/>
              </a:lnSpc>
              <a:spcBef>
                <a:spcPts val="500"/>
              </a:spcBef>
              <a:spcAft>
                <a:spcPts val="0"/>
              </a:spcAft>
              <a:buClr>
                <a:schemeClr val="dk1"/>
              </a:buClr>
              <a:buSzPts val="2200"/>
              <a:buChar char="•"/>
            </a:pPr>
            <a:r>
              <a:rPr lang="es-AR" sz="2200"/>
              <a:t>E01_DETALLE_FACTURA</a:t>
            </a:r>
            <a:endParaRPr/>
          </a:p>
          <a:p>
            <a:pPr indent="-88900" lvl="1" marL="685800" rtl="0" algn="l">
              <a:lnSpc>
                <a:spcPct val="90000"/>
              </a:lnSpc>
              <a:spcBef>
                <a:spcPts val="500"/>
              </a:spcBef>
              <a:spcAft>
                <a:spcPts val="0"/>
              </a:spcAft>
              <a:buClr>
                <a:schemeClr val="dk1"/>
              </a:buClr>
              <a:buSzPts val="2200"/>
              <a:buNone/>
            </a:pPr>
            <a:r>
              <a:t/>
            </a:r>
            <a:endParaRPr sz="2200"/>
          </a:p>
        </p:txBody>
      </p:sp>
      <p:sp>
        <p:nvSpPr>
          <p:cNvPr id="453" name="Google Shape;453;p56"/>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454" name="Google Shape;454;p5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57"/>
          <p:cNvSpPr txBox="1"/>
          <p:nvPr>
            <p:ph idx="4294967295" type="ctrTitle"/>
          </p:nvPr>
        </p:nvSpPr>
        <p:spPr>
          <a:xfrm>
            <a:off x="-1" y="0"/>
            <a:ext cx="9144001" cy="807204"/>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Arial"/>
              <a:buNone/>
            </a:pPr>
            <a:r>
              <a:rPr lang="es-AR"/>
              <a:t>Base de Datos</a:t>
            </a:r>
            <a:endParaRPr/>
          </a:p>
        </p:txBody>
      </p:sp>
      <p:sp>
        <p:nvSpPr>
          <p:cNvPr id="460" name="Google Shape;460;p57"/>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s-AR"/>
              <a:t>Lenguaje de DLL (Repaso)</a:t>
            </a:r>
            <a:endParaRPr/>
          </a:p>
          <a:p>
            <a:pPr indent="0" lvl="0" marL="0" rtl="0" algn="ctr">
              <a:lnSpc>
                <a:spcPct val="90000"/>
              </a:lnSpc>
              <a:spcBef>
                <a:spcPts val="1000"/>
              </a:spcBef>
              <a:spcAft>
                <a:spcPts val="0"/>
              </a:spcAft>
              <a:buClr>
                <a:schemeClr val="lt1"/>
              </a:buClr>
              <a:buSzPts val="32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58"/>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b="1" lang="es-AR" sz="3959"/>
              <a:t>Lenguaje de Consulta – Creación de Esquemas</a:t>
            </a:r>
            <a:br>
              <a:rPr lang="es-AR" sz="3600"/>
            </a:br>
            <a:r>
              <a:rPr i="1" lang="es-AR" sz="2790"/>
              <a:t>Repaso</a:t>
            </a:r>
            <a:endParaRPr i="1" sz="2790"/>
          </a:p>
        </p:txBody>
      </p:sp>
      <p:sp>
        <p:nvSpPr>
          <p:cNvPr id="466" name="Google Shape;466;p58"/>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40000"/>
              </a:lnSpc>
              <a:spcBef>
                <a:spcPts val="0"/>
              </a:spcBef>
              <a:spcAft>
                <a:spcPts val="0"/>
              </a:spcAft>
              <a:buClr>
                <a:schemeClr val="dk1"/>
              </a:buClr>
              <a:buSzPts val="2035"/>
              <a:buChar char="•"/>
            </a:pPr>
            <a:r>
              <a:rPr lang="es-AR" sz="2035"/>
              <a:t>La definición de los datos se realiza a través de las sentencias de DDL (Data Definition Language) del SQL</a:t>
            </a:r>
            <a:endParaRPr/>
          </a:p>
          <a:p>
            <a:pPr indent="-228600" lvl="0" marL="228600" rtl="0" algn="l">
              <a:lnSpc>
                <a:spcPct val="140000"/>
              </a:lnSpc>
              <a:spcBef>
                <a:spcPts val="1000"/>
              </a:spcBef>
              <a:spcAft>
                <a:spcPts val="0"/>
              </a:spcAft>
              <a:buClr>
                <a:schemeClr val="dk1"/>
              </a:buClr>
              <a:buSzPts val="2035"/>
              <a:buChar char="•"/>
            </a:pPr>
            <a:r>
              <a:rPr lang="es-AR" sz="2035"/>
              <a:t>Sus comandos permiten definir la semántica del esquema relacional: qué tablas o relaciones se establecen, sus dominios, asociaciones, restricciones, etc</a:t>
            </a:r>
            <a:endParaRPr sz="2035"/>
          </a:p>
          <a:p>
            <a:pPr indent="-228600" lvl="0" marL="228600" rtl="0" algn="l">
              <a:lnSpc>
                <a:spcPct val="140000"/>
              </a:lnSpc>
              <a:spcBef>
                <a:spcPts val="1000"/>
              </a:spcBef>
              <a:spcAft>
                <a:spcPts val="0"/>
              </a:spcAft>
              <a:buClr>
                <a:schemeClr val="dk1"/>
              </a:buClr>
              <a:buSzPts val="2035"/>
              <a:buChar char="•"/>
            </a:pPr>
            <a:r>
              <a:rPr lang="es-AR" sz="2035"/>
              <a:t>Las tablas son indentificadas unívocamente por sus nombres y contienen filas y columnas</a:t>
            </a:r>
            <a:endParaRPr/>
          </a:p>
          <a:p>
            <a:pPr indent="-228600" lvl="0" marL="228600" rtl="0" algn="l">
              <a:lnSpc>
                <a:spcPct val="140000"/>
              </a:lnSpc>
              <a:spcBef>
                <a:spcPts val="1000"/>
              </a:spcBef>
              <a:spcAft>
                <a:spcPts val="0"/>
              </a:spcAft>
              <a:buClr>
                <a:schemeClr val="dk1"/>
              </a:buClr>
              <a:buSzPts val="2035"/>
              <a:buChar char="•"/>
            </a:pPr>
            <a:r>
              <a:rPr lang="es-AR" sz="2035"/>
              <a:t>Una tabla en una base de datos relacional es similar a una tabla en papel, posee filas y columnas</a:t>
            </a:r>
            <a:endParaRPr sz="2035"/>
          </a:p>
        </p:txBody>
      </p:sp>
      <p:sp>
        <p:nvSpPr>
          <p:cNvPr id="467" name="Google Shape;467;p58"/>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468" name="Google Shape;468;p5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5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Lenguaje SQL</a:t>
            </a:r>
            <a:endParaRPr b="1"/>
          </a:p>
        </p:txBody>
      </p:sp>
      <p:sp>
        <p:nvSpPr>
          <p:cNvPr id="474" name="Google Shape;474;p59"/>
          <p:cNvSpPr txBox="1"/>
          <p:nvPr>
            <p:ph idx="4294967295" type="body"/>
          </p:nvPr>
        </p:nvSpPr>
        <p:spPr>
          <a:xfrm>
            <a:off x="628650" y="1752599"/>
            <a:ext cx="8109000" cy="475920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590"/>
              <a:buNone/>
            </a:pPr>
            <a:r>
              <a:rPr lang="es-AR" sz="2590"/>
              <a:t>Algunas funciones del estándar SQL son:</a:t>
            </a:r>
            <a:endParaRPr/>
          </a:p>
          <a:p>
            <a:pPr indent="-228600" lvl="0" marL="228600" rtl="0" algn="l">
              <a:lnSpc>
                <a:spcPct val="80000"/>
              </a:lnSpc>
              <a:spcBef>
                <a:spcPts val="1000"/>
              </a:spcBef>
              <a:spcAft>
                <a:spcPts val="0"/>
              </a:spcAft>
              <a:buClr>
                <a:srgbClr val="EF3449"/>
              </a:buClr>
              <a:buSzPts val="2590"/>
              <a:buChar char="•"/>
            </a:pPr>
            <a:r>
              <a:rPr lang="es-AR" sz="2590">
                <a:solidFill>
                  <a:srgbClr val="EF3449"/>
                </a:solidFill>
              </a:rPr>
              <a:t>DDL</a:t>
            </a:r>
            <a:endParaRPr/>
          </a:p>
          <a:p>
            <a:pPr indent="-240030" lvl="1" marL="685800" rtl="0" algn="l">
              <a:lnSpc>
                <a:spcPct val="80000"/>
              </a:lnSpc>
              <a:spcBef>
                <a:spcPts val="500"/>
              </a:spcBef>
              <a:spcAft>
                <a:spcPts val="0"/>
              </a:spcAft>
              <a:buClr>
                <a:schemeClr val="dk1"/>
              </a:buClr>
              <a:buSzPts val="2400"/>
              <a:buChar char="•"/>
            </a:pPr>
            <a:r>
              <a:rPr b="1" lang="es-AR" sz="1800"/>
              <a:t>Definición de datos:</a:t>
            </a:r>
            <a:endParaRPr b="1" sz="1800"/>
          </a:p>
          <a:p>
            <a:pPr indent="-238125" lvl="2" marL="1143000" rtl="0" algn="l">
              <a:lnSpc>
                <a:spcPct val="80000"/>
              </a:lnSpc>
              <a:spcBef>
                <a:spcPts val="500"/>
              </a:spcBef>
              <a:spcAft>
                <a:spcPts val="0"/>
              </a:spcAft>
              <a:buClr>
                <a:schemeClr val="dk1"/>
              </a:buClr>
              <a:buSzPts val="2000"/>
              <a:buChar char="•"/>
            </a:pPr>
            <a:r>
              <a:rPr b="1" lang="es-AR" sz="1800"/>
              <a:t>Creación de tablas (CREATE)</a:t>
            </a:r>
            <a:endParaRPr b="1" sz="1800"/>
          </a:p>
          <a:p>
            <a:pPr indent="-238125" lvl="2" marL="1143000" rtl="0" algn="l">
              <a:lnSpc>
                <a:spcPct val="80000"/>
              </a:lnSpc>
              <a:spcBef>
                <a:spcPts val="500"/>
              </a:spcBef>
              <a:spcAft>
                <a:spcPts val="0"/>
              </a:spcAft>
              <a:buClr>
                <a:schemeClr val="dk1"/>
              </a:buClr>
              <a:buSzPts val="2000"/>
              <a:buChar char="•"/>
            </a:pPr>
            <a:r>
              <a:rPr b="1" lang="es-AR" sz="1800"/>
              <a:t>Modificación de tablas (ALTER)</a:t>
            </a:r>
            <a:endParaRPr b="1" sz="1800"/>
          </a:p>
          <a:p>
            <a:pPr indent="-238125" lvl="2" marL="1143000" rtl="0" algn="l">
              <a:lnSpc>
                <a:spcPct val="80000"/>
              </a:lnSpc>
              <a:spcBef>
                <a:spcPts val="500"/>
              </a:spcBef>
              <a:spcAft>
                <a:spcPts val="0"/>
              </a:spcAft>
              <a:buClr>
                <a:schemeClr val="dk1"/>
              </a:buClr>
              <a:buSzPts val="2000"/>
              <a:buChar char="•"/>
            </a:pPr>
            <a:r>
              <a:rPr b="1" lang="es-AR" sz="1800"/>
              <a:t>Eliminación de tablas (DROP)</a:t>
            </a:r>
            <a:endParaRPr b="1" sz="1800"/>
          </a:p>
          <a:p>
            <a:pPr indent="-228600" lvl="0" marL="228600" rtl="0" algn="l">
              <a:lnSpc>
                <a:spcPct val="80000"/>
              </a:lnSpc>
              <a:spcBef>
                <a:spcPts val="1000"/>
              </a:spcBef>
              <a:spcAft>
                <a:spcPts val="0"/>
              </a:spcAft>
              <a:buClr>
                <a:srgbClr val="0070C0"/>
              </a:buClr>
              <a:buSzPts val="2590"/>
              <a:buChar char="•"/>
            </a:pPr>
            <a:r>
              <a:rPr lang="es-AR" sz="2590">
                <a:solidFill>
                  <a:srgbClr val="0070C0"/>
                </a:solidFill>
              </a:rPr>
              <a:t>DML</a:t>
            </a:r>
            <a:endParaRPr/>
          </a:p>
          <a:p>
            <a:pPr indent="-240030" lvl="1" marL="685800" rtl="0" algn="l">
              <a:lnSpc>
                <a:spcPct val="80000"/>
              </a:lnSpc>
              <a:spcBef>
                <a:spcPts val="500"/>
              </a:spcBef>
              <a:spcAft>
                <a:spcPts val="0"/>
              </a:spcAft>
              <a:buClr>
                <a:schemeClr val="dk1"/>
              </a:buClr>
              <a:buSzPts val="2400"/>
              <a:buChar char="•"/>
            </a:pPr>
            <a:r>
              <a:rPr lang="es-AR" sz="1800"/>
              <a:t>Consulta de datos</a:t>
            </a:r>
            <a:endParaRPr sz="1800"/>
          </a:p>
          <a:p>
            <a:pPr indent="-238125" lvl="2" marL="1143000" rtl="0" algn="l">
              <a:lnSpc>
                <a:spcPct val="80000"/>
              </a:lnSpc>
              <a:spcBef>
                <a:spcPts val="500"/>
              </a:spcBef>
              <a:spcAft>
                <a:spcPts val="0"/>
              </a:spcAft>
              <a:buClr>
                <a:schemeClr val="dk1"/>
              </a:buClr>
              <a:buSzPts val="2000"/>
              <a:buChar char="•"/>
            </a:pPr>
            <a:r>
              <a:rPr lang="es-AR" sz="1800"/>
              <a:t>Selección (SELECT)</a:t>
            </a:r>
            <a:endParaRPr sz="1800"/>
          </a:p>
          <a:p>
            <a:pPr indent="-217169" lvl="1" marL="685800" rtl="0" algn="l">
              <a:lnSpc>
                <a:spcPct val="80000"/>
              </a:lnSpc>
              <a:spcBef>
                <a:spcPts val="500"/>
              </a:spcBef>
              <a:spcAft>
                <a:spcPts val="0"/>
              </a:spcAft>
              <a:buSzPts val="2220"/>
              <a:buChar char="•"/>
            </a:pPr>
            <a:r>
              <a:rPr lang="es-AR" sz="2220"/>
              <a:t>A</a:t>
            </a:r>
            <a:r>
              <a:rPr lang="es-AR" sz="1800"/>
              <a:t>ctualización de los datos</a:t>
            </a:r>
            <a:endParaRPr sz="1800"/>
          </a:p>
          <a:p>
            <a:pPr indent="-228600" lvl="2" marL="1143000" rtl="0" algn="l">
              <a:lnSpc>
                <a:spcPct val="80000"/>
              </a:lnSpc>
              <a:spcBef>
                <a:spcPts val="500"/>
              </a:spcBef>
              <a:spcAft>
                <a:spcPts val="0"/>
              </a:spcAft>
              <a:buSzPts val="2000"/>
              <a:buChar char="•"/>
            </a:pPr>
            <a:r>
              <a:rPr lang="es-AR" sz="1800"/>
              <a:t>Inserción (INSERT)</a:t>
            </a:r>
            <a:endParaRPr sz="1800"/>
          </a:p>
          <a:p>
            <a:pPr indent="-228600" lvl="2" marL="1143000" rtl="0" algn="l">
              <a:lnSpc>
                <a:spcPct val="80000"/>
              </a:lnSpc>
              <a:spcBef>
                <a:spcPts val="500"/>
              </a:spcBef>
              <a:spcAft>
                <a:spcPts val="0"/>
              </a:spcAft>
              <a:buSzPts val="2000"/>
              <a:buChar char="•"/>
            </a:pPr>
            <a:r>
              <a:rPr lang="es-AR" sz="1800"/>
              <a:t>Actualización (UPDATE)</a:t>
            </a:r>
            <a:endParaRPr sz="1800"/>
          </a:p>
          <a:p>
            <a:pPr indent="-228600" lvl="2" marL="1143000" rtl="0" algn="l">
              <a:lnSpc>
                <a:spcPct val="80000"/>
              </a:lnSpc>
              <a:spcBef>
                <a:spcPts val="500"/>
              </a:spcBef>
              <a:spcAft>
                <a:spcPts val="0"/>
              </a:spcAft>
              <a:buSzPts val="2000"/>
              <a:buChar char="•"/>
            </a:pPr>
            <a:r>
              <a:rPr lang="es-AR" sz="1800"/>
              <a:t>Eliminación (DELETE)</a:t>
            </a:r>
            <a:endParaRPr sz="1800"/>
          </a:p>
        </p:txBody>
      </p:sp>
      <p:sp>
        <p:nvSpPr>
          <p:cNvPr id="475" name="Google Shape;475;p59"/>
          <p:cNvSpPr txBox="1"/>
          <p:nvPr>
            <p:ph idx="11" type="ftr"/>
          </p:nvPr>
        </p:nvSpPr>
        <p:spPr>
          <a:xfrm>
            <a:off x="0" y="6575425"/>
            <a:ext cx="30861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476" name="Google Shape;476;p5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Introducción a SQL</a:t>
            </a:r>
            <a:endParaRPr/>
          </a:p>
        </p:txBody>
      </p:sp>
      <p:sp>
        <p:nvSpPr>
          <p:cNvPr id="286" name="Google Shape;286;p35"/>
          <p:cNvSpPr txBox="1"/>
          <p:nvPr>
            <p:ph idx="4294967295" type="body"/>
          </p:nvPr>
        </p:nvSpPr>
        <p:spPr>
          <a:xfrm>
            <a:off x="628650" y="19177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s-AR" sz="2200"/>
              <a:t>Para acceder y manipular los datos dentro de la base de datos se necesita un lenguaje declarativo</a:t>
            </a:r>
            <a:endParaRPr/>
          </a:p>
          <a:p>
            <a:pPr indent="-228600" lvl="0" marL="228600" rtl="0" algn="l">
              <a:lnSpc>
                <a:spcPct val="90000"/>
              </a:lnSpc>
              <a:spcBef>
                <a:spcPts val="1000"/>
              </a:spcBef>
              <a:spcAft>
                <a:spcPts val="0"/>
              </a:spcAft>
              <a:buClr>
                <a:schemeClr val="dk1"/>
              </a:buClr>
              <a:buSzPts val="2200"/>
              <a:buChar char="•"/>
            </a:pPr>
            <a:r>
              <a:rPr b="1" lang="es-AR" sz="2200"/>
              <a:t>SQL </a:t>
            </a:r>
            <a:r>
              <a:rPr lang="es-AR" sz="2200"/>
              <a:t>significa Lenguaje de consulta estructurado (Structured Query Language) </a:t>
            </a:r>
            <a:endParaRPr/>
          </a:p>
          <a:p>
            <a:pPr indent="-228600" lvl="0" marL="228600" rtl="0" algn="l">
              <a:lnSpc>
                <a:spcPct val="90000"/>
              </a:lnSpc>
              <a:spcBef>
                <a:spcPts val="1000"/>
              </a:spcBef>
              <a:spcAft>
                <a:spcPts val="0"/>
              </a:spcAft>
              <a:buClr>
                <a:schemeClr val="dk1"/>
              </a:buClr>
              <a:buSzPts val="2200"/>
              <a:buChar char="•"/>
            </a:pPr>
            <a:r>
              <a:rPr b="1" lang="es-AR" sz="2200"/>
              <a:t>SQL </a:t>
            </a:r>
            <a:r>
              <a:rPr lang="es-AR" sz="2200"/>
              <a:t>es un lenguaje de bases de datos global: cuenta con sentencias para definir datos, consultas y actualizaciones</a:t>
            </a:r>
            <a:endParaRPr/>
          </a:p>
          <a:p>
            <a:pPr indent="-228600" lvl="0" marL="228600" rtl="0" algn="l">
              <a:lnSpc>
                <a:spcPct val="90000"/>
              </a:lnSpc>
              <a:spcBef>
                <a:spcPts val="1000"/>
              </a:spcBef>
              <a:spcAft>
                <a:spcPts val="0"/>
              </a:spcAft>
              <a:buClr>
                <a:schemeClr val="dk1"/>
              </a:buClr>
              <a:buSzPts val="2200"/>
              <a:buChar char="•"/>
            </a:pPr>
            <a:r>
              <a:rPr lang="es-AR" sz="2200"/>
              <a:t>Sintaxis para:</a:t>
            </a:r>
            <a:endParaRPr/>
          </a:p>
          <a:p>
            <a:pPr indent="-228600" lvl="1" marL="685800" rtl="0" algn="l">
              <a:lnSpc>
                <a:spcPct val="90000"/>
              </a:lnSpc>
              <a:spcBef>
                <a:spcPts val="500"/>
              </a:spcBef>
              <a:spcAft>
                <a:spcPts val="0"/>
              </a:spcAft>
              <a:buClr>
                <a:schemeClr val="dk1"/>
              </a:buClr>
              <a:buSzPts val="2200"/>
              <a:buChar char="•"/>
            </a:pPr>
            <a:r>
              <a:rPr lang="es-AR" sz="2200"/>
              <a:t>Lenguaje de definición de datos: </a:t>
            </a:r>
            <a:r>
              <a:rPr b="1" lang="es-AR" sz="2200"/>
              <a:t>DDL</a:t>
            </a:r>
            <a:r>
              <a:rPr lang="es-AR" sz="2200"/>
              <a:t> (Data Definition Language)</a:t>
            </a:r>
            <a:endParaRPr/>
          </a:p>
          <a:p>
            <a:pPr indent="-228600" lvl="1" marL="685800" rtl="0" algn="l">
              <a:lnSpc>
                <a:spcPct val="90000"/>
              </a:lnSpc>
              <a:spcBef>
                <a:spcPts val="500"/>
              </a:spcBef>
              <a:spcAft>
                <a:spcPts val="0"/>
              </a:spcAft>
              <a:buClr>
                <a:schemeClr val="dk1"/>
              </a:buClr>
              <a:buSzPts val="2200"/>
              <a:buChar char="•"/>
            </a:pPr>
            <a:r>
              <a:rPr lang="es-AR" sz="2200"/>
              <a:t>Lenguaje de manipulación de datos: </a:t>
            </a:r>
            <a:r>
              <a:rPr b="1" lang="es-AR" sz="2200"/>
              <a:t>DML </a:t>
            </a:r>
            <a:r>
              <a:rPr lang="es-AR" sz="2200"/>
              <a:t>(Data Manipulation Language)  </a:t>
            </a:r>
            <a:br>
              <a:rPr lang="es-AR" sz="2200"/>
            </a:br>
            <a:endParaRPr sz="2200"/>
          </a:p>
        </p:txBody>
      </p:sp>
      <p:sp>
        <p:nvSpPr>
          <p:cNvPr id="287" name="Google Shape;287;p35"/>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288" name="Google Shape;288;p3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Lenguaje de definición de datos - DDL  </a:t>
            </a:r>
            <a:endParaRPr/>
          </a:p>
        </p:txBody>
      </p:sp>
      <p:sp>
        <p:nvSpPr>
          <p:cNvPr id="294" name="Google Shape;294;p36"/>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40000"/>
              </a:lnSpc>
              <a:spcBef>
                <a:spcPts val="0"/>
              </a:spcBef>
              <a:spcAft>
                <a:spcPts val="0"/>
              </a:spcAft>
              <a:buClr>
                <a:schemeClr val="dk1"/>
              </a:buClr>
              <a:buSzPts val="2200"/>
              <a:buChar char="•"/>
            </a:pPr>
            <a:r>
              <a:rPr lang="es-AR" sz="2200"/>
              <a:t>Permite crear y definir nuevas bases de datos, campos e índices:</a:t>
            </a:r>
            <a:endParaRPr/>
          </a:p>
          <a:p>
            <a:pPr indent="-228600" lvl="1" marL="685800" rtl="0" algn="l">
              <a:lnSpc>
                <a:spcPct val="140000"/>
              </a:lnSpc>
              <a:spcBef>
                <a:spcPts val="500"/>
              </a:spcBef>
              <a:spcAft>
                <a:spcPts val="0"/>
              </a:spcAft>
              <a:buClr>
                <a:schemeClr val="dk1"/>
              </a:buClr>
              <a:buSzPts val="2200"/>
              <a:buChar char="•"/>
            </a:pPr>
            <a:r>
              <a:rPr b="1" lang="es-AR" sz="2200"/>
              <a:t>CREATE:</a:t>
            </a:r>
            <a:r>
              <a:rPr lang="es-AR" sz="2200"/>
              <a:t> Crea nuevas tablas, campos e índices</a:t>
            </a:r>
            <a:endParaRPr/>
          </a:p>
          <a:p>
            <a:pPr indent="-228600" lvl="1" marL="685800" rtl="0" algn="l">
              <a:lnSpc>
                <a:spcPct val="140000"/>
              </a:lnSpc>
              <a:spcBef>
                <a:spcPts val="500"/>
              </a:spcBef>
              <a:spcAft>
                <a:spcPts val="0"/>
              </a:spcAft>
              <a:buClr>
                <a:schemeClr val="dk1"/>
              </a:buClr>
              <a:buSzPts val="2200"/>
              <a:buChar char="•"/>
            </a:pPr>
            <a:r>
              <a:rPr b="1" lang="es-AR" sz="2200"/>
              <a:t>DROP:</a:t>
            </a:r>
            <a:r>
              <a:rPr lang="es-AR" sz="2200"/>
              <a:t> Elimina tablas e índices</a:t>
            </a:r>
            <a:endParaRPr/>
          </a:p>
          <a:p>
            <a:pPr indent="-228600" lvl="1" marL="685800" rtl="0" algn="l">
              <a:lnSpc>
                <a:spcPct val="140000"/>
              </a:lnSpc>
              <a:spcBef>
                <a:spcPts val="500"/>
              </a:spcBef>
              <a:spcAft>
                <a:spcPts val="0"/>
              </a:spcAft>
              <a:buClr>
                <a:schemeClr val="dk1"/>
              </a:buClr>
              <a:buSzPts val="2200"/>
              <a:buChar char="•"/>
            </a:pPr>
            <a:r>
              <a:rPr b="1" lang="es-AR" sz="2200"/>
              <a:t>ALTER: </a:t>
            </a:r>
            <a:r>
              <a:rPr lang="es-AR" sz="2200"/>
              <a:t>Modifica las tablas agregando campos o cambiando la definición de los campos  </a:t>
            </a:r>
            <a:endParaRPr/>
          </a:p>
          <a:p>
            <a:pPr indent="-228600" lvl="0" marL="228600" rtl="0" algn="l">
              <a:lnSpc>
                <a:spcPct val="140000"/>
              </a:lnSpc>
              <a:spcBef>
                <a:spcPts val="1000"/>
              </a:spcBef>
              <a:spcAft>
                <a:spcPts val="0"/>
              </a:spcAft>
              <a:buClr>
                <a:schemeClr val="dk1"/>
              </a:buClr>
              <a:buSzPts val="2200"/>
              <a:buNone/>
            </a:pPr>
            <a:br>
              <a:rPr lang="es-AR" sz="2200"/>
            </a:br>
            <a:endParaRPr sz="2200"/>
          </a:p>
        </p:txBody>
      </p:sp>
      <p:sp>
        <p:nvSpPr>
          <p:cNvPr id="295" name="Google Shape;295;p36"/>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296" name="Google Shape;296;p3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Sintaxis para sentencias SQL</a:t>
            </a:r>
            <a:endParaRPr/>
          </a:p>
        </p:txBody>
      </p:sp>
      <p:sp>
        <p:nvSpPr>
          <p:cNvPr id="302" name="Google Shape;302;p37"/>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2200"/>
              <a:buChar char="•"/>
            </a:pPr>
            <a:r>
              <a:rPr b="1" i="1" lang="es-AR" sz="2200"/>
              <a:t>{Alternativas}</a:t>
            </a:r>
            <a:r>
              <a:rPr lang="es-AR" sz="2200"/>
              <a:t>, entre llaves se colocarán las palabras que tienen opciones o alternativas en la sentencia a la que pertenecen</a:t>
            </a:r>
            <a:endParaRPr/>
          </a:p>
          <a:p>
            <a:pPr indent="-228600" lvl="0" marL="228600" rtl="0" algn="l">
              <a:lnSpc>
                <a:spcPct val="150000"/>
              </a:lnSpc>
              <a:spcBef>
                <a:spcPts val="1000"/>
              </a:spcBef>
              <a:spcAft>
                <a:spcPts val="0"/>
              </a:spcAft>
              <a:buClr>
                <a:schemeClr val="dk1"/>
              </a:buClr>
              <a:buSzPts val="2200"/>
              <a:buNone/>
            </a:pPr>
            <a:br>
              <a:rPr lang="es-AR" sz="2200"/>
            </a:br>
            <a:r>
              <a:rPr b="1" i="1" lang="es-AR" sz="2200"/>
              <a:t>[Opcional]</a:t>
            </a:r>
            <a:r>
              <a:rPr lang="es-AR" sz="2200"/>
              <a:t>, entre corchetes se colocarán las palabras que son opcionales en la sentencia, es decir que pueden colocarse o pueden obviarse  </a:t>
            </a:r>
            <a:endParaRPr/>
          </a:p>
          <a:p>
            <a:pPr indent="-228600" lvl="0" marL="228600" rtl="0" algn="l">
              <a:lnSpc>
                <a:spcPct val="150000"/>
              </a:lnSpc>
              <a:spcBef>
                <a:spcPts val="1000"/>
              </a:spcBef>
              <a:spcAft>
                <a:spcPts val="0"/>
              </a:spcAft>
              <a:buClr>
                <a:schemeClr val="dk1"/>
              </a:buClr>
              <a:buSzPts val="2200"/>
              <a:buNone/>
            </a:pPr>
            <a:br>
              <a:rPr lang="es-AR" sz="2200"/>
            </a:br>
            <a:endParaRPr sz="2200"/>
          </a:p>
        </p:txBody>
      </p:sp>
      <p:sp>
        <p:nvSpPr>
          <p:cNvPr id="303" name="Google Shape;303;p37"/>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304" name="Google Shape;304;p3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8"/>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Base de Datos</a:t>
            </a:r>
            <a:endParaRPr/>
          </a:p>
        </p:txBody>
      </p:sp>
      <p:sp>
        <p:nvSpPr>
          <p:cNvPr id="310" name="Google Shape;310;p38"/>
          <p:cNvSpPr txBox="1"/>
          <p:nvPr>
            <p:ph idx="4294967295" type="body"/>
          </p:nvPr>
        </p:nvSpPr>
        <p:spPr>
          <a:xfrm>
            <a:off x="628650" y="1847874"/>
            <a:ext cx="8337550" cy="472755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s-AR" sz="2200"/>
              <a:t>CREATE {DATABASE | SCHEMA} [IF NOT EXISTS] </a:t>
            </a:r>
            <a:r>
              <a:rPr b="1" i="1" lang="es-AR" sz="2200"/>
              <a:t>nombre_base_datos</a:t>
            </a:r>
            <a:r>
              <a:rPr lang="es-AR" sz="2200"/>
              <a:t>  </a:t>
            </a:r>
            <a:endParaRPr/>
          </a:p>
          <a:p>
            <a:pPr indent="-228600" lvl="1" marL="685800" rtl="0" algn="l">
              <a:lnSpc>
                <a:spcPct val="90000"/>
              </a:lnSpc>
              <a:spcBef>
                <a:spcPts val="500"/>
              </a:spcBef>
              <a:spcAft>
                <a:spcPts val="0"/>
              </a:spcAft>
              <a:buClr>
                <a:schemeClr val="dk1"/>
              </a:buClr>
              <a:buSzPts val="1800"/>
              <a:buChar char="•"/>
            </a:pPr>
            <a:r>
              <a:rPr lang="es-AR" sz="1800"/>
              <a:t>Esta sentencia sirve para crear una base de datos con un nombre específico</a:t>
            </a:r>
            <a:endParaRPr/>
          </a:p>
          <a:p>
            <a:pPr indent="-228600" lvl="1" marL="685800" rtl="0" algn="l">
              <a:lnSpc>
                <a:spcPct val="90000"/>
              </a:lnSpc>
              <a:spcBef>
                <a:spcPts val="500"/>
              </a:spcBef>
              <a:spcAft>
                <a:spcPts val="0"/>
              </a:spcAft>
              <a:buClr>
                <a:schemeClr val="dk1"/>
              </a:buClr>
              <a:buSzPts val="1800"/>
              <a:buChar char="•"/>
            </a:pPr>
            <a:r>
              <a:rPr lang="es-AR" sz="1800"/>
              <a:t>Para poder crear una base de datos, el usuario que la crea debe tener privilegios de creación asignados</a:t>
            </a:r>
            <a:endParaRPr/>
          </a:p>
          <a:p>
            <a:pPr indent="-228600" lvl="0" marL="228600" rtl="0" algn="l">
              <a:lnSpc>
                <a:spcPct val="90000"/>
              </a:lnSpc>
              <a:spcBef>
                <a:spcPts val="1000"/>
              </a:spcBef>
              <a:spcAft>
                <a:spcPts val="0"/>
              </a:spcAft>
              <a:buClr>
                <a:schemeClr val="dk1"/>
              </a:buClr>
              <a:buSzPts val="2200"/>
              <a:buChar char="•"/>
            </a:pPr>
            <a:r>
              <a:rPr b="1" lang="es-AR" sz="2200"/>
              <a:t>IF NOT EXISTS </a:t>
            </a:r>
            <a:r>
              <a:rPr lang="es-AR" sz="2200"/>
              <a:t>significa: SI NO EXISTE, por lo tanto, esto es útil para validar que la base de datos sea creada en caso de que no exista, si la base de datos existe y se ejecuta esta sentencia, se genera error</a:t>
            </a:r>
            <a:endParaRPr/>
          </a:p>
          <a:p>
            <a:pPr indent="-228600" lvl="0" marL="228600" rtl="0" algn="l">
              <a:lnSpc>
                <a:spcPct val="90000"/>
              </a:lnSpc>
              <a:spcBef>
                <a:spcPts val="1000"/>
              </a:spcBef>
              <a:spcAft>
                <a:spcPts val="0"/>
              </a:spcAft>
              <a:buClr>
                <a:schemeClr val="dk1"/>
              </a:buClr>
              <a:buSzPts val="2200"/>
              <a:buChar char="•"/>
            </a:pPr>
            <a:r>
              <a:rPr lang="es-AR" sz="2200"/>
              <a:t>CREATE SCHEMA o CREATE DATABASE son sinónimos</a:t>
            </a:r>
            <a:endParaRPr b="1" sz="2200"/>
          </a:p>
          <a:p>
            <a:pPr indent="-228600" lvl="0" marL="228600" rtl="0" algn="l">
              <a:lnSpc>
                <a:spcPct val="90000"/>
              </a:lnSpc>
              <a:spcBef>
                <a:spcPts val="1000"/>
              </a:spcBef>
              <a:spcAft>
                <a:spcPts val="0"/>
              </a:spcAft>
              <a:buClr>
                <a:srgbClr val="00B050"/>
              </a:buClr>
              <a:buSzPts val="2200"/>
              <a:buNone/>
            </a:pPr>
            <a:r>
              <a:rPr b="1" lang="es-AR" sz="2200">
                <a:solidFill>
                  <a:srgbClr val="00B050"/>
                </a:solidFill>
              </a:rPr>
              <a:t>	CREATE DATABASE IF NOT EXISTS complejo_de_cine </a:t>
            </a:r>
            <a:r>
              <a:rPr lang="es-AR" sz="2200">
                <a:solidFill>
                  <a:srgbClr val="00B050"/>
                </a:solidFill>
              </a:rPr>
              <a:t> </a:t>
            </a:r>
            <a:endParaRPr/>
          </a:p>
          <a:p>
            <a:pPr indent="-228600" lvl="0" marL="228600" rtl="0" algn="l">
              <a:lnSpc>
                <a:spcPct val="90000"/>
              </a:lnSpc>
              <a:spcBef>
                <a:spcPts val="1000"/>
              </a:spcBef>
              <a:spcAft>
                <a:spcPts val="0"/>
              </a:spcAft>
              <a:buClr>
                <a:schemeClr val="dk1"/>
              </a:buClr>
              <a:buSzPts val="2200"/>
              <a:buNone/>
            </a:pPr>
            <a:br>
              <a:rPr lang="es-AR" sz="2200"/>
            </a:br>
            <a:endParaRPr sz="2200"/>
          </a:p>
        </p:txBody>
      </p:sp>
      <p:sp>
        <p:nvSpPr>
          <p:cNvPr id="311" name="Google Shape;311;p38"/>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312" name="Google Shape;312;p3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Tablas</a:t>
            </a:r>
            <a:endParaRPr/>
          </a:p>
        </p:txBody>
      </p:sp>
      <p:sp>
        <p:nvSpPr>
          <p:cNvPr id="318" name="Google Shape;318;p39"/>
          <p:cNvSpPr txBox="1"/>
          <p:nvPr>
            <p:ph idx="4294967295" type="body"/>
          </p:nvPr>
        </p:nvSpPr>
        <p:spPr>
          <a:xfrm>
            <a:off x="628650" y="1828800"/>
            <a:ext cx="8083550" cy="4673600"/>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Clr>
                <a:schemeClr val="dk1"/>
              </a:buClr>
              <a:buSzPts val="2000"/>
              <a:buChar char="•"/>
            </a:pPr>
            <a:r>
              <a:rPr lang="es-AR" sz="2000"/>
              <a:t>CREATE [TEMPORARY] TABLE [IF NOT EXISTS] </a:t>
            </a:r>
            <a:r>
              <a:rPr lang="es-AR" sz="2000">
                <a:solidFill>
                  <a:srgbClr val="0195D6"/>
                </a:solidFill>
              </a:rPr>
              <a:t>nombre_de_tabla</a:t>
            </a:r>
            <a:endParaRPr sz="2000">
              <a:solidFill>
                <a:srgbClr val="0195D6"/>
              </a:solidFill>
            </a:endParaRPr>
          </a:p>
          <a:p>
            <a:pPr indent="-228600" lvl="0" marL="228600" rtl="0" algn="l">
              <a:lnSpc>
                <a:spcPct val="130000"/>
              </a:lnSpc>
              <a:spcBef>
                <a:spcPts val="1000"/>
              </a:spcBef>
              <a:spcAft>
                <a:spcPts val="0"/>
              </a:spcAft>
              <a:buClr>
                <a:srgbClr val="0195D6"/>
              </a:buClr>
              <a:buSzPts val="2000"/>
              <a:buChar char="•"/>
            </a:pPr>
            <a:r>
              <a:rPr lang="es-AR" sz="2000">
                <a:solidFill>
                  <a:srgbClr val="0195D6"/>
                </a:solidFill>
              </a:rPr>
              <a:t>nombre_de_columna</a:t>
            </a:r>
            <a:r>
              <a:rPr lang="es-AR" sz="2000"/>
              <a:t> </a:t>
            </a:r>
            <a:r>
              <a:rPr b="1" lang="es-AR" sz="2000"/>
              <a:t>tipo_de_dato</a:t>
            </a:r>
            <a:r>
              <a:rPr lang="es-AR" sz="2000"/>
              <a:t> [NOT NULL | NULL] [DEFAULT valor_por_defecto][AUTO_INCREMENT] [UNIQUE | [PRIMARY] KEY</a:t>
            </a:r>
            <a:endParaRPr/>
          </a:p>
          <a:p>
            <a:pPr indent="-228600" lvl="0" marL="228600" rtl="0" algn="l">
              <a:lnSpc>
                <a:spcPct val="130000"/>
              </a:lnSpc>
              <a:spcBef>
                <a:spcPts val="1000"/>
              </a:spcBef>
              <a:spcAft>
                <a:spcPts val="0"/>
              </a:spcAft>
              <a:buClr>
                <a:schemeClr val="dk1"/>
              </a:buClr>
              <a:buSzPts val="2000"/>
              <a:buChar char="•"/>
            </a:pPr>
            <a:r>
              <a:rPr lang="es-AR" sz="2000"/>
              <a:t>[CONSTRAINT [</a:t>
            </a:r>
            <a:r>
              <a:rPr lang="es-AR" sz="2000">
                <a:solidFill>
                  <a:srgbClr val="0195D6"/>
                </a:solidFill>
              </a:rPr>
              <a:t>nombre_relación</a:t>
            </a:r>
            <a:r>
              <a:rPr lang="es-AR" sz="2000"/>
              <a:t>] FOREIGN KEY (</a:t>
            </a:r>
            <a:r>
              <a:rPr lang="es-AR" sz="2000">
                <a:solidFill>
                  <a:srgbClr val="0195D6"/>
                </a:solidFill>
              </a:rPr>
              <a:t>nombre_columna</a:t>
            </a:r>
            <a:r>
              <a:rPr lang="es-AR" sz="2000"/>
              <a:t>) REFERENCES </a:t>
            </a:r>
            <a:r>
              <a:rPr lang="es-AR" sz="2000">
                <a:solidFill>
                  <a:srgbClr val="0195D6"/>
                </a:solidFill>
              </a:rPr>
              <a:t>nombre_de_tabla </a:t>
            </a:r>
            <a:r>
              <a:rPr lang="es-AR" sz="2000"/>
              <a:t>(</a:t>
            </a:r>
            <a:r>
              <a:rPr lang="es-AR" sz="2000">
                <a:solidFill>
                  <a:srgbClr val="0195D6"/>
                </a:solidFill>
              </a:rPr>
              <a:t>nombre_columna</a:t>
            </a:r>
            <a:r>
              <a:rPr lang="es-AR" sz="2000"/>
              <a:t>)]</a:t>
            </a:r>
            <a:endParaRPr/>
          </a:p>
          <a:p>
            <a:pPr indent="-228600" lvl="0" marL="228600" rtl="0" algn="l">
              <a:lnSpc>
                <a:spcPct val="130000"/>
              </a:lnSpc>
              <a:spcBef>
                <a:spcPts val="1000"/>
              </a:spcBef>
              <a:spcAft>
                <a:spcPts val="0"/>
              </a:spcAft>
              <a:buClr>
                <a:schemeClr val="dk1"/>
              </a:buClr>
              <a:buSzPts val="2000"/>
              <a:buChar char="•"/>
            </a:pPr>
            <a:r>
              <a:rPr lang="es-AR" sz="2000"/>
              <a:t>[ON DELETE </a:t>
            </a:r>
            <a:r>
              <a:rPr b="1" lang="es-AR" sz="2000"/>
              <a:t>opciones_de_referencia</a:t>
            </a:r>
            <a:r>
              <a:rPr lang="es-AR" sz="2000"/>
              <a:t>]</a:t>
            </a:r>
            <a:endParaRPr/>
          </a:p>
          <a:p>
            <a:pPr indent="-228600" lvl="0" marL="228600" rtl="0" algn="l">
              <a:lnSpc>
                <a:spcPct val="130000"/>
              </a:lnSpc>
              <a:spcBef>
                <a:spcPts val="1000"/>
              </a:spcBef>
              <a:spcAft>
                <a:spcPts val="0"/>
              </a:spcAft>
              <a:buClr>
                <a:schemeClr val="dk1"/>
              </a:buClr>
              <a:buSzPts val="2000"/>
              <a:buChar char="•"/>
            </a:pPr>
            <a:r>
              <a:rPr lang="es-AR" sz="2000"/>
              <a:t>[ON UPDATE </a:t>
            </a:r>
            <a:r>
              <a:rPr b="1" lang="es-AR" sz="2000"/>
              <a:t>opciones_de_referencia</a:t>
            </a:r>
            <a:r>
              <a:rPr lang="es-AR" sz="2000"/>
              <a:t>] </a:t>
            </a:r>
            <a:br>
              <a:rPr lang="es-AR" sz="2200"/>
            </a:br>
            <a:endParaRPr sz="2200"/>
          </a:p>
        </p:txBody>
      </p:sp>
      <p:sp>
        <p:nvSpPr>
          <p:cNvPr id="319" name="Google Shape;319;p39"/>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320" name="Google Shape;320;p3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Tipo de Datos Más Comunes</a:t>
            </a:r>
            <a:endParaRPr/>
          </a:p>
        </p:txBody>
      </p:sp>
      <p:sp>
        <p:nvSpPr>
          <p:cNvPr id="326" name="Google Shape;326;p40"/>
          <p:cNvSpPr txBox="1"/>
          <p:nvPr>
            <p:ph idx="4294967295" type="body"/>
          </p:nvPr>
        </p:nvSpPr>
        <p:spPr>
          <a:xfrm>
            <a:off x="628650" y="1714500"/>
            <a:ext cx="7886700" cy="486092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s-AR" sz="2200"/>
              <a:t>BIT[(longitud)] → </a:t>
            </a:r>
            <a:r>
              <a:rPr lang="es-AR" sz="2200">
                <a:solidFill>
                  <a:srgbClr val="0195D6"/>
                </a:solidFill>
              </a:rPr>
              <a:t>indica un valor booleano</a:t>
            </a:r>
            <a:endParaRPr sz="2200">
              <a:solidFill>
                <a:srgbClr val="0195D6"/>
              </a:solidFill>
            </a:endParaRPr>
          </a:p>
          <a:p>
            <a:pPr indent="-228600" lvl="0" marL="228600" rtl="0" algn="l">
              <a:lnSpc>
                <a:spcPct val="90000"/>
              </a:lnSpc>
              <a:spcBef>
                <a:spcPts val="1000"/>
              </a:spcBef>
              <a:spcAft>
                <a:spcPts val="0"/>
              </a:spcAft>
              <a:buClr>
                <a:schemeClr val="dk1"/>
              </a:buClr>
              <a:buSzPts val="2200"/>
              <a:buChar char="•"/>
            </a:pPr>
            <a:r>
              <a:rPr lang="es-AR" sz="2200"/>
              <a:t>INT[(longitud)] → </a:t>
            </a:r>
            <a:r>
              <a:rPr lang="es-AR" sz="2200">
                <a:solidFill>
                  <a:srgbClr val="0195D6"/>
                </a:solidFill>
              </a:rPr>
              <a:t>indica un número entero</a:t>
            </a:r>
            <a:endParaRPr sz="2200">
              <a:solidFill>
                <a:srgbClr val="0195D6"/>
              </a:solidFill>
            </a:endParaRPr>
          </a:p>
          <a:p>
            <a:pPr indent="-228600" lvl="0" marL="228600" rtl="0" algn="l">
              <a:lnSpc>
                <a:spcPct val="90000"/>
              </a:lnSpc>
              <a:spcBef>
                <a:spcPts val="1000"/>
              </a:spcBef>
              <a:spcAft>
                <a:spcPts val="0"/>
              </a:spcAft>
              <a:buClr>
                <a:schemeClr val="dk1"/>
              </a:buClr>
              <a:buSzPts val="2200"/>
              <a:buChar char="•"/>
            </a:pPr>
            <a:r>
              <a:rPr lang="es-AR" sz="2200"/>
              <a:t>BIGINT[(longitud)]→ </a:t>
            </a:r>
            <a:r>
              <a:rPr lang="es-AR" sz="2200">
                <a:solidFill>
                  <a:srgbClr val="0195D6"/>
                </a:solidFill>
              </a:rPr>
              <a:t>indica un número entero grande</a:t>
            </a:r>
            <a:endParaRPr sz="2200">
              <a:solidFill>
                <a:srgbClr val="0195D6"/>
              </a:solidFill>
            </a:endParaRPr>
          </a:p>
          <a:p>
            <a:pPr indent="-228600" lvl="0" marL="228600" rtl="0" algn="l">
              <a:lnSpc>
                <a:spcPct val="90000"/>
              </a:lnSpc>
              <a:spcBef>
                <a:spcPts val="1000"/>
              </a:spcBef>
              <a:spcAft>
                <a:spcPts val="0"/>
              </a:spcAft>
              <a:buClr>
                <a:schemeClr val="dk1"/>
              </a:buClr>
              <a:buSzPts val="2200"/>
              <a:buChar char="•"/>
            </a:pPr>
            <a:r>
              <a:rPr lang="es-AR" sz="2200"/>
              <a:t>DOUBLE[(longitud,decimales)] → </a:t>
            </a:r>
            <a:r>
              <a:rPr lang="es-AR" sz="2200">
                <a:solidFill>
                  <a:srgbClr val="0195D6"/>
                </a:solidFill>
              </a:rPr>
              <a:t>indica un número en 					punto flotante con precisión</a:t>
            </a:r>
            <a:endParaRPr sz="2200">
              <a:solidFill>
                <a:srgbClr val="0195D6"/>
              </a:solidFill>
            </a:endParaRPr>
          </a:p>
          <a:p>
            <a:pPr indent="-228600" lvl="0" marL="228600" rtl="0" algn="l">
              <a:lnSpc>
                <a:spcPct val="90000"/>
              </a:lnSpc>
              <a:spcBef>
                <a:spcPts val="1000"/>
              </a:spcBef>
              <a:spcAft>
                <a:spcPts val="0"/>
              </a:spcAft>
              <a:buClr>
                <a:schemeClr val="dk1"/>
              </a:buClr>
              <a:buSzPts val="2200"/>
              <a:buChar char="•"/>
            </a:pPr>
            <a:r>
              <a:rPr lang="es-AR" sz="2200"/>
              <a:t>DATE → </a:t>
            </a:r>
            <a:r>
              <a:rPr lang="es-AR" sz="2200">
                <a:solidFill>
                  <a:srgbClr val="0195D6"/>
                </a:solidFill>
              </a:rPr>
              <a:t>almacenar solo el día, mes y año</a:t>
            </a:r>
            <a:endParaRPr sz="2200">
              <a:solidFill>
                <a:srgbClr val="0195D6"/>
              </a:solidFill>
            </a:endParaRPr>
          </a:p>
          <a:p>
            <a:pPr indent="-228600" lvl="0" marL="228600" rtl="0" algn="l">
              <a:lnSpc>
                <a:spcPct val="90000"/>
              </a:lnSpc>
              <a:spcBef>
                <a:spcPts val="1000"/>
              </a:spcBef>
              <a:spcAft>
                <a:spcPts val="0"/>
              </a:spcAft>
              <a:buClr>
                <a:schemeClr val="dk1"/>
              </a:buClr>
              <a:buSzPts val="2200"/>
              <a:buChar char="•"/>
            </a:pPr>
            <a:r>
              <a:rPr lang="es-AR" sz="2200"/>
              <a:t>TIME → </a:t>
            </a:r>
            <a:r>
              <a:rPr lang="es-AR" sz="2200">
                <a:solidFill>
                  <a:srgbClr val="0195D6"/>
                </a:solidFill>
              </a:rPr>
              <a:t>almacena una hora con minutos y segundos</a:t>
            </a:r>
            <a:endParaRPr sz="2200">
              <a:solidFill>
                <a:srgbClr val="0195D6"/>
              </a:solidFill>
            </a:endParaRPr>
          </a:p>
          <a:p>
            <a:pPr indent="-228600" lvl="0" marL="228600" rtl="0" algn="l">
              <a:lnSpc>
                <a:spcPct val="90000"/>
              </a:lnSpc>
              <a:spcBef>
                <a:spcPts val="1000"/>
              </a:spcBef>
              <a:spcAft>
                <a:spcPts val="0"/>
              </a:spcAft>
              <a:buClr>
                <a:schemeClr val="dk1"/>
              </a:buClr>
              <a:buSzPts val="2200"/>
              <a:buChar char="•"/>
            </a:pPr>
            <a:r>
              <a:rPr lang="es-AR" sz="2200"/>
              <a:t>DATETIME→ </a:t>
            </a:r>
            <a:r>
              <a:rPr lang="es-AR" sz="2200">
                <a:solidFill>
                  <a:srgbClr val="0195D6"/>
                </a:solidFill>
              </a:rPr>
              <a:t>almacenar día, mes, año, hora, minuto y 			segundo</a:t>
            </a:r>
            <a:endParaRPr sz="2200">
              <a:solidFill>
                <a:srgbClr val="0195D6"/>
              </a:solidFill>
            </a:endParaRPr>
          </a:p>
          <a:p>
            <a:pPr indent="-228600" lvl="0" marL="228600" rtl="0" algn="l">
              <a:lnSpc>
                <a:spcPct val="90000"/>
              </a:lnSpc>
              <a:spcBef>
                <a:spcPts val="1000"/>
              </a:spcBef>
              <a:spcAft>
                <a:spcPts val="0"/>
              </a:spcAft>
              <a:buClr>
                <a:schemeClr val="dk1"/>
              </a:buClr>
              <a:buSzPts val="2200"/>
              <a:buChar char="•"/>
            </a:pPr>
            <a:r>
              <a:rPr lang="es-AR" sz="2200"/>
              <a:t>CHAR[(longitud)]  → </a:t>
            </a:r>
            <a:r>
              <a:rPr lang="es-AR" sz="2200">
                <a:solidFill>
                  <a:srgbClr val="0195D6"/>
                </a:solidFill>
              </a:rPr>
              <a:t>indica un caracter</a:t>
            </a:r>
            <a:endParaRPr sz="2200">
              <a:solidFill>
                <a:srgbClr val="0195D6"/>
              </a:solidFill>
            </a:endParaRPr>
          </a:p>
          <a:p>
            <a:pPr indent="-228600" lvl="0" marL="228600" rtl="0" algn="l">
              <a:lnSpc>
                <a:spcPct val="90000"/>
              </a:lnSpc>
              <a:spcBef>
                <a:spcPts val="1000"/>
              </a:spcBef>
              <a:spcAft>
                <a:spcPts val="0"/>
              </a:spcAft>
              <a:buClr>
                <a:schemeClr val="dk1"/>
              </a:buClr>
              <a:buSzPts val="2200"/>
              <a:buChar char="•"/>
            </a:pPr>
            <a:r>
              <a:rPr lang="es-AR" sz="2200"/>
              <a:t>VARCHAR(longitud)   → </a:t>
            </a:r>
            <a:r>
              <a:rPr lang="es-AR" sz="2200">
                <a:solidFill>
                  <a:srgbClr val="0195D6"/>
                </a:solidFill>
              </a:rPr>
              <a:t>indica una cadena de caracteres 				(string)</a:t>
            </a:r>
            <a:endParaRPr sz="2200">
              <a:solidFill>
                <a:srgbClr val="0195D6"/>
              </a:solidFill>
            </a:endParaRPr>
          </a:p>
          <a:p>
            <a:pPr indent="-228600" lvl="0" marL="228600" rtl="0" algn="l">
              <a:lnSpc>
                <a:spcPct val="90000"/>
              </a:lnSpc>
              <a:spcBef>
                <a:spcPts val="1000"/>
              </a:spcBef>
              <a:spcAft>
                <a:spcPts val="0"/>
              </a:spcAft>
              <a:buClr>
                <a:schemeClr val="dk1"/>
              </a:buClr>
              <a:buSzPts val="2200"/>
              <a:buNone/>
            </a:pPr>
            <a:r>
              <a:t/>
            </a:r>
            <a:endParaRPr sz="2200"/>
          </a:p>
        </p:txBody>
      </p:sp>
      <p:sp>
        <p:nvSpPr>
          <p:cNvPr id="327" name="Google Shape;327;p40"/>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328" name="Google Shape;328;p4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Tablas</a:t>
            </a:r>
            <a:br>
              <a:rPr b="1" lang="es-AR"/>
            </a:br>
            <a:r>
              <a:rPr i="1" lang="es-AR" sz="2800"/>
              <a:t>Ejemplo de Película</a:t>
            </a:r>
            <a:endParaRPr i="1"/>
          </a:p>
        </p:txBody>
      </p:sp>
      <p:sp>
        <p:nvSpPr>
          <p:cNvPr id="334" name="Google Shape;334;p41"/>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None/>
            </a:pPr>
            <a:r>
              <a:rPr b="1" lang="es-AR"/>
              <a:t>CREATE TABLE IF NOT EXISTS</a:t>
            </a:r>
            <a:r>
              <a:rPr lang="es-AR"/>
              <a:t> `PELICULA` (</a:t>
            </a:r>
            <a:endParaRPr/>
          </a:p>
          <a:p>
            <a:pPr indent="-228600" lvl="0" marL="228600" rtl="0" algn="l">
              <a:lnSpc>
                <a:spcPct val="90000"/>
              </a:lnSpc>
              <a:spcBef>
                <a:spcPts val="1000"/>
              </a:spcBef>
              <a:spcAft>
                <a:spcPts val="0"/>
              </a:spcAft>
              <a:buClr>
                <a:schemeClr val="dk1"/>
              </a:buClr>
              <a:buSzPts val="2800"/>
              <a:buNone/>
            </a:pPr>
            <a:r>
              <a:rPr lang="es-AR"/>
              <a:t> `id_pelicula` </a:t>
            </a:r>
            <a:r>
              <a:rPr b="1" lang="es-AR"/>
              <a:t>INT NOT NULL</a:t>
            </a:r>
            <a:r>
              <a:rPr lang="es-AR"/>
              <a:t>,</a:t>
            </a:r>
            <a:endParaRPr/>
          </a:p>
          <a:p>
            <a:pPr indent="-228600" lvl="0" marL="228600" rtl="0" algn="l">
              <a:lnSpc>
                <a:spcPct val="90000"/>
              </a:lnSpc>
              <a:spcBef>
                <a:spcPts val="1000"/>
              </a:spcBef>
              <a:spcAft>
                <a:spcPts val="0"/>
              </a:spcAft>
              <a:buClr>
                <a:schemeClr val="dk1"/>
              </a:buClr>
              <a:buSzPts val="2800"/>
              <a:buNone/>
            </a:pPr>
            <a:r>
              <a:rPr lang="es-AR"/>
              <a:t> `anio_estreno` </a:t>
            </a:r>
            <a:r>
              <a:rPr b="1" lang="es-AR"/>
              <a:t>BIGINT</a:t>
            </a:r>
            <a:r>
              <a:rPr lang="es-AR"/>
              <a:t>,</a:t>
            </a:r>
            <a:endParaRPr/>
          </a:p>
          <a:p>
            <a:pPr indent="-228600" lvl="0" marL="228600" rtl="0" algn="l">
              <a:lnSpc>
                <a:spcPct val="90000"/>
              </a:lnSpc>
              <a:spcBef>
                <a:spcPts val="1000"/>
              </a:spcBef>
              <a:spcAft>
                <a:spcPts val="0"/>
              </a:spcAft>
              <a:buClr>
                <a:schemeClr val="dk1"/>
              </a:buClr>
              <a:buSzPts val="2800"/>
              <a:buNone/>
            </a:pPr>
            <a:r>
              <a:rPr lang="es-AR"/>
              <a:t> `disponible` </a:t>
            </a:r>
            <a:r>
              <a:rPr b="1" lang="es-AR"/>
              <a:t>BIT</a:t>
            </a:r>
            <a:r>
              <a:rPr lang="es-AR"/>
              <a:t>,</a:t>
            </a:r>
            <a:endParaRPr/>
          </a:p>
          <a:p>
            <a:pPr indent="-228600" lvl="0" marL="228600" rtl="0" algn="l">
              <a:lnSpc>
                <a:spcPct val="90000"/>
              </a:lnSpc>
              <a:spcBef>
                <a:spcPts val="1000"/>
              </a:spcBef>
              <a:spcAft>
                <a:spcPts val="0"/>
              </a:spcAft>
              <a:buClr>
                <a:schemeClr val="dk1"/>
              </a:buClr>
              <a:buSzPts val="2800"/>
              <a:buNone/>
            </a:pPr>
            <a:r>
              <a:rPr lang="es-AR"/>
              <a:t> `duracion` </a:t>
            </a:r>
            <a:r>
              <a:rPr b="1" lang="es-AR"/>
              <a:t>VARCHAR(45)</a:t>
            </a:r>
            <a:r>
              <a:rPr lang="es-AR"/>
              <a:t>,</a:t>
            </a:r>
            <a:endParaRPr/>
          </a:p>
          <a:p>
            <a:pPr indent="-228600" lvl="0" marL="228600" rtl="0" algn="l">
              <a:lnSpc>
                <a:spcPct val="90000"/>
              </a:lnSpc>
              <a:spcBef>
                <a:spcPts val="1000"/>
              </a:spcBef>
              <a:spcAft>
                <a:spcPts val="0"/>
              </a:spcAft>
              <a:buClr>
                <a:schemeClr val="dk1"/>
              </a:buClr>
              <a:buSzPts val="2800"/>
              <a:buNone/>
            </a:pPr>
            <a:r>
              <a:rPr lang="es-AR"/>
              <a:t> `fecha_ingreso` </a:t>
            </a:r>
            <a:r>
              <a:rPr b="1" lang="es-AR"/>
              <a:t>DATETIME</a:t>
            </a:r>
            <a:r>
              <a:rPr lang="es-AR"/>
              <a:t>,</a:t>
            </a:r>
            <a:endParaRPr/>
          </a:p>
          <a:p>
            <a:pPr indent="-228600" lvl="0" marL="228600" rtl="0" algn="l">
              <a:lnSpc>
                <a:spcPct val="90000"/>
              </a:lnSpc>
              <a:spcBef>
                <a:spcPts val="1000"/>
              </a:spcBef>
              <a:spcAft>
                <a:spcPts val="0"/>
              </a:spcAft>
              <a:buClr>
                <a:schemeClr val="dk1"/>
              </a:buClr>
              <a:buSzPts val="2800"/>
              <a:buNone/>
            </a:pPr>
            <a:r>
              <a:rPr b="1" lang="es-AR"/>
              <a:t> PRIMARY KEY</a:t>
            </a:r>
            <a:r>
              <a:rPr lang="es-AR"/>
              <a:t> (`id_pelicula`))</a:t>
            </a:r>
            <a:endParaRPr/>
          </a:p>
        </p:txBody>
      </p:sp>
      <p:sp>
        <p:nvSpPr>
          <p:cNvPr id="335" name="Google Shape;335;p41"/>
          <p:cNvSpPr txBox="1"/>
          <p:nvPr>
            <p:ph idx="11" type="ftr"/>
          </p:nvPr>
        </p:nvSpPr>
        <p:spPr>
          <a:xfrm>
            <a:off x="0" y="6575425"/>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AR">
                <a:solidFill>
                  <a:schemeClr val="lt1"/>
                </a:solidFill>
              </a:rPr>
              <a:t>Módulo 3: Base de Datos</a:t>
            </a:r>
            <a:endParaRPr/>
          </a:p>
        </p:txBody>
      </p:sp>
      <p:sp>
        <p:nvSpPr>
          <p:cNvPr id="336" name="Google Shape;336;p4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FP-2019">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