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58f8740c1_1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58f8740c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58f8740c1_1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58f8740c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59108b5df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59108b5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58f8740c1_1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58f8740c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58c226915_0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58c22691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58c226915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58c22691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8c226915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8c22691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8f8740c1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58f8740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8f8740c1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8f8740c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5970469f6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5970469f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8f8740c1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8f8740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8f8740c1_1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8f8740c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8f8740c1_1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8f8740c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8f8740c1_1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8f8740c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CRUD Multitabla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TypeORM - Relación Many to Many (1)</a:t>
            </a:r>
            <a:endParaRPr sz="3700"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relaciones en donde A tiene muchas instancias de B, y a la vez B tiene muchas de 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una pregunta puede tener muchas categorías, pero a la vez cada categoría puede tener muchas preguntas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anotaciones que se usan son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@ManyToMany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@JoinTable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en cuenta que este tipo de relaciones se manifiestan con tres tablas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Dos para cada entidad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tercera con dos FK que asocian cada entity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TypeORM - Relación Many to Many (2)</a:t>
            </a:r>
            <a:endParaRPr sz="3700"/>
          </a:p>
        </p:txBody>
      </p:sp>
      <p:sp>
        <p:nvSpPr>
          <p:cNvPr id="245" name="Google Shape;245;p32"/>
          <p:cNvSpPr txBox="1"/>
          <p:nvPr/>
        </p:nvSpPr>
        <p:spPr>
          <a:xfrm>
            <a:off x="811575" y="1780275"/>
            <a:ext cx="26223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735700" y="1780275"/>
            <a:ext cx="29994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ManyToMany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JoinTable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968800" y="4429650"/>
            <a:ext cx="2533200" cy="79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993150" y="5860675"/>
            <a:ext cx="7157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@Join puede ponerse en cualquiera de las dos entities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49" name="Google Shape;249;p32"/>
          <p:cNvCxnSpPr>
            <a:stCxn id="248" idx="0"/>
            <a:endCxn id="247" idx="2"/>
          </p:cNvCxnSpPr>
          <p:nvPr/>
        </p:nvCxnSpPr>
        <p:spPr>
          <a:xfrm rot="-5400000">
            <a:off x="5086800" y="4711975"/>
            <a:ext cx="633900" cy="16635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TypeORM - Relación Many to Many (3)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311700" y="1545408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ejemplo genera estas tres tablas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2070600" y="2522500"/>
            <a:ext cx="50028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    category                        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id          | int(11)      | PRIMARY KEY AUTO_INCREMENT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name        | varchar(255) |                           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    question                        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id          | int(11)      | PRIMARY KEY AUTO_INCREMENT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title       | varchar(255) |                           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question_categories_category              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questionId  | int(11)      | PRIMARY KEY FOREIGN KEY   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categoryId  | int(11)      | PRIMARY KEY FOREIGN KEY    |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+-------------+--------------+----------------------------+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en Vivo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Ir modificando las relaciones entre Photo y PhotoAlbum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regenerar el esquema, borrar las tablas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Bajar la API y levantarla de vuelta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Ir haciendo un describe de las tablas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68" name="Google Shape;268;p3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Sobre los endpoints existentes agregar relaciones ManyToOne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Tener en cuenta el body de los requests que estamos mandando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Create, Read, Update, Delete, ReadAll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Mapeando tablas con Foreign Key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One to 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One to Many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Many to 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Many to Many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 en Vivo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Repaso - CRUD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 → POST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Dar de alta en la DB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Contenido en el body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Read → GET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Consultar en la DB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</a:t>
            </a:r>
            <a:r>
              <a:rPr lang="en"/>
              <a:t>URL Params, Query Params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Update → PUT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Actualizar en la DB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Contenido en el body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Delete → DELETE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Eliminar en la DB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Request: URL Params, Query Params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Tablas con FK (1)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vimos como asociar una clase con una tabla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queremos trabajar con mapeos a tablas con relaciones entre si, usamos algunas anotaciones específicas sobre las entities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anotaciones que vamos a usar son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@OneToOne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@OneToMany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@ManyToOne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@ManyToMany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@JoinColumn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Tablas con FK (2)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Vamos a usar una entidad como ejemplo para las relaciones → PhotoAlbum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311700" y="2858950"/>
            <a:ext cx="733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"typeorm"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'photo_album'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PhotoAlbum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length: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b="1" sz="1200">
              <a:solidFill>
                <a:srgbClr val="09885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Relación One to One (1)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las relaciones en donde A contiene solo una instancia de B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User puede tener solamente un Profile, y viceversa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usan dos anotaciones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@OneToOne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@JoinColumn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TypeORM - Relación One to One (2)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136050" y="1710125"/>
            <a:ext cx="24597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5156775" y="1710125"/>
            <a:ext cx="275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OneToOne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792150" y="5130400"/>
            <a:ext cx="7559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variable “profile” sería la columna que referencia a Profile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5321125" y="3692975"/>
            <a:ext cx="2334900" cy="79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TypeORM - Relaciones One to Many y Many to One (1)</a:t>
            </a:r>
            <a:endParaRPr sz="3900"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 relaciones en donde A contiene muchas instancias de B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User puede tener muchas fotos (Photo)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usuario puede tener múltiples fotos, pero cada foto pertenece a solamente un usuario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anotaciones que se usan son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@OneToMany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@ManyToOne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TypeORM - Relaciones One to Many y Many to One</a:t>
            </a:r>
            <a:r>
              <a:rPr lang="en" sz="3900"/>
              <a:t> (2)</a:t>
            </a:r>
            <a:endParaRPr sz="3900"/>
          </a:p>
        </p:txBody>
      </p:sp>
      <p:sp>
        <p:nvSpPr>
          <p:cNvPr id="227" name="Google Shape;227;p30"/>
          <p:cNvSpPr txBox="1"/>
          <p:nvPr/>
        </p:nvSpPr>
        <p:spPr>
          <a:xfrm>
            <a:off x="311700" y="1815325"/>
            <a:ext cx="41424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ManyToOne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621800" y="1815325"/>
            <a:ext cx="421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PrimaryGeneratedColumn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OneToMany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photos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Photo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567900" y="3692975"/>
            <a:ext cx="3808200" cy="79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894725" y="3692975"/>
            <a:ext cx="3808200" cy="79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1512750" y="5104100"/>
            <a:ext cx="6118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Un usuario puede tener muchas fotos, pero una foto tiene solamente un usuario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32" name="Google Shape;232;p30"/>
          <p:cNvCxnSpPr>
            <a:stCxn id="229" idx="2"/>
            <a:endCxn id="231" idx="0"/>
          </p:cNvCxnSpPr>
          <p:nvPr/>
        </p:nvCxnSpPr>
        <p:spPr>
          <a:xfrm flipH="1" rot="-5400000">
            <a:off x="3214950" y="3747125"/>
            <a:ext cx="614100" cy="21000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0"/>
          <p:cNvCxnSpPr>
            <a:stCxn id="230" idx="2"/>
            <a:endCxn id="231" idx="0"/>
          </p:cNvCxnSpPr>
          <p:nvPr/>
        </p:nvCxnSpPr>
        <p:spPr>
          <a:xfrm rot="5400000">
            <a:off x="5378325" y="3683675"/>
            <a:ext cx="614100" cy="22269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