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61ea911e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61ea91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c61ea911e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c61ea911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1ea911e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1ea911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c61ea911e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c61ea911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c61ea911e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c61ea911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c61ea911e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c61ea911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c61ea911e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c61ea91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c61ea911e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c61ea91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c61ea911e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c61ea91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61ea911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c61ea9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61ea911e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61ea91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c61ea911e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c61ea911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61ea911e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61ea91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61ea911e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61ea911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61ea911e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c61ea911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61ea911e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c61ea911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d06bbb95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d06bbb9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Manejo de Errores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Repaso General de POO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247" name="Google Shape;247;p3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Repaso de la Semana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Interfaces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Consiste en un planteo de lo que una clase debería hacer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Los métodos se especifican pero no se implementan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No se ponen modificadores de acceso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Todo es </a:t>
            </a:r>
            <a:r>
              <a:rPr i="1" lang="en"/>
              <a:t>public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Recomendación → si bien se puede, no poner variables internas en las interfaces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Porque se pondría todo como público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Las clases que implementen la interfaz expondrían al exterior su estado → se rompe el encapsulamiento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Clase Abstracta</a:t>
            </a:r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Existe un “punto intermedio” entre las clases y las interfaces</a:t>
            </a:r>
            <a:endParaRPr sz="28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Ni todo definido (interfaces), ni todo implementado (clases)</a:t>
            </a:r>
            <a:endParaRPr sz="24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Las </a:t>
            </a:r>
            <a:r>
              <a:rPr i="1" lang="en" sz="2800">
                <a:solidFill>
                  <a:srgbClr val="000000"/>
                </a:solidFill>
              </a:rPr>
              <a:t>clases abstractas</a:t>
            </a:r>
            <a:r>
              <a:rPr lang="en" sz="2800">
                <a:solidFill>
                  <a:srgbClr val="000000"/>
                </a:solidFill>
              </a:rPr>
              <a:t> son clases normales, pero que permiten tener métodos </a:t>
            </a:r>
            <a:r>
              <a:rPr i="1" lang="en" sz="2800">
                <a:solidFill>
                  <a:srgbClr val="000000"/>
                </a:solidFill>
              </a:rPr>
              <a:t>sin implementar</a:t>
            </a:r>
            <a:endParaRPr i="1"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La contra que tienen, es que no se pueden instanciar → o sea no se pueden usar</a:t>
            </a:r>
            <a:endParaRPr sz="28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Tiene que haber otra clase que las extienda e implemente el método que les falta implementar</a:t>
            </a:r>
            <a:endParaRPr sz="24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Una clase no se puede usar si no tiene </a:t>
            </a:r>
            <a:r>
              <a:rPr i="1" lang="en" sz="2800">
                <a:solidFill>
                  <a:srgbClr val="000000"/>
                </a:solidFill>
              </a:rPr>
              <a:t>todos </a:t>
            </a:r>
            <a:r>
              <a:rPr lang="en" sz="2800">
                <a:solidFill>
                  <a:srgbClr val="000000"/>
                </a:solidFill>
              </a:rPr>
              <a:t>sus métodos implementados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Patrones de Diseño</a:t>
            </a:r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Los problemas conocidos en programación tienen soluciones conocidas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Las soluciones conocidas se llaman </a:t>
            </a:r>
            <a:r>
              <a:rPr i="1" lang="en" sz="2800">
                <a:solidFill>
                  <a:srgbClr val="000000"/>
                </a:solidFill>
              </a:rPr>
              <a:t>patrones de diseño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Se tratan de formas de programar que facilitan la resolución de un problema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" sz="2800">
                <a:solidFill>
                  <a:srgbClr val="000000"/>
                </a:solidFill>
              </a:rPr>
              <a:t>Existen muchos patrones de diseño</a:t>
            </a:r>
            <a:endParaRPr sz="28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>
                <a:solidFill>
                  <a:srgbClr val="000000"/>
                </a:solidFill>
              </a:rPr>
              <a:t>Vamos a ver los patrones que usan como solución, los mecanismos de programación orientada a objetos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Errores</a:t>
            </a:r>
            <a:endParaRPr/>
          </a:p>
        </p:txBody>
      </p:sp>
      <p:sp>
        <p:nvSpPr>
          <p:cNvPr id="271" name="Google Shape;271;p35"/>
          <p:cNvSpPr txBox="1"/>
          <p:nvPr>
            <p:ph idx="4294967295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TypeScript se pueden lanzar errores cuando se detecta que algún valor no cumple con alguna condición determinada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Junto con cada error se puede incluir un mensaje de error que nosotros querramos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 esta manera, cada vez que por ejemplo queramos hacer </a:t>
            </a:r>
            <a:r>
              <a:rPr i="1" lang="en"/>
              <a:t>validación de parámetros</a:t>
            </a:r>
            <a:r>
              <a:rPr lang="en"/>
              <a:t>, en caso de presentarse valores inválidos, generamos un </a:t>
            </a:r>
            <a:r>
              <a:rPr i="1" lang="en"/>
              <a:t>error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Generales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Recordar hacer un planteo de la solución antes de pasar a la implementación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El uso de interfaces es muy recomendable para pensar de forma más pulida la funcionalidad que debería tener una clase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Una clase tiene que tener una sola responsabilidad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Los patrones de diseño si bien son soluciones conocidas a problemas conocidos, no son una </a:t>
            </a:r>
            <a:r>
              <a:rPr i="1" lang="en"/>
              <a:t>navaja suiza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No forzarlos, saber justificar el por qué de su uso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Usar manejo de errores para contemplar casos de datos inválidos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283" name="Google Shape;283;p37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Tomar tres ejercicios a elección que hayan hecho antes, y modificar la validación de los datos para hacerla empleando errores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Agregar soporte de errores a la base de datos básica de la clase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partir del soporte de errores de la base de datos, agregar a dicho soporte manejo de </a:t>
            </a:r>
            <a:r>
              <a:rPr i="1" lang="en"/>
              <a:t>errores propios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sistema en funcionamiento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Expectativa vs. Realidad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Necesidad de </a:t>
            </a:r>
            <a:r>
              <a:rPr i="1" lang="en"/>
              <a:t>estandarizar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Manejo de Errores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Errores en TypeScript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Ejemplos de Errores predefinidos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Posibilidad de definir errores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Repaso de la Semana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Interfaces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Clase Abstracta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Patrones de Diseño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Errores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 Generales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Expectativa vs. Realidad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 cuando estamos programando, pensamos en el funcionamiento del sistema según la funcionalidad que debería proveer</a:t>
            </a:r>
            <a:endParaRPr i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Sin embargo, también es muy común no prestar el tiempo necesario a contemplar todos los casos posibles en nuestras 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realidad es que el código es utilizado más veces de forma incorrecta que las que uno se imagina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lo tanto es muy importante tener en cuenta posibles casos donde usen nuestras clases de una manera diferente a la originalmente pensada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Necesidad de </a:t>
            </a:r>
            <a:r>
              <a:rPr i="1" lang="en"/>
              <a:t>estandarizar</a:t>
            </a:r>
            <a:endParaRPr i="1"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Estableciendo una forma común de resolver los problemas, es más fácil que el grupo e incluso uno mismo entienda la forma en que resuelve las cosas → y por ende lo resuelva más rápido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momento, para validar parámetros, cada uno lo hacía de la manera en que se le ocurría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Retornar valores inválidos, imprimir mensajes, etc.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Existen formas específicas de hacer el manejo de errores, provistas por los lenguajes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Errores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TypeScript se pueden lanzar errores cuando se detecta que algún valor no cumple con alguna condición determinada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Junto con cada error se puede incluir un mensaje de error que nosotros querramos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 esta manera, cada vez que por ejemplo </a:t>
            </a:r>
            <a:r>
              <a:rPr lang="en"/>
              <a:t>queramos</a:t>
            </a:r>
            <a:r>
              <a:rPr lang="en"/>
              <a:t> hacer </a:t>
            </a:r>
            <a:r>
              <a:rPr i="1" lang="en"/>
              <a:t>validación de parámetros</a:t>
            </a:r>
            <a:r>
              <a:rPr lang="en"/>
              <a:t>, en caso de presentarse valores inválidos, generamos un </a:t>
            </a:r>
            <a:r>
              <a:rPr i="1" lang="en"/>
              <a:t>error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Errores en TypeScript (1)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311700" y="1376200"/>
            <a:ext cx="645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sumarValores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[]):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'No se pueden sumar los valores de un arreglo vacío'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sumaTotal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sumaTotal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sumaTotal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   resultado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sumarValores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valores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'Ocurrió un error esperado, seteando resultado en 0'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866850" y="1848266"/>
            <a:ext cx="5685300" cy="270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3795375" y="3179375"/>
            <a:ext cx="5134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Cuando se detecta algo que consideramos inválido → lanzamos el error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08" name="Google Shape;208;p27"/>
          <p:cNvCxnSpPr>
            <a:stCxn id="206" idx="2"/>
            <a:endCxn id="207" idx="0"/>
          </p:cNvCxnSpPr>
          <p:nvPr/>
        </p:nvCxnSpPr>
        <p:spPr>
          <a:xfrm flipH="1" rot="-5400000">
            <a:off x="4505550" y="1322516"/>
            <a:ext cx="1060800" cy="2652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7"/>
          <p:cNvSpPr/>
          <p:nvPr/>
        </p:nvSpPr>
        <p:spPr>
          <a:xfrm>
            <a:off x="251850" y="4692000"/>
            <a:ext cx="5768400" cy="145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6276675" y="4960200"/>
            <a:ext cx="26529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Con los bloques try/catch capturamos un error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11" name="Google Shape;211;p27"/>
          <p:cNvCxnSpPr>
            <a:stCxn id="209" idx="2"/>
            <a:endCxn id="210" idx="2"/>
          </p:cNvCxnSpPr>
          <p:nvPr/>
        </p:nvCxnSpPr>
        <p:spPr>
          <a:xfrm rot="-5400000">
            <a:off x="5235450" y="3777900"/>
            <a:ext cx="268200" cy="4467000"/>
          </a:xfrm>
          <a:prstGeom prst="bentConnector3">
            <a:avLst>
              <a:gd fmla="val -8878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Errores en TypeScript (2)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194967"/>
            <a:ext cx="53530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703817"/>
            <a:ext cx="604837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1286225" y="4294825"/>
            <a:ext cx="74919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Cuando ejecutamos código sin envolverlo en un try/catch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1417025" y="6023100"/>
            <a:ext cx="74919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Cuando lo ejecutamos envolviéndolo, es decir contemplando el caso en que se de el error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21" name="Google Shape;221;p28"/>
          <p:cNvCxnSpPr>
            <a:stCxn id="218" idx="2"/>
            <a:endCxn id="219" idx="0"/>
          </p:cNvCxnSpPr>
          <p:nvPr/>
        </p:nvCxnSpPr>
        <p:spPr>
          <a:xfrm flipH="1" rot="-5400000">
            <a:off x="3964825" y="3227517"/>
            <a:ext cx="438300" cy="16962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7" idx="2"/>
            <a:endCxn id="220" idx="0"/>
          </p:cNvCxnSpPr>
          <p:nvPr/>
        </p:nvCxnSpPr>
        <p:spPr>
          <a:xfrm flipH="1" rot="-5400000">
            <a:off x="3861525" y="4721717"/>
            <a:ext cx="428100" cy="21747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Posibilidad de Definir Errores</a:t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11700" y="1840375"/>
            <a:ext cx="4805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CustomError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CustomError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323578" y="1907475"/>
            <a:ext cx="3051300" cy="270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4355700" y="2404725"/>
            <a:ext cx="4476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Definimos nuestros propios errores como si fuesen una clase más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31" name="Google Shape;231;p29"/>
          <p:cNvCxnSpPr>
            <a:stCxn id="229" idx="3"/>
            <a:endCxn id="230" idx="0"/>
          </p:cNvCxnSpPr>
          <p:nvPr/>
        </p:nvCxnSpPr>
        <p:spPr>
          <a:xfrm>
            <a:off x="3374878" y="2042625"/>
            <a:ext cx="3219000" cy="362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89275"/>
            <a:ext cx="603885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4667400" y="5559525"/>
            <a:ext cx="4476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El uso de errores propios nos puede ayudar a ver por donde viene un error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249027" y="4546525"/>
            <a:ext cx="846300" cy="270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29"/>
          <p:cNvCxnSpPr>
            <a:endCxn id="233" idx="0"/>
          </p:cNvCxnSpPr>
          <p:nvPr/>
        </p:nvCxnSpPr>
        <p:spPr>
          <a:xfrm>
            <a:off x="1095300" y="4681725"/>
            <a:ext cx="5810400" cy="8778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Demostración en Clase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Captura de errores → try/catch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Definición de Errores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Forzar errores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