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8771dd616_0_4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8771dd61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8771dd616_0_4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8771dd61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8771dd616_0_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8771dd6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8771dd616_0_5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8771dd6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cd96cd317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cd96cd31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d96cd317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d96cd3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cd96cd317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cd96cd31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8771dd616_0_7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8771dd61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8b35ec756_0_4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8b35ec75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cd96cd317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cd96cd31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771dd616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8771dd6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cd893861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cd89386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8771dd616_0_6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8771dd61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8771dd616_0_6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8771dd61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8771dd616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8771dd6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8771dd616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8771dd6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8acb198a3_0_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8acb198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8771dd616_0_2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8771dd61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8771dd616_0_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8771dd6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8771dd616_0_3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8771dd61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771dd616_0_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8771dd6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Intro a Programación Orientada a Objetos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de Conceptos</a:t>
            </a:r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objeto se modela de la forma que se asemeja a la vida real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Tiene estado y funcionalidades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usamos un objeto, lo que nos interesa son las funciones que provee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lo tanto desde afuera no necesitamos conocer cómo un objeto funciona internamente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 de Clase y Objeto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3722550" y="1536633"/>
            <a:ext cx="5109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diseñamos el televisor, en realidad lo que hacemos es implementar la clase Televisor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</a:t>
            </a:r>
            <a:r>
              <a:rPr lang="en"/>
              <a:t>rimerTelevisor se dice que es un objeto de la clase Televisor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Podemos tener la cantidad de televisores que querramos</a:t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 rot="5400000">
            <a:off x="1368600" y="1301600"/>
            <a:ext cx="197100" cy="1180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/>
          <p:nvPr/>
        </p:nvSpPr>
        <p:spPr>
          <a:xfrm rot="5400000">
            <a:off x="2855025" y="1529900"/>
            <a:ext cx="197100" cy="723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876900" y="1456533"/>
            <a:ext cx="11805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OBJETO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2363325" y="1456533"/>
            <a:ext cx="11805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CLASE</a:t>
            </a:r>
            <a:endParaRPr b="1" sz="1200">
              <a:solidFill>
                <a:srgbClr val="FF0000"/>
              </a:solidFill>
            </a:endParaRPr>
          </a:p>
        </p:txBody>
      </p:sp>
      <p:cxnSp>
        <p:nvCxnSpPr>
          <p:cNvPr id="243" name="Google Shape;243;p32"/>
          <p:cNvCxnSpPr/>
          <p:nvPr/>
        </p:nvCxnSpPr>
        <p:spPr>
          <a:xfrm rot="10800000">
            <a:off x="2175900" y="2180567"/>
            <a:ext cx="1827900" cy="1884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2"/>
          <p:cNvSpPr txBox="1"/>
          <p:nvPr/>
        </p:nvSpPr>
        <p:spPr>
          <a:xfrm>
            <a:off x="433050" y="1960900"/>
            <a:ext cx="3771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segundoTelevisor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tercerTelevisor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segundoTelevisor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segundoTelevisor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segundoTelevisor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tercerTelevisor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tercerTelevisor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Pseudocódigo</a:t>
            </a:r>
            <a:endParaRPr/>
          </a:p>
        </p:txBody>
      </p:sp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3722550" y="1536633"/>
            <a:ext cx="5109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Siempre la clase va a llevar un nombre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Van a tener variables internas de la clase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Desde afuera no se pueden modificar directamente: o sea que afuera de la clase no se puede hacer → estaPrendido = true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Van a tener funciones a través de las cuales se interactúa con el televisor</a:t>
            </a:r>
            <a:endParaRPr/>
          </a:p>
        </p:txBody>
      </p:sp>
      <p:sp>
        <p:nvSpPr>
          <p:cNvPr id="251" name="Google Shape;251;p33"/>
          <p:cNvSpPr txBox="1"/>
          <p:nvPr/>
        </p:nvSpPr>
        <p:spPr>
          <a:xfrm>
            <a:off x="173553" y="1297669"/>
            <a:ext cx="3822900" cy="49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clase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variables_internas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estaPrendido: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volumenActual: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canalActual: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funciones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9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TypeScript</a:t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3722550" y="1536633"/>
            <a:ext cx="5109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Este código no está del todo listo → cuando lo quieran compilar con “tsc” arroja una serie de errores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Ver la última función elegirCanal</a:t>
            </a:r>
            <a:endParaRPr/>
          </a:p>
        </p:txBody>
      </p:sp>
      <p:sp>
        <p:nvSpPr>
          <p:cNvPr id="258" name="Google Shape;258;p34"/>
          <p:cNvSpPr txBox="1"/>
          <p:nvPr/>
        </p:nvSpPr>
        <p:spPr>
          <a:xfrm>
            <a:off x="533400" y="1143000"/>
            <a:ext cx="3295800" cy="6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8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8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8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8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85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8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elegirCanal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TypeScript (1)</a:t>
            </a:r>
            <a:endParaRPr/>
          </a:p>
        </p:txBody>
      </p:sp>
      <p:sp>
        <p:nvSpPr>
          <p:cNvPr id="264" name="Google Shape;264;p35"/>
          <p:cNvSpPr txBox="1"/>
          <p:nvPr/>
        </p:nvSpPr>
        <p:spPr>
          <a:xfrm>
            <a:off x="2372968" y="1277931"/>
            <a:ext cx="3220800" cy="5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estaPrendido: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volumenActual: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canalActual: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funciones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9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subirVolumen: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bajarVolumen: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subirCanal: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bajarCanal: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272230" y="1277934"/>
            <a:ext cx="1746600" cy="23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funciones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5726433" y="1277925"/>
            <a:ext cx="3220800" cy="5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clase Televisor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variables_internas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estaPrendido: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volumenActual: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canalActual: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funciones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9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TypeScript (2)</a:t>
            </a:r>
            <a:endParaRPr/>
          </a:p>
        </p:txBody>
      </p:sp>
      <p:sp>
        <p:nvSpPr>
          <p:cNvPr id="272" name="Google Shape;272;p36"/>
          <p:cNvSpPr txBox="1"/>
          <p:nvPr/>
        </p:nvSpPr>
        <p:spPr>
          <a:xfrm>
            <a:off x="-25297" y="1201725"/>
            <a:ext cx="3220800" cy="5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clase Televisor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variables_internas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estaPrendido: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volumenActual: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canalActual: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funciones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9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3140675" y="1201725"/>
            <a:ext cx="3295800" cy="6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8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8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8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8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85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8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elegirCanal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5757525" y="1204475"/>
            <a:ext cx="3467100" cy="5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8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8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analActual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8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	 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8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85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8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elegirCanal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Representación</a:t>
            </a:r>
            <a:endParaRPr/>
          </a:p>
        </p:txBody>
      </p:sp>
      <p:pic>
        <p:nvPicPr>
          <p:cNvPr id="280" name="Google Shape;280;p37"/>
          <p:cNvPicPr preferRelativeResize="0"/>
          <p:nvPr/>
        </p:nvPicPr>
        <p:blipFill rotWithShape="1">
          <a:blip r:embed="rId3">
            <a:alphaModFix/>
          </a:blip>
          <a:srcRect b="0" l="83453" r="0" t="56076"/>
          <a:stretch/>
        </p:blipFill>
        <p:spPr>
          <a:xfrm>
            <a:off x="2173350" y="1710500"/>
            <a:ext cx="2072226" cy="39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7"/>
          <p:cNvSpPr/>
          <p:nvPr/>
        </p:nvSpPr>
        <p:spPr>
          <a:xfrm>
            <a:off x="4577763" y="2161025"/>
            <a:ext cx="108600" cy="966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7"/>
          <p:cNvSpPr/>
          <p:nvPr/>
        </p:nvSpPr>
        <p:spPr>
          <a:xfrm>
            <a:off x="4577763" y="3290325"/>
            <a:ext cx="108600" cy="199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7"/>
          <p:cNvSpPr txBox="1"/>
          <p:nvPr/>
        </p:nvSpPr>
        <p:spPr>
          <a:xfrm>
            <a:off x="4796538" y="2427425"/>
            <a:ext cx="2174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Variables Internas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4796538" y="4072575"/>
            <a:ext cx="1197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Métodos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de Clase (1)</a:t>
            </a:r>
            <a:endParaRPr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se crea un objeto de la clase Televisor, se puede ver que la llamada es parecida a una función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constructor de una clase es una función especial que permite crear un objeto a partir de los parámetros que se le pase</a:t>
            </a:r>
            <a:endParaRPr/>
          </a:p>
        </p:txBody>
      </p:sp>
      <p:sp>
        <p:nvSpPr>
          <p:cNvPr id="291" name="Google Shape;291;p38"/>
          <p:cNvSpPr txBox="1"/>
          <p:nvPr/>
        </p:nvSpPr>
        <p:spPr>
          <a:xfrm>
            <a:off x="1690650" y="4443950"/>
            <a:ext cx="57627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/>
        </p:nvSpPr>
        <p:spPr>
          <a:xfrm>
            <a:off x="5317025" y="1356875"/>
            <a:ext cx="3150300" cy="30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110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110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110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miTelevisor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78950" y="1280675"/>
            <a:ext cx="4493100" cy="3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90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.....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miTelevisor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de Clase (2)</a:t>
            </a: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1369150" y="4371350"/>
            <a:ext cx="3150300" cy="28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280425" y="2250200"/>
            <a:ext cx="4239000" cy="84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6798975" y="3694275"/>
            <a:ext cx="1557300" cy="28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 txBox="1"/>
          <p:nvPr/>
        </p:nvSpPr>
        <p:spPr>
          <a:xfrm>
            <a:off x="5571125" y="5049917"/>
            <a:ext cx="26421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EN CASO DE NO EXISTIR CONSTRUCTOR, SE CREA AUTOMÁTICAMENTE UNO SIN PARÁMETROS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303" name="Google Shape;303;p39"/>
          <p:cNvCxnSpPr>
            <a:stCxn id="301" idx="2"/>
            <a:endCxn id="302" idx="0"/>
          </p:cNvCxnSpPr>
          <p:nvPr/>
        </p:nvCxnSpPr>
        <p:spPr>
          <a:xfrm rot="5400000">
            <a:off x="6700275" y="4172625"/>
            <a:ext cx="1069200" cy="6855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- Demo en Clase</a:t>
            </a:r>
            <a:endParaRPr/>
          </a:p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Implementación de la clase Telefono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Nueva forma de pensar los problemas → objetos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objeto en la vida real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Funcionalidad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Estado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Noción de abstracción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Ejemplos de objetos reales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Representación de Objetos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papel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máquina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clase Televisor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Constructores de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Demostración en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315" name="Google Shape;315;p4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</a:t>
            </a:r>
            <a:endParaRPr/>
          </a:p>
        </p:txBody>
      </p:sp>
      <p:sp>
        <p:nvSpPr>
          <p:cNvPr id="321" name="Google Shape;321;p42"/>
          <p:cNvSpPr txBox="1"/>
          <p:nvPr>
            <p:ph idx="4294967295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 un mismo proyecto NPM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Plantear la clase Auto de la forma en que se vió en la clase → especificando variables internas y métodos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Implementar en TypeScript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Plantear la clase Monitor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Implementar en TypeScript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Fuera de </a:t>
            </a:r>
            <a:r>
              <a:rPr lang="en"/>
              <a:t>Clase</a:t>
            </a:r>
            <a:endParaRPr/>
          </a:p>
        </p:txBody>
      </p:sp>
      <p:sp>
        <p:nvSpPr>
          <p:cNvPr id="327" name="Google Shape;327;p43"/>
          <p:cNvSpPr txBox="1"/>
          <p:nvPr>
            <p:ph idx="4294967295" type="body"/>
          </p:nvPr>
        </p:nvSpPr>
        <p:spPr>
          <a:xfrm>
            <a:off x="311700" y="1155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 un mismo proyecto NPM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Usando la clase Auto: Implementar la clase RegistroAutomotor con métodos para consultar por un auto en un listado, borrar, actualizar y dar de alta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Partir de función ya implementada para leer archivos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Implementar la clase Matriz. En vez de consultar los valores con los </a:t>
            </a:r>
            <a:r>
              <a:rPr i="1" lang="en"/>
              <a:t>corchetes</a:t>
            </a:r>
            <a:r>
              <a:rPr lang="en"/>
              <a:t>, se debe hacer (desde afuera) a través de un método → get(x, y)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Nueva forma de pensar los problemas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Hasta el momento se encararon los problemas directamente escribiendo el código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Normalmente se plantea una </a:t>
            </a:r>
            <a:r>
              <a:rPr i="1" lang="en"/>
              <a:t>estrategia </a:t>
            </a:r>
            <a:r>
              <a:rPr lang="en"/>
              <a:t>para resolver un problema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Tener una estrategia antes de resolver un problema hace más fácil y clara la programación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de las estrategias posibles es la </a:t>
            </a:r>
            <a:r>
              <a:rPr i="1" lang="en"/>
              <a:t>Programación Orientada a Objetos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Objeto en la Vida Real (1)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Tomar como ejemplo un </a:t>
            </a:r>
            <a:r>
              <a:rPr i="1" lang="en"/>
              <a:t>televisor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televisor tiene varias funcionalidades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Mostrar los programas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Cambiar canales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Cambiar volumen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televisor también tiene un estado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Canal actual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Volumen actual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Prendido/apagado</a:t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225" y="4204200"/>
            <a:ext cx="2738001" cy="18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Objeto en la Vida Real (2)</a:t>
            </a:r>
            <a:endParaRPr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objeto puede ser definido conociendo: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Funcionalidades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Estado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decir, que nos interesa saber cuál es el estado de un objeto, y qué cosas hace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lo tanto podemos hacer dos asociaciones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Funcionalidades → Funciones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Estado → Variables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Otros Ejemplos de Objetos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auto por ejemplo también tiene sus funciones y su estado	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Funciones → Acelerar, frenar, prender, apagar, etc.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Estado → Velocidad actual, prendido/apagado, etc.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Teléfono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Funciones → Sacar fotos, llamar, mensajear, etc.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Estado → Prendido/apagado, nivel de batería, etc.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Impresora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Funciones → Imprimir, prender/apagar, etc.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Estado → Prendido/apagado, nivel de tinta, etc.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Notar que en todos los casos, se hizo énfasis en que nos interesa el </a:t>
            </a:r>
            <a:r>
              <a:rPr i="1" lang="en"/>
              <a:t>estado </a:t>
            </a:r>
            <a:r>
              <a:rPr lang="en"/>
              <a:t>y las </a:t>
            </a:r>
            <a:r>
              <a:rPr i="1" lang="en"/>
              <a:t>funciones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Notar también, que en </a:t>
            </a:r>
            <a:r>
              <a:rPr i="1" lang="en"/>
              <a:t>ningún </a:t>
            </a:r>
            <a:r>
              <a:rPr lang="en"/>
              <a:t>caso nos interesa saber cómo funciona internamente el objeto (visto desde afuera)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nos interesa saber cómo hace la tele internamente para cambiar de canal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nos interesa saber cómo funciona el acelerador de un auto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Tampoco nos interesa saber cómo es el mecanismo de la cámara de un teléfono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todos los casos nos interesa la función concreta, sin pensar en cómo está implementada</a:t>
            </a:r>
            <a:endParaRPr/>
          </a:p>
        </p:txBody>
      </p:sp>
      <p:sp>
        <p:nvSpPr>
          <p:cNvPr id="212" name="Google Shape;212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Noción de Abstracción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Objetos - Planteo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3618950" y="1536633"/>
            <a:ext cx="52131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Antes de escribir el código, lo mejor es plantear cuál sería el estado (variables) y las funciones de lo que quiero modelar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311700" y="1536625"/>
            <a:ext cx="31716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funciones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Objetos - Pseudocódigo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4058400" y="1643683"/>
            <a:ext cx="42603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partir del planteo general, es más fácil ir planteando las funciones y el estado</a:t>
            </a:r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235500" y="1204475"/>
            <a:ext cx="3822900" cy="49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estaPrendido: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volumenActual: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canalActual: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funciones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9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subirVolumen: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bajarVolumen: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subirCanal: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bajarCanal: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