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8ad347f7e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8ad347f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d99f1ef9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d99f1e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d99f1ef9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cd99f1e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8ad347f7e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8ad347f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ad347f7e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ad347f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ad347f7e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ad347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Decir que se usa “el control de la deco para usar la deco”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d99f1ef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d99f1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8ad347f7e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8ad347f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énfasis en el encapsulamiento y la abstracción → no hace falta saber cómo está implementado el decodificador!!!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8ad347f7e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8ad347f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8b37e9ab9_1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8b37e9ab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97061cfb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97061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8b37e9ab9_1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8b37e9ab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8b37e9ab9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8b37e9ab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b37e9ab9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b37e9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ad347f7e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ad347f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ad347f7e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ad347f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d99f1ef9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d99f1e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b37e9ab9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b37e9a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d99f1ef9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cd99f1e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ad347f7e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ad347f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Encapsulamiento + Composición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197375" y="3424625"/>
            <a:ext cx="44997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con Parámetros Opcionales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11700" y="1384229"/>
            <a:ext cx="8520600" cy="21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cuando se quiera instanciar una clase, no tengamos todos los valores necesarios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TypeScript permite que se pueda hacer una llamada pero sin todos los parámetros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5118451" y="4294125"/>
            <a:ext cx="381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El caracter ‘?’ indica parámetro opcional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3364850" y="4410825"/>
            <a:ext cx="1026300" cy="25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1"/>
          <p:cNvCxnSpPr>
            <a:stCxn id="251" idx="1"/>
            <a:endCxn id="252" idx="3"/>
          </p:cNvCxnSpPr>
          <p:nvPr/>
        </p:nvCxnSpPr>
        <p:spPr>
          <a:xfrm flipH="1">
            <a:off x="4391251" y="4536975"/>
            <a:ext cx="7272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1"/>
          <p:cNvSpPr txBox="1"/>
          <p:nvPr/>
        </p:nvSpPr>
        <p:spPr>
          <a:xfrm>
            <a:off x="3562175" y="5664175"/>
            <a:ext cx="4233300" cy="80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2004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'Renault'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'Clio'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'Peugeot'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'307'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/>
          </a:p>
        </p:txBody>
      </p:sp>
      <p:cxnSp>
        <p:nvCxnSpPr>
          <p:cNvPr id="255" name="Google Shape;255;p31"/>
          <p:cNvCxnSpPr>
            <a:stCxn id="251" idx="2"/>
            <a:endCxn id="254" idx="0"/>
          </p:cNvCxnSpPr>
          <p:nvPr/>
        </p:nvCxnSpPr>
        <p:spPr>
          <a:xfrm rot="5400000">
            <a:off x="5909401" y="4549275"/>
            <a:ext cx="884400" cy="13455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 Opcionales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536630"/>
            <a:ext cx="8520600" cy="18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concepto de parámetros opcionales no es exclusivo de los constructores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podemos aplicarlo a funciones y/o métodos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2100150" y="3608775"/>
            <a:ext cx="49437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'Imprimiendo mensaje por default'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1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'Hola como andas'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- Demo en Clase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Implementación de clase utilizando modificadores de acceso → public/private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Forzar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un poco de parámetros opcionales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empleadas como Tipos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que cuando instanciamos una clase, escribimos el nombre de la clase como si fuese un tipo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Esto otorga muchas posibilidades</a:t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88" y="3308600"/>
            <a:ext cx="41433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/>
          <p:nvPr/>
        </p:nvSpPr>
        <p:spPr>
          <a:xfrm>
            <a:off x="542700" y="5654125"/>
            <a:ext cx="4275600" cy="9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5236825" y="4541500"/>
            <a:ext cx="381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Ahora podemos trabajar en las tareas que normalmente se realizan: insertar, buscar, eliminar, etc.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78" name="Google Shape;278;p34"/>
          <p:cNvCxnSpPr>
            <a:endCxn id="277" idx="2"/>
          </p:cNvCxnSpPr>
          <p:nvPr/>
        </p:nvCxnSpPr>
        <p:spPr>
          <a:xfrm flipH="1" rot="10800000">
            <a:off x="4818325" y="5305000"/>
            <a:ext cx="2324400" cy="815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684025" y="3311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Composición de Clases</a:t>
            </a:r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muy común usar clases más simples para armar clases más complejas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un auto puede estar compuesto por un motor y ruedas, entre otras cosas</a:t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3226825" y="5093602"/>
            <a:ext cx="147900" cy="1335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3226825" y="3429000"/>
            <a:ext cx="147900" cy="1335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3868200" y="3172450"/>
            <a:ext cx="52758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'Nafta'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[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'Fiat'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'Palio'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4058850" y="3739850"/>
            <a:ext cx="1773000" cy="38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5"/>
          <p:cNvCxnSpPr>
            <a:stCxn id="287" idx="1"/>
            <a:endCxn id="289" idx="1"/>
          </p:cNvCxnSpPr>
          <p:nvPr/>
        </p:nvCxnSpPr>
        <p:spPr>
          <a:xfrm flipH="1" rot="10800000">
            <a:off x="3374725" y="3930150"/>
            <a:ext cx="684000" cy="166500"/>
          </a:xfrm>
          <a:prstGeom prst="bentConnector5">
            <a:avLst>
              <a:gd fmla="val 38951" name="adj1"/>
              <a:gd fmla="val 98273" name="adj2"/>
              <a:gd fmla="val 50009" name="adj3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5"/>
          <p:cNvCxnSpPr>
            <a:stCxn id="286" idx="1"/>
            <a:endCxn id="289" idx="1"/>
          </p:cNvCxnSpPr>
          <p:nvPr/>
        </p:nvCxnSpPr>
        <p:spPr>
          <a:xfrm flipH="1" rot="10800000">
            <a:off x="3374725" y="3930052"/>
            <a:ext cx="684000" cy="1831200"/>
          </a:xfrm>
          <a:prstGeom prst="bentConnector3">
            <a:avLst>
              <a:gd fmla="val 3895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Planteo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3986525" y="1536625"/>
            <a:ext cx="48459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muy importante hacer un primer planteo de lo que vamos a hacer antes de pasar al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es una buena práctica hacer un planteo, no hay una forma única de hacerlo → cada uno lo hace de la manera que mejor le sirva</a:t>
            </a:r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503250" y="1564050"/>
            <a:ext cx="31674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decodificador: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métodos</a:t>
            </a:r>
            <a:endParaRPr b="1" sz="11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46438" t="63235"/>
          <a:stretch/>
        </p:blipFill>
        <p:spPr>
          <a:xfrm>
            <a:off x="1716025" y="2158135"/>
            <a:ext cx="5711957" cy="275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Diagrama</a:t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4271575" y="2699350"/>
            <a:ext cx="1350600" cy="32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2654400" y="2908375"/>
            <a:ext cx="1016400" cy="32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4835175" y="5470825"/>
            <a:ext cx="40782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flecha indica composición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434850" y="5357125"/>
            <a:ext cx="4078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clase Televisor está compuesta por la clase Decodificador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309" name="Google Shape;309;p37"/>
          <p:cNvCxnSpPr>
            <a:stCxn id="305" idx="2"/>
            <a:endCxn id="307" idx="0"/>
          </p:cNvCxnSpPr>
          <p:nvPr/>
        </p:nvCxnSpPr>
        <p:spPr>
          <a:xfrm flipH="1" rot="-5400000">
            <a:off x="4685725" y="3282100"/>
            <a:ext cx="2449800" cy="19275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7"/>
          <p:cNvCxnSpPr>
            <a:stCxn id="306" idx="1"/>
            <a:endCxn id="308" idx="1"/>
          </p:cNvCxnSpPr>
          <p:nvPr/>
        </p:nvCxnSpPr>
        <p:spPr>
          <a:xfrm flipH="1">
            <a:off x="435000" y="3069175"/>
            <a:ext cx="2219400" cy="2669700"/>
          </a:xfrm>
          <a:prstGeom prst="bentConnector3">
            <a:avLst>
              <a:gd fmla="val 1107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Implementación</a:t>
            </a:r>
            <a:endParaRPr/>
          </a:p>
        </p:txBody>
      </p:sp>
      <p:sp>
        <p:nvSpPr>
          <p:cNvPr id="316" name="Google Shape;316;p38"/>
          <p:cNvSpPr txBox="1"/>
          <p:nvPr/>
        </p:nvSpPr>
        <p:spPr>
          <a:xfrm>
            <a:off x="0" y="1169862"/>
            <a:ext cx="4509600" cy="5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4485950" y="1322250"/>
            <a:ext cx="37794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4061750" y="5187025"/>
            <a:ext cx="46278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nombres de las clases arrancan en mayúsculas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hacer un planteo de lo que debería hacer una clase → después pasarlo a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Pueden existir las funciones privadas: sirven para hacer cálculos auxiliares que no sean necesarios que se muestren para el usuario de la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métodos (funciones) que una clase tenga, deben tener relación entre si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Ejemplo: la clase Televisor no puede tener un método que se encargue de calcular el promedio de un arreglo de números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Práctica, mucha práctica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3080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Noción de Clase e Instancia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Abstracción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Encapsulamiento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Constructores de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Parámetros Opcionales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Demostración en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clases como tipos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Composición de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Clase Televisor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Planteo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Implementación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628650" y="1149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todos los ejercicios, crear proyecto NPM, subir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Agregar los conceptos vistos hoy al ejercicio 1 y 2 de la clase anterior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Armar la clase Matriz (similar al de la clase anterior) pero aplicando conceptos de abstracción y encapsulamiento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3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Televisor y Decodificador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Crear proyecto NPM y subir a Github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LectorArchivos → partir del código facilitado en la clase anterior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RegistroAutomotor: similar al ejercicio de la clase pasada, pero incorporando los conceptos nuevos, y la clase LectorArchivos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Mandar por Slack el link al repositorio de GitHub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Aclaración</a:t>
            </a:r>
            <a:r>
              <a:rPr lang="en"/>
              <a:t>: no hay una sola forma de tener bien los ejercicios → lo que importa es saber justificar bien las decisiones que se tomen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1379850" y="4700600"/>
            <a:ext cx="63843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Básicos de POO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536628"/>
            <a:ext cx="8520600" cy="28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se lo puede modelar tal como en la vida real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partir de cómo se lo utiliza → a partir de las funciones que se llaman en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un estado → variables internas de la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se crea a partir de una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en el código se pueden crear varios televisores de la clase Televisor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123125" y="5403725"/>
            <a:ext cx="792000" cy="2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579500" y="6301250"/>
            <a:ext cx="5985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Notar que la clase Televisor se usa como un tipo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191" name="Google Shape;191;p24"/>
          <p:cNvCxnSpPr>
            <a:stCxn id="190" idx="0"/>
            <a:endCxn id="189" idx="2"/>
          </p:cNvCxnSpPr>
          <p:nvPr/>
        </p:nvCxnSpPr>
        <p:spPr>
          <a:xfrm flipH="1" rot="5400000">
            <a:off x="3739950" y="5469200"/>
            <a:ext cx="611100" cy="1053000"/>
          </a:xfrm>
          <a:prstGeom prst="bentConnector3">
            <a:avLst>
              <a:gd fmla="val 258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614525" y="4045725"/>
            <a:ext cx="4585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[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calcularPromedio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Abstracción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Desde afuera se interactúa con el objeto a través de las funciones (métodos) que provee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hace falta saber desde afuera cómo está implementada la función → </a:t>
            </a:r>
            <a:r>
              <a:rPr i="1" lang="en"/>
              <a:t>Abstracción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Alcanza con saber que una determinada clase provee una determinada funcionalidad y listo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1640554" y="4769475"/>
            <a:ext cx="3234000" cy="2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769425" y="5432000"/>
            <a:ext cx="50628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 hace falta saber cómo está implementada la función → solo alcanza con saber que la función retorna el promedio de los valores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01" name="Google Shape;201;p25"/>
          <p:cNvCxnSpPr>
            <a:stCxn id="200" idx="1"/>
            <a:endCxn id="199" idx="2"/>
          </p:cNvCxnSpPr>
          <p:nvPr/>
        </p:nvCxnSpPr>
        <p:spPr>
          <a:xfrm rot="10800000">
            <a:off x="3257625" y="5056100"/>
            <a:ext cx="511800" cy="936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(1)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 que interesa conocer de una clase son las funciones que provee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Desde el punto de vista del usuario de una clase, las variables internas no le interesan → por lo tanto no debería poder acceder/modificar dichas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correcta es que se modifique a través de una función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poder controlar la forma en que se modifica una variable interna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otra manera podría poner por ejemplo el canal del televisor en -1 → INCORRECTO!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correcta es que se modifique a través de una función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poder controlar la forma en que se modifica una variable interna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otra manera podría poner por ejemplo el canal del televisor en -1 → INCORRECTO!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1085500" y="4169700"/>
            <a:ext cx="63546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(2)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5638088" y="5229525"/>
            <a:ext cx="2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FORMA INCORRECTA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5638088" y="5662190"/>
            <a:ext cx="2420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FORMA CORRECTA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1085500" y="5313221"/>
            <a:ext cx="2348400" cy="31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085500" y="5745900"/>
            <a:ext cx="2727600" cy="31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7"/>
          <p:cNvCxnSpPr>
            <a:stCxn id="217" idx="3"/>
            <a:endCxn id="215" idx="1"/>
          </p:cNvCxnSpPr>
          <p:nvPr/>
        </p:nvCxnSpPr>
        <p:spPr>
          <a:xfrm>
            <a:off x="3433900" y="5472371"/>
            <a:ext cx="22041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7"/>
          <p:cNvCxnSpPr>
            <a:stCxn id="218" idx="3"/>
            <a:endCxn id="216" idx="1"/>
          </p:cNvCxnSpPr>
          <p:nvPr/>
        </p:nvCxnSpPr>
        <p:spPr>
          <a:xfrm>
            <a:off x="3813100" y="5905050"/>
            <a:ext cx="18249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Para poder controlar a qué cosas se puede acceder y a qué cosas no, existen dos palabras especiales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public → cualquiera puede acceder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private → solamente dentro de la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no se especifica ninguna de las dos, automáticamente es “public”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Siempre se recomienda especificar alguna de las dos, para que el código sea más legible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311700" y="1356875"/>
            <a:ext cx="5279100" cy="5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0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0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0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(4)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3440800" y="1628725"/>
            <a:ext cx="4502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Se le dicen variables internas porque solamente se acceden internamente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3135025" y="1713175"/>
            <a:ext cx="147900" cy="542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4835275" y="3591800"/>
            <a:ext cx="147900" cy="215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5081850" y="4231100"/>
            <a:ext cx="34044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Los métodos son públicos porque queremos que se accedan desde afuera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311700" y="1308030"/>
            <a:ext cx="8520600" cy="18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 método especial que se invoca al crear una instancia de una determinada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para crear diferentes versiones de un objeto de una determinada clase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374975" y="3159250"/>
            <a:ext cx="3996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'Renault'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'Clio'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'Peugeot'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'307'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