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86258eae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86258ea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afcd081f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afcd08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afcd081f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afcd08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86258eae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86258ea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afcd081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afcd0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afcd081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afcd08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afcd081f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afcd08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afcd081f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afcd08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afcd081f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afcd08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afcd081f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afcd08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86258eae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86258e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Introducción a Autenticación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</a:t>
            </a:r>
            <a:r>
              <a:rPr lang="en"/>
              <a:t>- Parte 1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Implementar un login básico </a:t>
            </a:r>
            <a:r>
              <a:rPr lang="en"/>
              <a:t>🤪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 endpoint POST que recibe en el body la combinación username/password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Usando TypeORM, crear una tabla “usuario” que tenga como columnas usuario y contraseña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 API debe chequear que esa combinación coincida lo que haya en la 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 caso de que no exista, la API debe devolver un mensaje de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 caso de que exista, devolver un texto fijo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Este texto fijo lo vamos a usar como </a:t>
            </a:r>
            <a:r>
              <a:rPr i="1" lang="en"/>
              <a:t>token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Parte 2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Implementar un endpoint básico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 funcionalidad básica: que retorne un JSON con un “hola mundo”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 requisito es que el “hola mundo” se debe devolver </a:t>
            </a:r>
            <a:r>
              <a:rPr b="1" lang="en"/>
              <a:t>solamente </a:t>
            </a:r>
            <a:r>
              <a:rPr lang="en"/>
              <a:t>si en el body del request le pasamos el </a:t>
            </a:r>
            <a:r>
              <a:rPr i="1" lang="en"/>
              <a:t>token </a:t>
            </a:r>
            <a:r>
              <a:rPr lang="en"/>
              <a:t>que obtuvimos en el otro endpoint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 que vimos fue un manejo </a:t>
            </a:r>
            <a:r>
              <a:rPr i="1" lang="en"/>
              <a:t>muy </a:t>
            </a:r>
            <a:r>
              <a:rPr lang="en"/>
              <a:t>básico de usuarios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Para todos los usuarios estamos devolviendo el mismo token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Estaría bueno poder manejar diferentes tipos de usuarios → ejemplo: user, admin,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 contenido del token lo podemos ver directo desde Postman → problemas de seguridad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Necesitaríamos que el token esté encriptado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Existe un mecanismo de tokens muy utilizado  actualmente → JSON Web Token (JWT)</a:t>
            </a:r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Planteo para la próxima clase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Autenticación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Implementación en una API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de Sesiones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Secuencia de Login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 en Vivo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Planteo para la próxima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no es verlo en detalle sino dar una noción de qué es, y cómo funciona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Dentro del manejo de usuarios, una parte del proceso es la </a:t>
            </a:r>
            <a:r>
              <a:rPr i="1" lang="en"/>
              <a:t>autenticación</a:t>
            </a:r>
            <a:endParaRPr i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verificar que un usuario es quien realmente dice ser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si un usuario quiere iniciar sesión con usuario y contraseña, la API verifica si esa combinación de user/pass es auténtica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si existe o es correcta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una API (1)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los datos de usuarios y contraseñas se guardan en la base de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Existen otros enfoques, pero quedan por fuera del alcance de este curso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API básicamente lo que hace es comparar lo que le llega en el request, contra lo que figura en la base de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no coinciden → devuelvo un response de error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coinciden → avisarle al usuario que está autenticado (más adelante vemos cómo hacerlo)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de mandar un request siempre es mediante un POST (http://localhost:8080/login)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body poner user/password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una API (2)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vez que el usuario inicia sesión, hay que hacer que el resto de los endpoints requieran de un usuario logueado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posible forma de hacerlo es que para cada request, haya que mandar user/pass → no es la forma más elegante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cada request habría que hacer un acceso a la base de datos → feo!! </a:t>
            </a:r>
            <a:r>
              <a:rPr lang="en" sz="2800"/>
              <a:t>🤪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que haber una forma de que el usuario tenga que iniciar sesión una sola vez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Manejando Sesiones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iniciamos sesión de forma exitosa, la API nos retorna un string largo y raro → </a:t>
            </a:r>
            <a:r>
              <a:rPr i="1" lang="en"/>
              <a:t>token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token es nuestro </a:t>
            </a:r>
            <a:r>
              <a:rPr i="1" lang="en"/>
              <a:t>permiso </a:t>
            </a:r>
            <a:r>
              <a:rPr lang="en"/>
              <a:t>para poder usar el resto de los endpoints de la API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que el resto de los endpoints antes de hacer su trabajo, chequean que el request tenga un token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no tenemos el token, la API recibe el request pero no nos va a dejar usar la funcionalidad que ofrece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Imaginarse una tarjeta para fichar en el trabajo, o para abrir una puerta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tarjeta es el mecanismo que tiene el sensor para saber que estamos </a:t>
            </a:r>
            <a:r>
              <a:rPr i="1" lang="en"/>
              <a:t>autorizados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la tarjeta, no hay manera de abrir la puerta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 de Login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15485" l="16356" r="14218" t="14255"/>
          <a:stretch/>
        </p:blipFill>
        <p:spPr>
          <a:xfrm>
            <a:off x="1075575" y="1548750"/>
            <a:ext cx="819025" cy="8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7127200" y="1548750"/>
            <a:ext cx="1134900" cy="8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API</a:t>
            </a:r>
            <a:endParaRPr b="1" sz="2400"/>
          </a:p>
        </p:txBody>
      </p:sp>
      <p:sp>
        <p:nvSpPr>
          <p:cNvPr id="213" name="Google Shape;213;p28"/>
          <p:cNvSpPr/>
          <p:nvPr/>
        </p:nvSpPr>
        <p:spPr>
          <a:xfrm>
            <a:off x="1329898" y="2318875"/>
            <a:ext cx="296100" cy="387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7546598" y="2377650"/>
            <a:ext cx="296100" cy="387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1971725" y="2377650"/>
            <a:ext cx="4828200" cy="661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Enviamos user/password</a:t>
            </a:r>
            <a:endParaRPr b="1"/>
          </a:p>
        </p:txBody>
      </p:sp>
      <p:sp>
        <p:nvSpPr>
          <p:cNvPr id="216" name="Google Shape;216;p28"/>
          <p:cNvSpPr/>
          <p:nvPr/>
        </p:nvSpPr>
        <p:spPr>
          <a:xfrm>
            <a:off x="1971729" y="4424625"/>
            <a:ext cx="4828200" cy="661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Hacemos otro request mandando el </a:t>
            </a:r>
            <a:r>
              <a:rPr b="1" i="1" lang="en"/>
              <a:t>token</a:t>
            </a:r>
            <a:endParaRPr b="1" i="1"/>
          </a:p>
        </p:txBody>
      </p:sp>
      <p:sp>
        <p:nvSpPr>
          <p:cNvPr id="217" name="Google Shape;217;p28"/>
          <p:cNvSpPr/>
          <p:nvPr/>
        </p:nvSpPr>
        <p:spPr>
          <a:xfrm>
            <a:off x="1971725" y="3028925"/>
            <a:ext cx="4828200" cy="661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OK → API devuelve un token</a:t>
            </a:r>
            <a:endParaRPr b="1"/>
          </a:p>
        </p:txBody>
      </p:sp>
      <p:sp>
        <p:nvSpPr>
          <p:cNvPr id="218" name="Google Shape;218;p28"/>
          <p:cNvSpPr txBox="1"/>
          <p:nvPr/>
        </p:nvSpPr>
        <p:spPr>
          <a:xfrm>
            <a:off x="3085000" y="2151150"/>
            <a:ext cx="2851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localhost:8080/login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971725" y="5194325"/>
            <a:ext cx="4828200" cy="661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OK → API hace lo que tenga que hacer</a:t>
            </a:r>
            <a:endParaRPr b="1"/>
          </a:p>
        </p:txBody>
      </p:sp>
      <p:sp>
        <p:nvSpPr>
          <p:cNvPr id="220" name="Google Shape;220;p28"/>
          <p:cNvSpPr txBox="1"/>
          <p:nvPr/>
        </p:nvSpPr>
        <p:spPr>
          <a:xfrm>
            <a:off x="3085000" y="4197700"/>
            <a:ext cx="2851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localhost:8080/otracosa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con Postman un POST a un endpoint, para así obtener un token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Armar una API de prueba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ese token para pegarle a otro endpoint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pruebas con un token diferente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32" name="Google Shape;232;p3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