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33072a9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33072a9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f33072a98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f33072a98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33072a9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33072a9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f33072a9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f33072a9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f33072a98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f33072a98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33072a98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f33072a98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f33072a98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f33072a98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3c4abc2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3c4abc2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f33072a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f33072a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33072a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33072a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33072a9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33072a9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33072a9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33072a9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33072a9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33072a9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450a4768ff772c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450a4768ff772c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450a4768ff772c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450a4768ff772c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450a4768ff772c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450a4768ff772c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450a4768ff772c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450a4768ff772c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f33072a9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f33072a9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39c6421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39c6421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">
    <p:bg>
      <p:bgPr>
        <a:solidFill>
          <a:schemeClr val="accen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 u="none" strike="noStrike" cap="none">
                <a:solidFill>
                  <a:schemeClr val="accent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1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dottori/nest-cfp-demo/blob/master/cfp-documentation/1-staticfiles.md" TargetMode="External"/><Relationship Id="rId4" Type="http://schemas.openxmlformats.org/officeDocument/2006/relationships/hyperlink" Target="https://docs.nestjs.com/recipes/serve-stati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nestj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servidor web?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4294967295"/>
          </p:nvPr>
        </p:nvSpPr>
        <p:spPr>
          <a:xfrm>
            <a:off x="311700" y="1879125"/>
            <a:ext cx="8520600" cy="45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servidor web o servidor HTTP es un programa informático que procesa una aplicación del lado del servidor realizando: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conexiones bidireccionales y/o unidireccionales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conexiones síncronas o asíncronas con el cliente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generando o cediendo una respuesta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 el proyecto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192725" y="1530725"/>
            <a:ext cx="87585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Iniciar el servidor:</a:t>
            </a:r>
            <a:endParaRPr/>
          </a:p>
          <a:p>
            <a:pPr marL="0" marR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npm run start:dev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Verlo en el navegador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http://localhost:3000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el Hello World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96" y="2211534"/>
            <a:ext cx="6955050" cy="36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(para el futuro)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el archivo app.controller.ts vemos una linea: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@Controller()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Este archivo hace un “return” que es lo que vemos en el navegador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vamos a usarlo más adelante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cambiarla a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@Controller('api')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50" y="2136100"/>
            <a:ext cx="7501150" cy="3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/>
          <p:nvPr/>
        </p:nvSpPr>
        <p:spPr>
          <a:xfrm>
            <a:off x="7034664" y="2023675"/>
            <a:ext cx="1349100" cy="1092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está pasando?</a:t>
            </a: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localhost: nombre del servidor o URL, en este caso localhost es un alias/apodo para nuestra PC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3000: puerto, un “oido” en la PC asignado a un programa en particular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/api: endpoint, ruta que el servidor NEST sabe que ejecutar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Servir archivos estáticos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192725" y="1530725"/>
            <a:ext cx="87585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npm install --save @nestjs/serve-static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app.module.ts agregar en </a:t>
            </a:r>
            <a:r>
              <a:rPr lang="en">
                <a:solidFill>
                  <a:srgbClr val="5B0F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imports</a:t>
            </a:r>
            <a:endParaRPr>
              <a:solidFill>
                <a:srgbClr val="5B0F00"/>
              </a:solidFill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ServeStaticModule.</a:t>
            </a:r>
            <a:r>
              <a:rPr lang="en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forRoot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rootPath</a:t>
            </a:r>
            <a:r>
              <a:rPr lang="en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'..'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'client'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}),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el sitio estático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 los archivos estáticos en la carpeta “</a:t>
            </a:r>
            <a:r>
              <a:rPr lang="en">
                <a:solidFill>
                  <a:srgbClr val="5B0F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/>
              <a:t>”, a la misma altura de “</a:t>
            </a:r>
            <a:r>
              <a:rPr lang="en">
                <a:solidFill>
                  <a:srgbClr val="5B0F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</a:t>
            </a:r>
            <a:r>
              <a:rPr lang="en">
                <a:highlight>
                  <a:srgbClr val="D0E0E3"/>
                </a:highlight>
              </a:rPr>
              <a:t>index.html</a:t>
            </a:r>
            <a:endParaRPr>
              <a:highlight>
                <a:srgbClr val="D0E0E3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hoja de estilos en </a:t>
            </a:r>
            <a:r>
              <a:rPr lang="en">
                <a:highlight>
                  <a:srgbClr val="D0E0E3"/>
                </a:highlight>
              </a:rPr>
              <a:t>css/estilos.css</a:t>
            </a:r>
            <a:endParaRPr>
              <a:highlight>
                <a:srgbClr val="D0E0E3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Documentación oficial del framework: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https://docs.nestjs.com/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https://docs.nestjs.com/recipes/serve-static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https://github.com/jdottori/nest-cfp-demo/blob/master/cfp-documentation/1-staticfiles.md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Rutas</a:t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0" y="1379750"/>
            <a:ext cx="5609748" cy="50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y Refresco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4294967295"/>
          </p:nvPr>
        </p:nvSpPr>
        <p:spPr>
          <a:xfrm>
            <a:off x="311700" y="1300925"/>
            <a:ext cx="8520600" cy="511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ahora nuestra página web va a estar en un servidor.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navegador puede usar caché para acelerar la navegación, mostrándonos a veces una versión vieja de la página (o de algunos archivos CSS, JS, …)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siempre Ctrl+F5 para actualizar los archivos para forzar a borrar el cache o con el inspector deshabilitar el cache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163" y="5202438"/>
            <a:ext cx="39719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/>
          <p:nvPr/>
        </p:nvSpPr>
        <p:spPr>
          <a:xfrm>
            <a:off x="6641375" y="5619200"/>
            <a:ext cx="1283400" cy="274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4976125" y="5217625"/>
            <a:ext cx="783600" cy="52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hace un servidor web?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4294967295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La versión más simple de servidores web sirven archivos estáticos</a:t>
            </a:r>
            <a:endParaRPr sz="300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Simplemente envía el archivo que le pidieron en un response HTTP.</a:t>
            </a:r>
            <a:endParaRPr sz="300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Estos archivos son HTML, CSS, JS, imágenes, audio, etc.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pic>
        <p:nvPicPr>
          <p:cNvPr id="218" name="Google Shape;218;p29" descr="https://dusovsv0rchra.cloudfront.net/osolaborioso/136364535666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215" y="1727233"/>
            <a:ext cx="7056900" cy="4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Hypertext Transfer Protocol, ‘protocolo de transferencia de hipertextos’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su variante segura HTTPS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usamos todo el tiempo para navegar por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hacer pedidos de recursos a un servidor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y el navegador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 navegador es un cliente HTTP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Solicita archivos al servidor, lee y dibuja esos archivos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Elige que otros archivos descargar (CSS, img, js, etc)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Hay códigos de respuesta: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200: 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404: Not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500: Internal server error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Nest: un framework backend</a:t>
            </a: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Nest o NestJS es un framework para construir aplicaciones Node.JS eficientes, y escalables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Usa progressive JavaScript y TypeScript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Combina OOP (Object Oriented Programming), FP (Functional Programming), and FRP (Functional Reactive Programming)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25" y="4453450"/>
            <a:ext cx="6135249" cy="21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0" y="6337275"/>
            <a:ext cx="2842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https://docs.nestjs.com/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Webserver en Nest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hacer un web server de un sitio estático en Nest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el proyecto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246275" y="1530725"/>
            <a:ext cx="86514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Instalar Nest CLI Tool: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npm i -g @nestjs/cli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Crear proyecto NEST: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nest new cfp-demo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Entrar a la carpeta y commitear el código inicial: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cd cfp-demo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git commit -m "Initial Project commit"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//conectar un remoto en git y pushear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Conectar un remoto en git y pushear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 un proyecto en Github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Después: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Opción A: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//se supone que el repositorio está vacío (sin commits)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git remote add origin URL_DE_GITHUB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git push -u origin master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Opción B: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Hacer un clone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Mover los archivos ahi (incluir .gitignore)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683</Words>
  <Application>Microsoft Office PowerPoint</Application>
  <PresentationFormat>Presentación en pantalla (4:3)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Proxima Nova</vt:lpstr>
      <vt:lpstr>Consolas</vt:lpstr>
      <vt:lpstr>Arial</vt:lpstr>
      <vt:lpstr>Calibri</vt:lpstr>
      <vt:lpstr>Courier New</vt:lpstr>
      <vt:lpstr>CFP-2019</vt:lpstr>
      <vt:lpstr>¿Qué es un servidor web?</vt:lpstr>
      <vt:lpstr>¿Qué hace un servidor web?</vt:lpstr>
      <vt:lpstr>DNS</vt:lpstr>
      <vt:lpstr>HTTP</vt:lpstr>
      <vt:lpstr>HTTP y el navegador</vt:lpstr>
      <vt:lpstr>Nest: un framework backend</vt:lpstr>
      <vt:lpstr>Webserver en Nest</vt:lpstr>
      <vt:lpstr>Crear el proyecto</vt:lpstr>
      <vt:lpstr>Conectar un remoto en git y pushear</vt:lpstr>
      <vt:lpstr>Iniciar el proyecto</vt:lpstr>
      <vt:lpstr>Ver el Hello World</vt:lpstr>
      <vt:lpstr>API (para el futuro)</vt:lpstr>
      <vt:lpstr>Presentación de PowerPoint</vt:lpstr>
      <vt:lpstr>¿Qué está pasando?</vt:lpstr>
      <vt:lpstr>Servir archivos estáticos</vt:lpstr>
      <vt:lpstr>Crear el sitio estático</vt:lpstr>
      <vt:lpstr>Presentación de PowerPoint</vt:lpstr>
      <vt:lpstr>Rutas</vt:lpstr>
      <vt:lpstr>Cache y Refresco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Mariela Gonzalez</dc:creator>
  <cp:lastModifiedBy>Mariela Gonzalez</cp:lastModifiedBy>
  <cp:revision>3</cp:revision>
  <dcterms:modified xsi:type="dcterms:W3CDTF">2019-08-27T21:23:06Z</dcterms:modified>
</cp:coreProperties>
</file>