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9695974b4_1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9695974b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9695974b4_1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9695974b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9695974b4_1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9695974b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9524040bf_0_17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9524040b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9524040bf_0_17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9524040b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9524040bf_0_18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9524040b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524040bf_0_16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9524040b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695974b4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695974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9695974b4_1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9695974b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9695974b4_1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9695974b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56955627_1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c5695562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56955627_1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5695562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9695974b4_1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9695974b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9695974b4_1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9695974b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Polimorfismo + Repaso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Diagramas de Clase</a:t>
            </a:r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una de las formas de entender un sistema sin tener que ver el código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Sobre todo cuando tenemos miles de líneas de código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Plantear el diagrama de antemano es una buena práctica para poder organizar mejor el código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Aunque a veces tenemos que ir y venir para acomodar las cosas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solución bien planteada es mucho más fácil de implementar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Cuando tenemos un sistema real, si no hacemos un planteo de antemano, la organización del equipo desaparece y el desarrollo se torna un caos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Polimorfismo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Suponer dos clases: AutoCarreras y AutoCiudad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Ambos son autos → heredan de Auto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Ambos pueden acelerar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Sin embargo → aceleran </a:t>
            </a:r>
            <a:r>
              <a:rPr i="1" lang="en"/>
              <a:t>diferente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clase padre Auto definen el método “acelerar”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Pero las clases hijas lo </a:t>
            </a:r>
            <a:r>
              <a:rPr i="1" lang="en"/>
              <a:t>redefinen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Concretamente, definen en el código un método con el mismo nombre que en la clase padre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Evitar </a:t>
            </a:r>
            <a:r>
              <a:rPr i="1" lang="en"/>
              <a:t>siempre </a:t>
            </a:r>
            <a:r>
              <a:rPr lang="en"/>
              <a:t>duplicar el código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/>
              <a:t>Tener cuidado cuando se usa herencia, </a:t>
            </a:r>
            <a:r>
              <a:rPr i="1" lang="en"/>
              <a:t>no forzarla</a:t>
            </a:r>
            <a:endParaRPr i="1"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 auto y un avión tienen patente, pero no tiene nada que ver una cosa con la otra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Herencia hace que de una clase padre, se le transfiera a la clase hija todo lo que sea </a:t>
            </a:r>
            <a:r>
              <a:rPr i="1" lang="en"/>
              <a:t>public</a:t>
            </a:r>
            <a:r>
              <a:rPr lang="en"/>
              <a:t> y </a:t>
            </a:r>
            <a:r>
              <a:rPr i="1" lang="en"/>
              <a:t>protected</a:t>
            </a:r>
            <a:r>
              <a:rPr lang="en"/>
              <a:t> → a veces puede que traigamos cosas que no necesitamos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Tomarse el tiempo necesario para plantear correctamente la solución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Cuanto más tiempo le dediquen al diagrama, más problemas se van a evitar en el código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252" name="Google Shape;252;p3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</a:t>
            </a:r>
            <a:endParaRPr/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Iniciar proyecto NPM y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Plantear diagrama de clases para clases Auto y AutoCarreras redefiniendo métodos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el código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Subir a GitHub y avisar por Slack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Idem ejercicio anterior, pero proponiendo un ejercicio que emplee una clase padre y dos clases hijas → usando </a:t>
            </a:r>
            <a:r>
              <a:rPr i="1" lang="en"/>
              <a:t>polimorfismo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Subir a GitHub y avisar por Slack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Fuera de Clase</a:t>
            </a:r>
            <a:endParaRPr/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Iniciar proyecto NPM y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Plantear un diagrama de clase con los siguientes requisitos e implementar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Herencia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Composición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Variables protected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Polimorfismo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Métodos privados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Definir tarea NPM para compilar y correr los archivos necesarios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Subir proyecto a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Mandar por Slack el link al proyecto 🤙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Repaso de Herencia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Redefinición de métodos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 con Clase Televisor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Repaso de la Semana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Herencia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Composición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Diagramas de Clase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Polimorfismo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Recomendaciones Generales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de Herencia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tenemos dos clases con variables y métodos similares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Las cosas en común ponerlas en una superclase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Las dos clases originales extenderán la superclase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Sirve para evitar que dupliquemos el código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lo tanto → para escribir menos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Código más claro y prolijo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Variables </a:t>
            </a:r>
            <a:r>
              <a:rPr i="1" lang="en"/>
              <a:t>protected </a:t>
            </a:r>
            <a:r>
              <a:rPr lang="en"/>
              <a:t>→ privadas salvo para subclases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constructor de la subclase </a:t>
            </a:r>
            <a:r>
              <a:rPr i="1" lang="en"/>
              <a:t>debe </a:t>
            </a:r>
            <a:r>
              <a:rPr lang="en"/>
              <a:t>incluir una llamada al constructor de la superclase → </a:t>
            </a:r>
            <a:r>
              <a:rPr i="1" lang="en"/>
              <a:t>super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no incluirla → </a:t>
            </a:r>
            <a:r>
              <a:rPr i="1" lang="en"/>
              <a:t>tsc </a:t>
            </a:r>
            <a:r>
              <a:rPr lang="en"/>
              <a:t>se queja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Redefinición de Métodos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una clase hereda de otra, nos traemos los métodos y variables de dicha clase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Pero también se pueden redefinir los métodos de la clase padre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Suponer la clase Auto, y la clase AutoDeportivo que hereda de Auto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Ambos pueden acelerar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Sin embargo, aceleran </a:t>
            </a:r>
            <a:r>
              <a:rPr i="1" lang="en"/>
              <a:t>diferente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Otro ejemplo, un teléfono de hace diez años con cámara, y un teléfono nuevo con cámara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Ambos pueden sacar fotos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Sin embargo, uno saca mejores fotos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Redefinición - Clase Auto</a:t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256550" y="1559075"/>
            <a:ext cx="3901200" cy="29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4479900" y="1559075"/>
            <a:ext cx="4191000" cy="29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AutoDeportivo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256550" y="4737275"/>
            <a:ext cx="4272600" cy="183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'Ford'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'Fiesta'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superAuto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AutoDeportivo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'Ford'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'Mustang'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superAuto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superAuto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375" y="4737275"/>
            <a:ext cx="4191000" cy="4857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26"/>
          <p:cNvSpPr txBox="1"/>
          <p:nvPr/>
        </p:nvSpPr>
        <p:spPr>
          <a:xfrm>
            <a:off x="4774575" y="5624550"/>
            <a:ext cx="42726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Los dos son un Auto, pero reaccionan diferente cuando los aceleramos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04" name="Google Shape;204;p26"/>
          <p:cNvCxnSpPr>
            <a:stCxn id="202" idx="2"/>
            <a:endCxn id="203" idx="0"/>
          </p:cNvCxnSpPr>
          <p:nvPr/>
        </p:nvCxnSpPr>
        <p:spPr>
          <a:xfrm flipH="1" rot="-5400000">
            <a:off x="6710475" y="5423450"/>
            <a:ext cx="401400" cy="6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Redefinición de Métodos</a:t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invocamos a un método, se arranca de </a:t>
            </a:r>
            <a:r>
              <a:rPr i="1" lang="en"/>
              <a:t>abajo hacia arriba</a:t>
            </a:r>
            <a:r>
              <a:rPr lang="en"/>
              <a:t> → arranca en los hijos, para terminar en el padre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el ejemplo anterior, cuando invocamos al método “acelerar”, si la clase AutoDeportivo no definiese nada → se llama al “acelerar” de la clase padre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idea central es entender que ambas clases son un auto, pero reaccionan diferente al acelerarlos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Este concepto se llama </a:t>
            </a:r>
            <a:r>
              <a:rPr i="1" lang="en"/>
              <a:t>Polimorfismo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idea concreta es mucho más sencilla que la sensación que transmite el nombre del concepto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216" name="Google Shape;216;p2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Repaso de la Semana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de la Semana - Herencia </a:t>
            </a:r>
            <a:endParaRPr/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tenemos dos clases con variables y métodos similares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Las cosas en común ponerlas en una superclase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Las dos clases originales extenderán la superclase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Sirve para evitar que dupliquemos el código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lo tanto → para escribir menos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Código más claro y prolijo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Variables </a:t>
            </a:r>
            <a:r>
              <a:rPr i="1" lang="en"/>
              <a:t>protected </a:t>
            </a:r>
            <a:r>
              <a:rPr lang="en"/>
              <a:t>→ privadas salvo para subclases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constructor de la subclase </a:t>
            </a:r>
            <a:r>
              <a:rPr i="1" lang="en"/>
              <a:t>debe </a:t>
            </a:r>
            <a:r>
              <a:rPr lang="en"/>
              <a:t>incluir una llamada al constructor de la superclase → </a:t>
            </a:r>
            <a:r>
              <a:rPr i="1" lang="en"/>
              <a:t>super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no incluirla → </a:t>
            </a:r>
            <a:r>
              <a:rPr i="1" lang="en"/>
              <a:t>tsc </a:t>
            </a:r>
            <a:r>
              <a:rPr lang="en"/>
              <a:t>se queja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Composición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cuando una clase más compleja está compuesta por clases más sencillas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otras palabras, cuando una variable interna de una clase no es un tipo básico, sino otra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caso de elegir entre herencia y composición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Pensar en escribir la menor cantidad de código posible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Pero también evitar exponer funcionalidad no pretendida → no abusar de la herencia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Ejemplo: un auto está compuesto por ruedas, motor, puertas,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