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09ec45c6_0_74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09ec45c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a3cc0b87_1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a3cc0b8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a3cc0b87_1_6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a3cc0b8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f29863f47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f29863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text para escribir una tarea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Boton Agregar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910fdf5e_0_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910fdf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10fdf5e_0_6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10fdf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78645bb4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78645b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78645bb4e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78645bb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8645bb4e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8645bb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2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75" y="1351200"/>
            <a:ext cx="7605250" cy="49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Creación (POST al recurso)</a:t>
            </a:r>
            <a:endParaRPr/>
          </a:p>
        </p:txBody>
      </p:sp>
      <p:sp>
        <p:nvSpPr>
          <p:cNvPr id="199" name="Google Shape;199;p27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sp>
        <p:nvSpPr>
          <p:cNvPr id="205" name="Google Shape;205;p28"/>
          <p:cNvSpPr txBox="1"/>
          <p:nvPr>
            <p:ph idx="4294967295" type="body"/>
          </p:nvPr>
        </p:nvSpPr>
        <p:spPr>
          <a:xfrm>
            <a:off x="311700" y="1823525"/>
            <a:ext cx="8520600" cy="45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HTTP existen diferentes métodos.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la creación de un recurso se utiliza el método POST.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programar en nuestra API que si le enviamos POST a /productos se cree un producto.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Pensemos...</a:t>
            </a:r>
            <a:endParaRPr/>
          </a:p>
        </p:txBody>
      </p:sp>
      <p:sp>
        <p:nvSpPr>
          <p:cNvPr id="211" name="Google Shape;211;p29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Qué nos falta?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Enviar datos desde Postman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Recibir el pedido en el Controller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Pasarlo al Service y que se procese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Saber leer los datos que enviaron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1282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enviamos los datos?</a:t>
            </a:r>
            <a:endParaRPr/>
          </a:p>
        </p:txBody>
      </p:sp>
      <p:sp>
        <p:nvSpPr>
          <p:cNvPr id="217" name="Google Shape;217;p30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trabajar con APIs REST, los datos en general se </a:t>
            </a:r>
            <a:r>
              <a:rPr lang="en"/>
              <a:t>envían</a:t>
            </a:r>
            <a:r>
              <a:rPr lang="en"/>
              <a:t> en formato JSON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la estructura del dato, usamos la misma de salida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Manzana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precio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Enviando desde POSTMAN </a:t>
            </a:r>
            <a:endParaRPr/>
          </a:p>
        </p:txBody>
      </p:sp>
      <p:sp>
        <p:nvSpPr>
          <p:cNvPr id="223" name="Google Shape;223;p31"/>
          <p:cNvSpPr txBox="1"/>
          <p:nvPr>
            <p:ph idx="4294967295" type="body"/>
          </p:nvPr>
        </p:nvSpPr>
        <p:spPr>
          <a:xfrm>
            <a:off x="311700" y="1492725"/>
            <a:ext cx="8520600" cy="47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Hacemos un POST y escribimos nuestro JSON en el </a:t>
            </a:r>
            <a:r>
              <a:rPr b="1" lang="en"/>
              <a:t>body </a:t>
            </a:r>
            <a:r>
              <a:rPr lang="en"/>
              <a:t>de la solicitud.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23348" l="0" r="0" t="0"/>
          <a:stretch/>
        </p:blipFill>
        <p:spPr>
          <a:xfrm>
            <a:off x="-167900" y="2699151"/>
            <a:ext cx="9627225" cy="39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-167900" y="3781450"/>
            <a:ext cx="1706100" cy="5898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3261100" y="4475175"/>
            <a:ext cx="1706100" cy="5898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6372975" y="5064975"/>
            <a:ext cx="2367900" cy="5898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466375" y="5654775"/>
            <a:ext cx="2794800" cy="8373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4589575" y="5084775"/>
            <a:ext cx="1030500" cy="5898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¿Cómo recibimos los datos?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2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2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'@nestjs/common'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2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lang="en" sz="2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2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2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6" name="Google Shape;236;p32"/>
          <p:cNvSpPr/>
          <p:nvPr/>
        </p:nvSpPr>
        <p:spPr>
          <a:xfrm>
            <a:off x="6472075" y="1496100"/>
            <a:ext cx="1178700" cy="5898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486200" y="1971800"/>
            <a:ext cx="1178700" cy="5898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1933100" y="3953875"/>
            <a:ext cx="3319500" cy="5898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486200" y="3458375"/>
            <a:ext cx="1555500" cy="5898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hacemos en el service?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Modificación del archivo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0" y="1530725"/>
            <a:ext cx="91440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'nombre_producto'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'precio'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getNombreProducto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&amp;&amp;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getPrecio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listaProductos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appendFileSync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'productos.csv'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getNombreProducto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+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getPrecio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"ok"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"parametros incorrectos"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5992725" y="4198400"/>
            <a:ext cx="3133800" cy="480000"/>
          </a:xfrm>
          <a:prstGeom prst="rect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Escribe en el archivo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