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f27f3641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f27f364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ff08bb71c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ff08bb71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ff08bb71c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ff08bb71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f27f3641d_1_5:notes"/>
          <p:cNvSpPr txBox="1"/>
          <p:nvPr>
            <p:ph idx="1" type="body"/>
          </p:nvPr>
        </p:nvSpPr>
        <p:spPr>
          <a:xfrm>
            <a:off x="685011" y="4344025"/>
            <a:ext cx="54882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725" lIns="90725" spcFirstLastPara="1" rIns="90725" wrap="square" tIns="9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5f27f3641d_1_5:notes"/>
          <p:cNvSpPr/>
          <p:nvPr>
            <p:ph idx="2" type="sldImg"/>
          </p:nvPr>
        </p:nvSpPr>
        <p:spPr>
          <a:xfrm>
            <a:off x="1113727" y="685488"/>
            <a:ext cx="463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ff08bb71c_0_5:notes"/>
          <p:cNvSpPr txBox="1"/>
          <p:nvPr>
            <p:ph idx="1" type="body"/>
          </p:nvPr>
        </p:nvSpPr>
        <p:spPr>
          <a:xfrm>
            <a:off x="685011" y="4344025"/>
            <a:ext cx="54882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725" lIns="90725" spcFirstLastPara="1" rIns="90725" wrap="square" tIns="9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ff08bb71c_0_5:notes"/>
          <p:cNvSpPr/>
          <p:nvPr>
            <p:ph idx="2" type="sldImg"/>
          </p:nvPr>
        </p:nvSpPr>
        <p:spPr>
          <a:xfrm>
            <a:off x="1113727" y="685488"/>
            <a:ext cx="463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f27f3641d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f27f3641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f27f3641d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f27f3641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f27f3641d_1_4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f27f3641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f27f3641d_1_56:notes"/>
          <p:cNvSpPr txBox="1"/>
          <p:nvPr>
            <p:ph idx="1" type="body"/>
          </p:nvPr>
        </p:nvSpPr>
        <p:spPr>
          <a:xfrm>
            <a:off x="685011" y="4344025"/>
            <a:ext cx="54882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725" lIns="90725" spcFirstLastPara="1" rIns="90725" wrap="square" tIns="9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f27f3641d_1_56:notes"/>
          <p:cNvSpPr/>
          <p:nvPr>
            <p:ph idx="2" type="sldImg"/>
          </p:nvPr>
        </p:nvSpPr>
        <p:spPr>
          <a:xfrm>
            <a:off x="1113727" y="685488"/>
            <a:ext cx="463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f27f3641d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f27f3641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ff08bb71c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ff08bb7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>
  <p:cSld name="SECTION_HEADER_2"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2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2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">
  <p:cSld name="MAIN_POINT">
    <p:bg>
      <p:bgPr>
        <a:solidFill>
          <a:schemeClr val="accen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/>
          <p:nvPr/>
        </p:nvSpPr>
        <p:spPr>
          <a:xfrm>
            <a:off x="101275" y="116640"/>
            <a:ext cx="8948400" cy="6625200"/>
          </a:xfrm>
          <a:prstGeom prst="rect">
            <a:avLst/>
          </a:prstGeom>
          <a:solidFill>
            <a:srgbClr val="E1E1E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483600" y="215250"/>
            <a:ext cx="81768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 u="none" cap="none" strike="noStrike">
                <a:solidFill>
                  <a:schemeClr val="accent1"/>
                </a:solidFill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HTTP/COR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Post: Envío de datos</a:t>
            </a:r>
            <a:endParaRPr/>
          </a:p>
        </p:txBody>
      </p:sp>
      <p:sp>
        <p:nvSpPr>
          <p:cNvPr id="194" name="Google Shape;194;p26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5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Vehiculos: Autos y camionetas</a:t>
            </a:r>
            <a:endParaRPr/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Hacer un sitio web que permita cargar los </a:t>
            </a:r>
            <a:r>
              <a:rPr lang="en"/>
              <a:t>vehículos</a:t>
            </a:r>
            <a:r>
              <a:rPr lang="en"/>
              <a:t> de la </a:t>
            </a:r>
            <a:r>
              <a:rPr lang="en"/>
              <a:t>concesionaria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Debe haber dos tipos de </a:t>
            </a:r>
            <a:r>
              <a:rPr lang="en"/>
              <a:t>vehículos</a:t>
            </a:r>
            <a:r>
              <a:rPr lang="en"/>
              <a:t>: autos y camionetas.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Todos los </a:t>
            </a:r>
            <a:r>
              <a:rPr lang="en"/>
              <a:t>vehículos</a:t>
            </a:r>
            <a:r>
              <a:rPr lang="en"/>
              <a:t> tienen: marca, patente, modelo, año, precio. Los autos tienen: </a:t>
            </a:r>
            <a:r>
              <a:rPr lang="en"/>
              <a:t>capacidad de baúl. </a:t>
            </a:r>
            <a:r>
              <a:rPr lang="en"/>
              <a:t>Las camionetas agregan: capacidad de carga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 tienen que poder ver los autos y camionetas juntos o por separado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me falta para que el usuario pueda guardar sus datos?</a:t>
            </a:r>
            <a:endParaRPr/>
          </a:p>
        </p:txBody>
      </p:sp>
      <p:sp>
        <p:nvSpPr>
          <p:cNvPr id="200" name="Google Shape;200;p27"/>
          <p:cNvSpPr txBox="1"/>
          <p:nvPr>
            <p:ph idx="4294967295" type="body"/>
          </p:nvPr>
        </p:nvSpPr>
        <p:spPr>
          <a:xfrm>
            <a:off x="311700" y="1962250"/>
            <a:ext cx="8520600" cy="48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Tenemos que poder hacer un POST desde el navegador.</a:t>
            </a:r>
            <a:endParaRPr/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Servicio web-unicen</a:t>
            </a:r>
            <a:endParaRPr/>
          </a:p>
        </p:txBody>
      </p:sp>
      <p:sp>
        <p:nvSpPr>
          <p:cNvPr id="207" name="Google Shape;207;p28"/>
          <p:cNvSpPr txBox="1"/>
          <p:nvPr>
            <p:ph idx="4294967295" type="body"/>
          </p:nvPr>
        </p:nvSpPr>
        <p:spPr>
          <a:xfrm>
            <a:off x="311700" y="1102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¿Cómo subo la información?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Envio una solicitud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Método: </a:t>
            </a:r>
            <a:r>
              <a:rPr lang="en" sz="2400">
                <a:solidFill>
                  <a:schemeClr val="dk1"/>
                </a:solidFill>
              </a:rPr>
              <a:t>POST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URL: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Fetch: Opciones</a:t>
            </a:r>
            <a:endParaRPr/>
          </a:p>
        </p:txBody>
      </p:sp>
      <p:sp>
        <p:nvSpPr>
          <p:cNvPr id="214" name="Google Shape;214;p29"/>
          <p:cNvSpPr txBox="1"/>
          <p:nvPr>
            <p:ph idx="4294967295" type="body"/>
          </p:nvPr>
        </p:nvSpPr>
        <p:spPr>
          <a:xfrm>
            <a:off x="311700" y="1496100"/>
            <a:ext cx="8520600" cy="54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Para enviar datos, necesitamos de fetch un segundo parámetro para indicar opciones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fetch(</a:t>
            </a:r>
            <a:r>
              <a:rPr lang="en" sz="3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opciones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Las opciones permiten definir: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Verbos HTTP (method)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Cuerpo del mensaje (body)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Encabezados (headers)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Otras opciones</a:t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2884525" y="2388050"/>
            <a:ext cx="2050800" cy="5898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Opciones - Fetch POST</a:t>
            </a:r>
            <a:endParaRPr/>
          </a:p>
        </p:txBody>
      </p:sp>
      <p:sp>
        <p:nvSpPr>
          <p:cNvPr id="221" name="Google Shape;221;p30"/>
          <p:cNvSpPr txBox="1"/>
          <p:nvPr>
            <p:ph idx="4294967295" type="body"/>
          </p:nvPr>
        </p:nvSpPr>
        <p:spPr>
          <a:xfrm>
            <a:off x="311700" y="1331050"/>
            <a:ext cx="8520600" cy="479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Usamos las opciones </a:t>
            </a:r>
            <a:r>
              <a:rPr b="1" lang="en"/>
              <a:t>method</a:t>
            </a:r>
            <a:r>
              <a:rPr lang="en"/>
              <a:t>, </a:t>
            </a:r>
            <a:r>
              <a:rPr b="1" lang="en"/>
              <a:t>headers</a:t>
            </a:r>
            <a:r>
              <a:rPr lang="en"/>
              <a:t> y </a:t>
            </a:r>
            <a:r>
              <a:rPr b="1" lang="en"/>
              <a:t>body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 sz="2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'http://url...'</a:t>
            </a:r>
            <a:r>
              <a:rPr lang="en" sz="2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2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"method"</a:t>
            </a:r>
            <a:r>
              <a:rPr lang="en" sz="2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lang="en" sz="2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"headers"</a:t>
            </a:r>
            <a:r>
              <a:rPr lang="en" sz="2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'Content-Type'</a:t>
            </a:r>
            <a:r>
              <a:rPr lang="en" sz="2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'application/json'</a:t>
            </a:r>
            <a:endParaRPr sz="26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2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"body"</a:t>
            </a:r>
            <a:r>
              <a:rPr lang="en" sz="2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'{ "nombre": "Juan" }'</a:t>
            </a:r>
            <a:endParaRPr sz="26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5698500" y="4081300"/>
            <a:ext cx="3133800" cy="1647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Content-Type describe el tipo de contenido del cuerpo del mensaje</a:t>
            </a:r>
            <a:endParaRPr sz="2400"/>
          </a:p>
        </p:txBody>
      </p:sp>
      <p:cxnSp>
        <p:nvCxnSpPr>
          <p:cNvPr id="223" name="Google Shape;223;p30"/>
          <p:cNvCxnSpPr/>
          <p:nvPr/>
        </p:nvCxnSpPr>
        <p:spPr>
          <a:xfrm rot="10800000">
            <a:off x="5034600" y="3964050"/>
            <a:ext cx="679500" cy="4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0"/>
          <p:cNvSpPr txBox="1"/>
          <p:nvPr/>
        </p:nvSpPr>
        <p:spPr>
          <a:xfrm>
            <a:off x="4480200" y="5851725"/>
            <a:ext cx="4352100" cy="805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El cuerpo debe ser una cadena (String)</a:t>
            </a:r>
            <a:endParaRPr sz="2400"/>
          </a:p>
        </p:txBody>
      </p:sp>
      <p:cxnSp>
        <p:nvCxnSpPr>
          <p:cNvPr id="225" name="Google Shape;225;p30"/>
          <p:cNvCxnSpPr/>
          <p:nvPr/>
        </p:nvCxnSpPr>
        <p:spPr>
          <a:xfrm rot="10800000">
            <a:off x="4023725" y="5173000"/>
            <a:ext cx="9513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0"/>
          <p:cNvSpPr txBox="1"/>
          <p:nvPr/>
        </p:nvSpPr>
        <p:spPr>
          <a:xfrm>
            <a:off x="4923300" y="2101425"/>
            <a:ext cx="3909000" cy="805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Indicamos el verbo de la solicitud</a:t>
            </a:r>
            <a:endParaRPr sz="2400"/>
          </a:p>
        </p:txBody>
      </p:sp>
      <p:cxnSp>
        <p:nvCxnSpPr>
          <p:cNvPr id="227" name="Google Shape;227;p30"/>
          <p:cNvCxnSpPr>
            <a:stCxn id="226" idx="1"/>
          </p:cNvCxnSpPr>
          <p:nvPr/>
        </p:nvCxnSpPr>
        <p:spPr>
          <a:xfrm flipH="1">
            <a:off x="4182300" y="2504325"/>
            <a:ext cx="7410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0"/>
          <p:cNvSpPr/>
          <p:nvPr/>
        </p:nvSpPr>
        <p:spPr>
          <a:xfrm>
            <a:off x="311700" y="2504325"/>
            <a:ext cx="317100" cy="35124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idx="4294967295" type="body"/>
          </p:nvPr>
        </p:nvSpPr>
        <p:spPr>
          <a:xfrm>
            <a:off x="311700" y="11786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lang="en"/>
              <a:t>El servicio de la cátedra espera siempre un objeto "thing", lo armamos y convertimos a string</a:t>
            </a:r>
            <a:endParaRPr/>
          </a:p>
        </p:txBody>
      </p:sp>
      <p:sp>
        <p:nvSpPr>
          <p:cNvPr id="234" name="Google Shape;234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Enviar JSON</a:t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5256825" y="2440983"/>
            <a:ext cx="3122400" cy="957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Enviamos el objeto serializado</a:t>
            </a:r>
            <a:endParaRPr b="1" sz="2400"/>
          </a:p>
        </p:txBody>
      </p:sp>
      <p:cxnSp>
        <p:nvCxnSpPr>
          <p:cNvPr id="236" name="Google Shape;236;p31"/>
          <p:cNvCxnSpPr>
            <a:stCxn id="235" idx="1"/>
          </p:cNvCxnSpPr>
          <p:nvPr/>
        </p:nvCxnSpPr>
        <p:spPr>
          <a:xfrm rot="10800000">
            <a:off x="4223325" y="2919933"/>
            <a:ext cx="1033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1"/>
          <p:cNvCxnSpPr/>
          <p:nvPr/>
        </p:nvCxnSpPr>
        <p:spPr>
          <a:xfrm flipH="1">
            <a:off x="7924875" y="3104825"/>
            <a:ext cx="18000" cy="300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1"/>
          <p:cNvSpPr txBox="1"/>
          <p:nvPr/>
        </p:nvSpPr>
        <p:spPr>
          <a:xfrm>
            <a:off x="3133150" y="4092600"/>
            <a:ext cx="585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fetch(url,{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method: 'POST',	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headers: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	'Content-Type': 'application/json'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},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body: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JSON.stringify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}).then(...)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361075" y="1999125"/>
            <a:ext cx="5089200" cy="27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7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data =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"nombre": "Web Unicen!!"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312550" y="4893125"/>
            <a:ext cx="3049200" cy="1754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JSON.Stringify convierte el objeto a la cadena de texto lista para enviarla.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- Crear Información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CORS y Codepen</a:t>
            </a:r>
            <a:endParaRPr/>
          </a:p>
        </p:txBody>
      </p:sp>
      <p:sp>
        <p:nvSpPr>
          <p:cNvPr id="251" name="Google Shape;251;p33"/>
          <p:cNvSpPr txBox="1"/>
          <p:nvPr>
            <p:ph idx="4294967295" type="body"/>
          </p:nvPr>
        </p:nvSpPr>
        <p:spPr>
          <a:xfrm>
            <a:off x="311700" y="1026249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navegadores/servidores tienen políticas de seguridad que en principio evitan que una página acceda a datos de otra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políticas CORS permiten relajar estas restricciones de seguridad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eso los códigos de Codepen tienen opciones adicionales para permitir esta comunicación con otra página</a:t>
            </a:r>
            <a:endParaRPr/>
          </a:p>
        </p:txBody>
      </p:sp>
      <p:sp>
        <p:nvSpPr>
          <p:cNvPr id="252" name="Google Shape;252;p33"/>
          <p:cNvSpPr txBox="1"/>
          <p:nvPr/>
        </p:nvSpPr>
        <p:spPr>
          <a:xfrm>
            <a:off x="2714975" y="4017500"/>
            <a:ext cx="5288700" cy="29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fetch(url,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method: 'GET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mode: 'cors',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3714000" y="6492500"/>
            <a:ext cx="543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https://developer.mozilla.org/en-US/docs/Web/HTTP/CORS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