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Francisco Serran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7-07T18:53:35.145">
    <p:pos x="196" y="967"/>
    <p:text>revisar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61b98e4c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61b98e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c61b98e4c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c61b98e4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c18acb0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c18ac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61b98e4c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61b98e4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61b98e4c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c61b98e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9434ace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9434ac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c18acb0d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c18acb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61b98e4c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c61b98e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61b98e4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c61b98e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c61b98e4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c61b98e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61b98e4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61b98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c61b98e4c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c61b98e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61b98e4c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61b98e4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61b98e4c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61b98e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61b98e4c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61b98e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61b98e4c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61b98e4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61b98e4c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61b98e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61b98e4c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61b98e4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61b98e4c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61b98e4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ourcemaking.com/design_patterns/singlet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ourcemaking.com/design_patterns/composit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ourcemaking.com/design_patterns/adapt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ourcemaking.com/design_patterns/mediato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ourcemaking.com/design_patterns/strateg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francisco-serrano/material-curso-cf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ourcemaking.com/design_patterns/build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hyperlink" Target="https://sourcemaking.com/design_patterns/factory_meth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Patrones de Diseño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Singleton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¿Cuándo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Cuando se necesita </a:t>
            </a:r>
            <a:r>
              <a:rPr i="1" lang="en"/>
              <a:t>solamente</a:t>
            </a:r>
            <a:r>
              <a:rPr lang="en"/>
              <a:t> una instancia de una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puede usar por ejemplo en conexiones, loggers,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¿Cómo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es que la persona que implementa la clase, use los mecanismos de POO para restringir la instanciación de la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Variable interna del mismo tipo de la clase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Instanciada</a:t>
            </a:r>
            <a:r>
              <a:rPr lang="en"/>
              <a:t> una sola vez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El constructor es privado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tiene un getter para obtener la instancia única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https://sourcemaking.com/design_patterns/singleton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Composite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¿Cuándo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Cuando queremos modelar composiciones anidadas, por ejemplo un sistema de archivos, una jerarquía de empleados,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¿Cómo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recae fuertemente en la herencia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tiene una clase básica, y otra clase que lleva un listado de clases básicas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Ambas clases implementan una interfaz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clave está en que la clase que lleva el listado, tiene como variable interna una lista de objetos que implementen la interfaz definida anteriormente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https://sourcemaking.com/design_patterns/composite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en vivo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Ver alguno de los patrones vistos hasta ahora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Builder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Factory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Singleton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Composite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Adapter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¿Cuándo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Queremos utilizar una clase, pero la forma en que trabaja no se adapta al sistema que ya tenemos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ejemplo tenemos un cargador con un determinado enchufe, pero la toma de corriente tiene otro enchufe → la solución es el adaptador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¿Cómo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implementa una clase Adapter que tenga como variable interna la clase que queremos utilizar originalmente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Dicha clase se encargará de abstraer la forma en que el sistema existente interactúa con la clase que originalmente era incompatible con nuestro sistema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https://sourcemaking.com/design_patterns/adapter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Mediator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¿Cuándo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Tenemos varios objetos que interactúan en reiteradas ocasiones → acoplamiento elevado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Queremos abstraer la interacción entre dichos objetos a fin de reducir la complejidad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¿Cómo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Implementamos una clase que contenga las instancias que originalmente interactúan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la clase nueva se gestiona/simplifica la interacción a fin de abstraerla de cara al usuario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https://sourcemaking.com/design_patterns/mediator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Strategy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¿Cuándo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Tenemos varios algoritmos disponibles para resolver un mismo problema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¿Cómo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Usamos una interfaz, de la cual luego vamos a tener una clase por cada algoritmo disponible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Cada clase implementa la interfaz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Luego un método recibe como parámetro un objeto que implemente la interfaz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https://sourcemaking.com/design_patterns/strategy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en Vivo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Ver alguno de los patrones vistos hasta ahora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Adapter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Facade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Mediator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Strategy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bien los patrones son soluciones elegantes a ciertos problemas, no todos los problemas que tengamos se resuelven mediante un patrón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forzarlos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de las ideas de los patrones es que en caso de aplicar alguno, al momento de explicar nuestra solución, se nos facilita mucho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Tener en cuenta la justificación de por qué usamos cada patrón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Pensar la aplicación de cada patrón en términos de </a:t>
            </a:r>
            <a:r>
              <a:rPr i="1" lang="en"/>
              <a:t>cuál es el problema</a:t>
            </a:r>
            <a:r>
              <a:rPr lang="en"/>
              <a:t>, y qué </a:t>
            </a:r>
            <a:r>
              <a:rPr i="1" lang="en"/>
              <a:t>beneficios me traería </a:t>
            </a:r>
            <a:r>
              <a:rPr lang="en"/>
              <a:t>aplicar un patrón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77" name="Google Shape;277;p3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todos los ejercicios plantear diagrama de clases. También usar tareas NPM y GitHub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un sistema de archivos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Investigar patrón </a:t>
            </a:r>
            <a:r>
              <a:rPr i="1" lang="en"/>
              <a:t>composite</a:t>
            </a:r>
            <a:endParaRPr i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Extender clase Auto implementada anteriormente, para que soporte seis tipos de datos más → todos pasados en el constructor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Investigar patrón </a:t>
            </a:r>
            <a:r>
              <a:rPr i="1" lang="en"/>
              <a:t>builder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2318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/>
              <a:t>Aspectos del trabajo en equipo en el software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Evitar reinventar la rueda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Problemas conocidos → Soluciones conocidas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Casos de problemas conocidos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Patrones de Diseño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Builder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Factory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Singleton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Composite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Adapter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Facade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Mediator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Strategy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un logger que incorpore al sistema de gestión de archivos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Investigar patrón </a:t>
            </a:r>
            <a:r>
              <a:rPr i="1" lang="en"/>
              <a:t>singleton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Incluir un archivo de texto que explique las razones de por qué tomaron las decisiones que tomaron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NPM, GitHub y draw.io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Importancia del trabajo en equipo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un proyecto, un aspecto central es el </a:t>
            </a:r>
            <a:r>
              <a:rPr i="1" lang="en"/>
              <a:t>delivery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Entregar las cosas en tiempo y forma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uso del tiempo tiene que ser eficiente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Hay que evitar perder mucho tiempo en temas que no lo merecen → siempre buscar ayuda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un equipo que hace un buen trabajo y un buen uso del tiempo → cliente contento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un equipo tiene malas prácticas y no usa el tiempo de forma eficiente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Problemas con el cliente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Problemas entre los miembros del equipo de trabajo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Evitar reinventar la rueda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un proyecto, uno de los aspectos centrales es evitar implementar algo que ya esté hecho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es evitar perder tiempo de forma innecesaria </a:t>
            </a:r>
            <a:r>
              <a:rPr i="1" lang="en"/>
              <a:t>reinventando la rueda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Además, reutilizar un código hecho normalmente implica un código revisado, y que está probado que funciona como debiera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tratarse de una librería, también se tiene documentación para entender su funcionamiento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reinventamos algo que ya está hecho, perdemos tiempo en implementar, testear y documentar el código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Conocidos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Soluciones Conocidas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Normalmente, muchos de los problemas que tenemos, es muy probable que otras personas ya los hayan tenido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tanto, es muy probable que ya haya una solución a ese tipo de problema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importante conocer las formas típicas de resolver un determinado tipo de problema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manera, cuando le expliquemos a otra persona cómo resolvimos un problema, al decir que se aplicó tal tipo de solución, nos entiendan mucho más fácil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Hasta sin necesidad de ver el código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Problemas Conocidos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Constructores con muchos parámetros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Instanciar diferentes clases con un mismo método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Restringir la cantidad de veces que se instancie nuestra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Clases que estén compuestas por clases, y a su vez esas clases las componen otras clases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Y así sucesivamente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Ejemplo clásico → sistema de archivos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tipo de retorno de una función nos complica la implementación de nuestro sistema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Interacción con un sistema complejo, compuesto por varios subsistemas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problemas conocidos en programación tienen soluciones conocidas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soluciones conocidas se llaman </a:t>
            </a:r>
            <a:r>
              <a:rPr i="1" lang="en"/>
              <a:t>patrones de diseño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tratan de formas de programar que facilitan la resolución de un problema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Existen muchos patrones de diseño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Vamos a ver los patrones que usan como solución, los mecanismos de programación orientada a objetos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https://github.com/francisco-serrano/material-curso-cfp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Builder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¿Cuándo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Cuando queremos construir objetos complejos → con muchos parámetros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Cuando queremos hacer la construcción de forma más prolija y clara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¿Cómo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Básicamente tenemos la clase compleja a construir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Después varias clases que se encargan de construir la clase compleja → cada una construye con un criterio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Finalmente se invoca a las clases encargadas de construir la clase compleja, para obtener una instancia de dicha clase compleja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https://sourcemaking.com/design_patterns/builder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Factory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¿Cuándo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Cuando tenemos varias formas de trabajar dentro de un determinado método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¿Cómo se usa?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Cada forma diferente de trabajar, es una clase diferente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define una forma estándar de trabajar → interfaces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Cada clase que implemente la interfaz, es un criterio diferente para trabajar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https://sourcemaking.com/design_patterns/factory_method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