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0b4c7eec2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0b4c7ee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a3cc0b87_1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a3cc0b87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09ec45c6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09ec4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29628988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f296289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Recibe los datos del borrado de la vista y llama al modelo para borrar.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a3cc0b87_1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a3cc0b8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b4c7eec2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b4c7ee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b4c7eec2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b4c7eec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b4c7eec2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0b4c7ee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b4c7eec2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0b4c7ee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a3cc0b87_1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a3cc0b8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a3cc0b87_1_1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a3cc0b87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Global_Objects/Array/splice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REST</a:t>
            </a:r>
            <a:endParaRPr/>
          </a:p>
        </p:txBody>
      </p:sp>
      <p:sp>
        <p:nvSpPr>
          <p:cNvPr id="194" name="Google Shape;194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Bajas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0" y="560650"/>
            <a:ext cx="9370800" cy="5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mostrarTablaCompras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…   &lt;td&gt;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&lt;td&gt;&lt;button class="btn-delete-producto"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pos="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"&gt;Borrar&lt;/button&gt;&lt;/td&gt;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&lt;/tr&gt; `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//la comilla es el acento inverso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"#tblCompras"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botonesBorrar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endParaRPr sz="18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querySelectorAll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".btn-delete-producto"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botonesBorrar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btnBorrarClick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2272650" y="2806825"/>
            <a:ext cx="5686500" cy="787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1291525" y="1365125"/>
            <a:ext cx="4825500" cy="4269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500575" y="4719050"/>
            <a:ext cx="8289600" cy="18744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5916900" y="326025"/>
            <a:ext cx="3063600" cy="103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Necesito “i”, </a:t>
            </a:r>
            <a:r>
              <a:rPr lang="en" sz="2000"/>
              <a:t>así</a:t>
            </a:r>
            <a:r>
              <a:rPr lang="en" sz="2000"/>
              <a:t> que tengo que usar un for clásico</a:t>
            </a:r>
            <a:endParaRPr sz="2000"/>
          </a:p>
        </p:txBody>
      </p:sp>
      <p:sp>
        <p:nvSpPr>
          <p:cNvPr id="258" name="Google Shape;258;p35"/>
          <p:cNvSpPr txBox="1"/>
          <p:nvPr/>
        </p:nvSpPr>
        <p:spPr>
          <a:xfrm>
            <a:off x="6117025" y="1837800"/>
            <a:ext cx="3063600" cy="103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Genero un boton “borrar” por cada elemento, marcando cual “i” es</a:t>
            </a:r>
            <a:endParaRPr sz="2000"/>
          </a:p>
        </p:txBody>
      </p:sp>
      <p:sp>
        <p:nvSpPr>
          <p:cNvPr id="259" name="Google Shape;259;p35"/>
          <p:cNvSpPr txBox="1"/>
          <p:nvPr/>
        </p:nvSpPr>
        <p:spPr>
          <a:xfrm>
            <a:off x="7308525" y="5602200"/>
            <a:ext cx="1792200" cy="78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Asigno evento de click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Borrado de Tarea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50050" y="1987950"/>
            <a:ext cx="8820300" cy="4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btnBorrarClick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`/productos/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"method"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"DELETE"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"headers"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endParaRPr sz="2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5856825" y="1577475"/>
            <a:ext cx="3063600" cy="155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Uso “this” para saber que boton disparo el borrado</a:t>
            </a:r>
            <a:endParaRPr sz="2400"/>
          </a:p>
        </p:txBody>
      </p:sp>
      <p:sp>
        <p:nvSpPr>
          <p:cNvPr id="267" name="Google Shape;267;p36"/>
          <p:cNvSpPr/>
          <p:nvPr/>
        </p:nvSpPr>
        <p:spPr>
          <a:xfrm>
            <a:off x="2220425" y="3662250"/>
            <a:ext cx="15138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4603200" y="3210750"/>
            <a:ext cx="28125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50" y="2169100"/>
            <a:ext cx="6515650" cy="37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Pensemos...</a:t>
            </a:r>
            <a:endParaRPr/>
          </a:p>
        </p:txBody>
      </p:sp>
      <p:sp>
        <p:nvSpPr>
          <p:cNvPr id="200" name="Google Shape;200;p27"/>
          <p:cNvSpPr txBox="1"/>
          <p:nvPr>
            <p:ph idx="4294967295" type="body"/>
          </p:nvPr>
        </p:nvSpPr>
        <p:spPr>
          <a:xfrm>
            <a:off x="311700" y="1752050"/>
            <a:ext cx="8520600" cy="46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Qué vamos a tener en el controlador y en el servicio?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en">
                <a:solidFill>
                  <a:schemeClr val="dk2"/>
                </a:solidFill>
              </a:rPr>
              <a:t>[TBC]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/>
              <a:t>Agregamos</a:t>
            </a:r>
            <a:r>
              <a:rPr lang="en" sz="3300"/>
              <a:t> endpoints</a:t>
            </a:r>
            <a:endParaRPr sz="3300"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Qué verbo se usaba en una API REST para borrar un recurso?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 URL responde?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Qué </a:t>
            </a:r>
            <a:r>
              <a:rPr lang="en"/>
              <a:t>debería</a:t>
            </a:r>
            <a:r>
              <a:rPr lang="en"/>
              <a:t> hacer ese end point?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Donde se programa cada parte?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126775" y="2402800"/>
            <a:ext cx="88905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':index'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deleteProducto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'index'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2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endParaRPr sz="20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deleteProducto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126775" y="2452385"/>
            <a:ext cx="2826600" cy="4152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0075" y="2368400"/>
            <a:ext cx="90306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deleteProducto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2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2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5886875" y="3218700"/>
            <a:ext cx="2853300" cy="445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5826700" y="4200550"/>
            <a:ext cx="3063600" cy="103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Remueve 1 elemento desde la posición dada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Splice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https://developer.mozilla.org/en-US/docs/Web/JavaScript/Reference/Global_Objects/Array/splice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650" y="2072997"/>
            <a:ext cx="6827974" cy="4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Ejercicio: </a:t>
            </a:r>
            <a:r>
              <a:rPr lang="en"/>
              <a:t>Qué falta?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Hacer que luego de borrar en el arreglo el archivo quede consistente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TIP: se puede volver a escribir todo el archivo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Borrado de un recurso (DELETE)</a:t>
            </a:r>
            <a:endParaRPr/>
          </a:p>
        </p:txBody>
      </p:sp>
      <p:sp>
        <p:nvSpPr>
          <p:cNvPr id="242" name="Google Shape;242;p3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Borrado de Tarea</a:t>
            </a:r>
            <a:endParaRPr/>
          </a:p>
        </p:txBody>
      </p:sp>
      <p:sp>
        <p:nvSpPr>
          <p:cNvPr id="248" name="Google Shape;248;p34"/>
          <p:cNvSpPr txBox="1"/>
          <p:nvPr>
            <p:ph idx="4294967295" type="body"/>
          </p:nvPr>
        </p:nvSpPr>
        <p:spPr>
          <a:xfrm>
            <a:off x="311700" y="1557450"/>
            <a:ext cx="8520600" cy="48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enviar el borrado desde el front-end: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 usa fetch, similar al POST pero cambiando la ruta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Necesito poner muchos botones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Que cada boton sepa de que elemento 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Asignarle el click (el mismo a todos)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Que el click pueda diferenciar que </a:t>
            </a:r>
            <a:r>
              <a:rPr lang="en"/>
              <a:t>botón</a:t>
            </a:r>
            <a:r>
              <a:rPr lang="en"/>
              <a:t> fue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