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3" name="Francisco Serran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7-10T01:06:50.111">
    <p:pos x="196" y="373"/>
    <p:text>Clase teórica, de repaso de lo que se vio</p:text>
  </p:cm>
  <p:cm authorId="0" idx="2" dt="2019-07-10T01:06:50.111">
    <p:pos x="196" y="373"/>
    <p:text>la idea es que aprovechen para hacer ejercicios, o lo que les quedó de la semana pasada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9-07-14T02:44:52.302">
    <p:pos x="396" y="173"/>
    <p:text>Dar tiempo para repasar lo que vienen haciendo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d689f9a39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d689f9a3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d689f9a39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d689f9a3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cc2a4630d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cc2a463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d51a350ce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d51a350c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d51a350ce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d51a350c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d51a350ce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d51a350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d51a350ce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d51a350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d51a350ce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d51a350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d51a350ce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d51a350c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d51a350ce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d51a350c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title"/>
          </p:nvPr>
        </p:nvSpPr>
        <p:spPr>
          <a:xfrm>
            <a:off x="628650" y="29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pacio en blanco" showMasterSp="0">
  <p:cSld name="Espacio en blanc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1" name="Google Shape;151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628650" y="20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 rot="5400000">
            <a:off x="4647000" y="2706750"/>
            <a:ext cx="57651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 rot="5400000">
            <a:off x="646425" y="792150"/>
            <a:ext cx="57651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  <p:sp>
        <p:nvSpPr>
          <p:cNvPr id="175" name="Google Shape;175;p2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Repaso General de POO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Ejercicios</a:t>
            </a:r>
            <a:endParaRPr/>
          </a:p>
        </p:txBody>
      </p:sp>
      <p:sp>
        <p:nvSpPr>
          <p:cNvPr id="238" name="Google Shape;238;p31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</a:t>
            </a:r>
            <a:endParaRPr/>
          </a:p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Partiendo de la base de datos armada en las últimas clases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Generar diagrama de clases usando draw.io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Escribir un comentario de cada uno de los métodos implementados → el objetivo es ir ejercitando la justificación de las decisiones de diseño tomadas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Con respecto a las clases, escribir un comentario para cada una, indicando la responsabilidad de cada clase, y la funcionalidad que provee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Organización de una Clase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Composición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Herencia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Interfaces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Patrones de Diseño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Manejo de Errores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Recomendaciones Generales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Ejercicios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Organización de una Clase</a:t>
            </a:r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3816000" y="1356875"/>
            <a:ext cx="5016300" cy="49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Recta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puntoA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puntoB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puntoA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puntoB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asignarValores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getPuntoA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puntoA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getPuntoB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puntoB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asignarValores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puntoA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puntoB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puntoA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puntoA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puntoB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puntoB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3542475" y="1604275"/>
            <a:ext cx="138300" cy="503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3542475" y="2404425"/>
            <a:ext cx="138300" cy="601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3542475" y="3302375"/>
            <a:ext cx="138300" cy="1548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3542475" y="5147425"/>
            <a:ext cx="138300" cy="808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1512750" y="1633975"/>
            <a:ext cx="18945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Variables Internas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1512750" y="2483025"/>
            <a:ext cx="18945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Constructor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1512750" y="3854525"/>
            <a:ext cx="18945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Métodos Públicos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1512750" y="5329675"/>
            <a:ext cx="18945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Métodos Privados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311700" y="6252675"/>
            <a:ext cx="85206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Este es el orden que siempre se tiene que respetar para que la clase sea legible</a:t>
            </a:r>
            <a:endParaRPr b="1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Composición</a:t>
            </a:r>
            <a:endParaRPr/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usa cuando queremos que una clase compleja </a:t>
            </a:r>
            <a:r>
              <a:rPr lang="en"/>
              <a:t>esté </a:t>
            </a:r>
            <a:r>
              <a:rPr i="1" lang="en"/>
              <a:t>compuesta </a:t>
            </a:r>
            <a:r>
              <a:rPr lang="en"/>
              <a:t>por clases más sencillas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Un Auto compuesto por Motor, Rueda, Puerta, etc.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Un Televisor compuesto por </a:t>
            </a:r>
            <a:r>
              <a:rPr lang="en"/>
              <a:t>Botón</a:t>
            </a:r>
            <a:r>
              <a:rPr lang="en"/>
              <a:t>, Pantalla, etc.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Un Telefono compuesto por Pantalla, Cámara, Altavoz, Botón, etc.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Una clase Biblioteca compuesta por las clases Libro, Cliente, etc.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Básicamente una composición es que una clase sencilla figure como </a:t>
            </a:r>
            <a:r>
              <a:rPr i="1" lang="en"/>
              <a:t>variable interna </a:t>
            </a:r>
            <a:r>
              <a:rPr lang="en"/>
              <a:t>de otra clase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Herencia</a:t>
            </a:r>
            <a:endParaRPr/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usa cuando queremos que una clase haga lo mismo que otra, pero </a:t>
            </a:r>
            <a:r>
              <a:rPr i="1" lang="en"/>
              <a:t>agregando/modificando </a:t>
            </a:r>
            <a:r>
              <a:rPr lang="en"/>
              <a:t>funcionalidad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Un AutoDeportivo hace lo mismo que Auto, pero modifica la forma en que acelera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Un SmartTV hace lo mismo que un televisor común, pero agrega funciones como por ejemplo la conexión a internet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Tener en cuenta el modificador </a:t>
            </a:r>
            <a:r>
              <a:rPr i="1" lang="en"/>
              <a:t>protected</a:t>
            </a:r>
            <a:endParaRPr i="1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 como el </a:t>
            </a:r>
            <a:r>
              <a:rPr i="1" lang="en"/>
              <a:t>private</a:t>
            </a:r>
            <a:r>
              <a:rPr lang="en"/>
              <a:t>, pero haciendo que las subclases puedan verlo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Funcionan como un “contrato” que debe cumplir una determinada clase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especifican los métodos pero sin comportamiento, es decir sin codificar lo que hacen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Las clases que </a:t>
            </a:r>
            <a:r>
              <a:rPr i="1" lang="en"/>
              <a:t>implementen </a:t>
            </a:r>
            <a:r>
              <a:rPr lang="en"/>
              <a:t>a las interfaces tienen la obligación de implementar todos los métodos definidos en la interfaz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Son una muy buena práctica ya que ayudan a plantear lo que debería hacer una clase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Patrones de Diseño</a:t>
            </a:r>
            <a:endParaRPr/>
          </a:p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Muchos de los problemas que tenemos, son problemas conocidos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Por lo tanto, problemas conocidos → soluciones conocidas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 </a:t>
            </a:r>
            <a:r>
              <a:rPr i="1" lang="en"/>
              <a:t>patrón de diseño </a:t>
            </a:r>
            <a:r>
              <a:rPr lang="en"/>
              <a:t>se le llama a una solución conocida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Cada patrón tiene una situación específica en donde es </a:t>
            </a:r>
            <a:r>
              <a:rPr i="1" lang="en"/>
              <a:t>aplicable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Muy importante → saber justificar la razón de por qué se aplica el patrón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 muy común aplicar patrones en donde el problema no los requiere → el patrón queda forzado, y termina siendo más problemática la solución que el problema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Cuando estamos desarrollando, la mayoría de las veces llamamos a métodos con los valores equivocados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TypeScript provee mecanismos específicos para gestionar valores inválidos → </a:t>
            </a:r>
            <a:r>
              <a:rPr i="1" lang="en"/>
              <a:t>errores</a:t>
            </a:r>
            <a:endParaRPr i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Usando bloques </a:t>
            </a:r>
            <a:r>
              <a:rPr i="1" lang="en"/>
              <a:t>try/catch </a:t>
            </a:r>
            <a:r>
              <a:rPr lang="en"/>
              <a:t>podemos capturar errores esperados, para darle un tratamiento específico → permite que nuestro programa se recupere de los errores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Usando </a:t>
            </a:r>
            <a:r>
              <a:rPr i="1" lang="en"/>
              <a:t>throw </a:t>
            </a:r>
            <a:r>
              <a:rPr lang="en"/>
              <a:t>podemos lanzar un determinado error, en caso de haberlo descubierto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También se pueden definir errores propios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Se definen como clases que </a:t>
            </a:r>
            <a:r>
              <a:rPr i="1" lang="en"/>
              <a:t>extienden </a:t>
            </a:r>
            <a:r>
              <a:rPr lang="en"/>
              <a:t>de Error</a:t>
            </a:r>
            <a:endParaRPr/>
          </a:p>
        </p:txBody>
      </p:sp>
      <p:sp>
        <p:nvSpPr>
          <p:cNvPr id="226" name="Google Shape;226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Manejo de Errores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 Generales</a:t>
            </a:r>
            <a:endParaRPr/>
          </a:p>
        </p:txBody>
      </p:sp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Hacer </a:t>
            </a:r>
            <a:r>
              <a:rPr i="1" lang="en"/>
              <a:t>siempre</a:t>
            </a:r>
            <a:r>
              <a:rPr lang="en"/>
              <a:t> un planteo del sistema que vamos a hacer → diagrama de clase, interfaces, etc.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Al momento del planteo, pensar en función de cómo se debiera usar una clase </a:t>
            </a:r>
            <a:r>
              <a:rPr i="1" lang="en"/>
              <a:t>desde afuera </a:t>
            </a:r>
            <a:r>
              <a:rPr lang="en"/>
              <a:t>→</a:t>
            </a:r>
            <a:r>
              <a:rPr lang="en"/>
              <a:t> esto permite ayudarnos a saber qué cosas hacerlas públicas y qué cosas no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Una clase → una responsabilidad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Ejemplo: la clase Auto no puede tener un método que se encargue de calcular el promedio de un arreglo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Usar nombres descriptivos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Respetar la organización de una clase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Tener paciencia con los conceptos, es imposible hacer las cosas bien de entrada → madurez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FP-2019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