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89f924f5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89f924f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89f924f5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89f924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89f924f5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89f924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589f924f5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589f924f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89f924f5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89f924f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89f924f5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89f924f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89f924f5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89f924f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89f924f5_0_1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89f924f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89f924f5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89f924f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89f924f5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89f924f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89f924f5_0_2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89f924f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89f924f5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89f924f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rancisco-serrano/sample-nestjs-ap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CRUD en TypeORM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ReadAll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Otra operación muy empleada normalmente es un READ pero obteniendo todas las filas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GET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i="1" lang="en"/>
              <a:t>lectura</a:t>
            </a:r>
            <a:r>
              <a:rPr lang="en"/>
              <a:t> en la base de datos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311700" y="3652300"/>
            <a:ext cx="49725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un seguimiento de la API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Controller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Service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Repository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reflejadas los requests en el Workbench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 como referencia</a:t>
            </a:r>
            <a:br>
              <a:rPr lang="en"/>
            </a:br>
            <a:r>
              <a:rPr lang="en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https://github.com/francisco-serrano/sample-nestjs-api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83" name="Google Shape;283;p3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Partir de la API de la clase pasada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Agregar endpoints para hacer CRUD, con la correspondiente operación sobre MySQL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CRUD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Update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Delete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ReadAll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 en Vivo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Conexión con MySQL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Para conectarnos a MySQL necesitamos ciertos datos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Host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Puerto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Usuario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Contraseña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Siempre que queramos conectarnos a una base de datos, vamos a necesitar este tipo de información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En NestJS tenemos dos formas de dar esta data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En app.module.ts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En un archivo externo → ormconfig.json 👍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Entities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11700" y="1356875"/>
            <a:ext cx="53361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'typeorm'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'photo'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length: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b="1" sz="10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275175" y="1801125"/>
            <a:ext cx="14787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839775" y="2269250"/>
            <a:ext cx="20982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839775" y="3912525"/>
            <a:ext cx="17211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4385075" y="2320025"/>
            <a:ext cx="3996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Nombre que va a tener la tabla que se cree al levantar la API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409875" y="3832450"/>
            <a:ext cx="1947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Definimos PK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563725" y="4993875"/>
            <a:ext cx="3639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Diferentes formas de definir columnas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839775" y="2845900"/>
            <a:ext cx="1273800" cy="9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839775" y="4522550"/>
            <a:ext cx="17211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839775" y="5132575"/>
            <a:ext cx="1721100" cy="9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5"/>
          <p:cNvCxnSpPr>
            <a:stCxn id="194" idx="3"/>
            <a:endCxn id="197" idx="0"/>
          </p:cNvCxnSpPr>
          <p:nvPr/>
        </p:nvCxnSpPr>
        <p:spPr>
          <a:xfrm>
            <a:off x="1753875" y="1937025"/>
            <a:ext cx="4629600" cy="383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>
            <a:stCxn id="195" idx="3"/>
            <a:endCxn id="198" idx="1"/>
          </p:cNvCxnSpPr>
          <p:nvPr/>
        </p:nvCxnSpPr>
        <p:spPr>
          <a:xfrm>
            <a:off x="2937975" y="2505200"/>
            <a:ext cx="2472000" cy="1555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>
            <a:stCxn id="200" idx="3"/>
            <a:endCxn id="199" idx="1"/>
          </p:cNvCxnSpPr>
          <p:nvPr/>
        </p:nvCxnSpPr>
        <p:spPr>
          <a:xfrm>
            <a:off x="2113575" y="3310150"/>
            <a:ext cx="2450100" cy="2087100"/>
          </a:xfrm>
          <a:prstGeom prst="bentConnector3">
            <a:avLst>
              <a:gd fmla="val 5905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>
            <a:stCxn id="196" idx="3"/>
            <a:endCxn id="199" idx="1"/>
          </p:cNvCxnSpPr>
          <p:nvPr/>
        </p:nvCxnSpPr>
        <p:spPr>
          <a:xfrm>
            <a:off x="2560875" y="4148475"/>
            <a:ext cx="2002800" cy="1248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>
            <a:stCxn id="201" idx="3"/>
            <a:endCxn id="199" idx="1"/>
          </p:cNvCxnSpPr>
          <p:nvPr/>
        </p:nvCxnSpPr>
        <p:spPr>
          <a:xfrm>
            <a:off x="2560875" y="4758500"/>
            <a:ext cx="2002800" cy="639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>
            <a:stCxn id="202" idx="3"/>
            <a:endCxn id="199" idx="1"/>
          </p:cNvCxnSpPr>
          <p:nvPr/>
        </p:nvCxnSpPr>
        <p:spPr>
          <a:xfrm flipH="1" rot="10800000">
            <a:off x="2560875" y="5397325"/>
            <a:ext cx="2002800" cy="199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Comparación RAW/ORM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311700" y="1356875"/>
            <a:ext cx="844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 * from photo where id = '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id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'published'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albumId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'albumId'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11700" y="4073550"/>
            <a:ext cx="552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063725" y="1432800"/>
            <a:ext cx="35223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11700" y="4205100"/>
            <a:ext cx="5230800" cy="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311700" y="4941275"/>
            <a:ext cx="85206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Mucho más sencillo usando el findOne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Además el mapeo del resultado a una variable se hace de forma automática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armar una API REST, es muy común hacer cierto tipo de operaciones, llamadas CRUD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primera es CREATE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POST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información a crear va en el </a:t>
            </a:r>
            <a:r>
              <a:rPr i="1" lang="en"/>
              <a:t>body</a:t>
            </a:r>
            <a:r>
              <a:rPr lang="en"/>
              <a:t> del request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i="1" lang="en"/>
              <a:t>inserción</a:t>
            </a:r>
            <a:r>
              <a:rPr lang="en"/>
              <a:t> en la base de datos</a:t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Create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11700" y="4139350"/>
            <a:ext cx="48888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4396500" y="4231500"/>
            <a:ext cx="175500" cy="1694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4396500" y="6091825"/>
            <a:ext cx="175500" cy="48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717025" y="4697100"/>
            <a:ext cx="3079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Creamos una variable del tipo de la entity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4717025" y="6091825"/>
            <a:ext cx="1602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Guardamos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11700" y="4354700"/>
            <a:ext cx="41697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Read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segunda operación que comúnmente se usa es READ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GET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i="1" lang="en"/>
              <a:t>lectura</a:t>
            </a:r>
            <a:r>
              <a:rPr lang="en"/>
              <a:t> en la base de datos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311700" y="3489775"/>
            <a:ext cx="49725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11700" y="5165425"/>
            <a:ext cx="42708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where: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"abc123"</a:t>
            </a:r>
            <a:endParaRPr b="1" sz="105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903200" y="3542575"/>
            <a:ext cx="2719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Buscamos uno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903200" y="4319000"/>
            <a:ext cx="2719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Traemos todo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583400" y="5494075"/>
            <a:ext cx="3359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Traemos todo lo que cumpla con cierta condición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11700" y="3543975"/>
            <a:ext cx="4467900" cy="47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311700" y="5112225"/>
            <a:ext cx="4169700" cy="131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311700" y="4301000"/>
            <a:ext cx="49725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Update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tercera operación es UPDATE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PUT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información nueva va en el </a:t>
            </a:r>
            <a:r>
              <a:rPr i="1" lang="en"/>
              <a:t>body</a:t>
            </a:r>
            <a:r>
              <a:rPr lang="en"/>
              <a:t> del request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i="1" lang="en"/>
              <a:t>actualización</a:t>
            </a:r>
            <a:r>
              <a:rPr lang="en"/>
              <a:t> en la base de datos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Primero hacer una lectura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Modificar los campos necesarios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Guardar en la base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311700" y="4310925"/>
            <a:ext cx="6261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HttpException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 does not exist!'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photoDTO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photoDTO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220850" y="4258925"/>
            <a:ext cx="175500" cy="48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220850" y="5608525"/>
            <a:ext cx="175500" cy="48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220850" y="6173625"/>
            <a:ext cx="175500" cy="48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499550" y="4258925"/>
            <a:ext cx="2165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Obtenemos la fila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5759950" y="5608525"/>
            <a:ext cx="1644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Modificamos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5759950" y="6173625"/>
            <a:ext cx="1644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Guardamos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Delete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última es DELETE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DELETE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i="1" lang="en"/>
              <a:t>eliminación </a:t>
            </a:r>
            <a:r>
              <a:rPr lang="en"/>
              <a:t>en la base de datos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311700" y="3429000"/>
            <a:ext cx="45291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