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74" r:id="rId10"/>
    <p:sldId id="275" r:id="rId11"/>
    <p:sldId id="276" r:id="rId12"/>
    <p:sldId id="277" r:id="rId13"/>
    <p:sldId id="278" r:id="rId14"/>
    <p:sldId id="266" r:id="rId15"/>
    <p:sldId id="259" r:id="rId16"/>
    <p:sldId id="261" r:id="rId17"/>
    <p:sldId id="267" r:id="rId18"/>
    <p:sldId id="269" r:id="rId19"/>
    <p:sldId id="273" r:id="rId20"/>
    <p:sldId id="270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6412" autoAdjust="0"/>
  </p:normalViewPr>
  <p:slideViewPr>
    <p:cSldViewPr snapToGrid="0">
      <p:cViewPr>
        <p:scale>
          <a:sx n="50" d="100"/>
          <a:sy n="50" d="100"/>
        </p:scale>
        <p:origin x="78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/>
            <a:t>HTML 5, CSS, </a:t>
          </a:r>
          <a:r>
            <a:rPr lang="es-ES" dirty="0" err="1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/>
            <a:t>TypeScript</a:t>
          </a:r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/>
            <a:t>JavaScript</a:t>
          </a:r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HTML 5, CSS, </a:t>
          </a:r>
          <a:r>
            <a:rPr lang="es-ES" sz="3800" kern="1200" dirty="0" err="1"/>
            <a:t>Bootstrap</a:t>
          </a:r>
          <a:endParaRPr lang="es-ES" sz="3800" kern="1200" dirty="0"/>
        </a:p>
      </dsp:txBody>
      <dsp:txXfrm>
        <a:off x="531159" y="353056"/>
        <a:ext cx="9913717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NodeJS</a:t>
          </a:r>
          <a:endParaRPr lang="es-ES" sz="3800" kern="1200" dirty="0"/>
        </a:p>
      </dsp:txBody>
      <dsp:txXfrm>
        <a:off x="1037463" y="1412563"/>
        <a:ext cx="9407413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9252019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NestJs</a:t>
          </a:r>
          <a:endParaRPr lang="es-ES" sz="3800" kern="1200" dirty="0"/>
        </a:p>
      </dsp:txBody>
      <dsp:txXfrm>
        <a:off x="1192857" y="2472071"/>
        <a:ext cx="9252019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TypeORM</a:t>
          </a:r>
          <a:endParaRPr lang="es-ES" sz="3800" kern="1200" dirty="0"/>
        </a:p>
      </dsp:txBody>
      <dsp:txXfrm>
        <a:off x="1037463" y="3531579"/>
        <a:ext cx="9407413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MySQL</a:t>
          </a:r>
          <a:endParaRPr lang="es-ES" sz="3800" kern="1200" dirty="0"/>
        </a:p>
      </dsp:txBody>
      <dsp:txXfrm>
        <a:off x="531159" y="4591087"/>
        <a:ext cx="9913717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TypeScript</a:t>
          </a:r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JavaScript</a:t>
          </a:r>
        </a:p>
      </dsp:txBody>
      <dsp:txXfrm>
        <a:off x="2846515" y="2823863"/>
        <a:ext cx="2492028" cy="172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FORTALEZAS</a:t>
          </a:r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DEBILIDADES</a:t>
          </a:r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OPORTUNIDADES</a:t>
          </a:r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AMENAZAS</a:t>
          </a:r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FE0CD8-EC36-43EE-B0E8-DA6F4DFCF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73FF-EFA2-4F27-B892-0208959C8C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274C-2550-4869-8C3D-37ED1CBAFBB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A5863-AEDF-4EAC-A09E-75924A1713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C88FA-1107-4F04-9950-7C34F9554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823-0D78-41C8-833C-621BA52335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3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8B6-A06B-430F-AA22-E468B22E02F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2DFF-4DED-4B9C-9C4F-4957B97283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3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2DFF-4DED-4B9C-9C4F-4957B97283A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4" y="1469877"/>
            <a:ext cx="8601609" cy="3823972"/>
          </a:xfrm>
        </p:spPr>
        <p:txBody>
          <a:bodyPr anchor="ctr"/>
          <a:lstStyle/>
          <a:p>
            <a:pPr algn="ctr"/>
            <a:r>
              <a:rPr lang="es-AR" sz="6600" b="1" dirty="0"/>
              <a:t>PROYECTO </a:t>
            </a:r>
            <a:br>
              <a:rPr lang="es-AR" sz="6600" b="1" dirty="0"/>
            </a:br>
            <a:r>
              <a:rPr lang="es-AR" sz="6600" b="1" dirty="0"/>
              <a:t>WEB</a:t>
            </a:r>
            <a:br>
              <a:rPr lang="es-AR" sz="6600" b="1" dirty="0"/>
            </a:br>
            <a:r>
              <a:rPr lang="es-AR" sz="6600" b="1" dirty="0"/>
              <a:t>INSTITUCIONAL CFP </a:t>
            </a:r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"/>
    </mc:Choice>
    <mc:Fallback>
      <p:transition spd="slow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 - Agregar Archivo">
            <a:extLst>
              <a:ext uri="{FF2B5EF4-FFF2-40B4-BE49-F238E27FC236}">
                <a16:creationId xmlns:a16="http://schemas.microsoft.com/office/drawing/2014/main" id="{1115F7FC-355A-48D0-9CF9-726732BA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1" y="1813781"/>
            <a:ext cx="4114558" cy="3230438"/>
          </a:xfrm>
          <a:prstGeom prst="rect">
            <a:avLst/>
          </a:prstGeom>
        </p:spPr>
      </p:pic>
      <p:pic>
        <p:nvPicPr>
          <p:cNvPr id="30" name="Imagen 3  - Agregar Te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0" y="1813781"/>
            <a:ext cx="4114562" cy="3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2 L 0 -0.8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69 L 0 -1.30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Alumnos</a:t>
            </a:r>
          </a:p>
        </p:txBody>
      </p:sp>
      <p:pic>
        <p:nvPicPr>
          <p:cNvPr id="4" name="Imagen 3 - Alumnos">
            <a:extLst>
              <a:ext uri="{FF2B5EF4-FFF2-40B4-BE49-F238E27FC236}">
                <a16:creationId xmlns:a16="http://schemas.microsoft.com/office/drawing/2014/main" id="{2B805A3F-3829-4AFC-BEA8-5E80BAD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460076"/>
            <a:ext cx="11748456" cy="593784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43A533-2761-4B6E-A802-C62ED3EE37BF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Imagen 31 - Inscribir Alum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-2610"/>
            <a:ext cx="11748455" cy="1443137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518238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 - Agregar Teléfono">
            <a:extLst>
              <a:ext uri="{FF2B5EF4-FFF2-40B4-BE49-F238E27FC236}">
                <a16:creationId xmlns:a16="http://schemas.microsoft.com/office/drawing/2014/main" id="{6C089EC0-A6E8-4D3C-8EEC-C8C603DD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20" y="1696106"/>
            <a:ext cx="4114560" cy="3465788"/>
          </a:xfrm>
          <a:prstGeom prst="rect">
            <a:avLst/>
          </a:prstGeom>
        </p:spPr>
      </p:pic>
      <p:pic>
        <p:nvPicPr>
          <p:cNvPr id="33" name="Imagen 32 - Agregar Curs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1" y="1704642"/>
            <a:ext cx="4114558" cy="34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1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23 L 0 -0.4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657 L 0 -0.8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2" grpId="1" animBg="1"/>
      <p:bldP spid="20" grpId="0" animBg="1"/>
      <p:bldP spid="20" grpId="1" animBg="1"/>
      <p:bldP spid="20" grpId="2" animBg="1"/>
      <p:bldP spid="2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7" name="Imagen 26 - Asistenci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594345"/>
            <a:ext cx="11748456" cy="566931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306572" y="1978091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4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10096499" y="2609850"/>
            <a:ext cx="787461" cy="1885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3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1 L 0 -0.340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Codificación: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5" y="93687"/>
            <a:ext cx="9944790" cy="6670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132408"/>
            <a:ext cx="9871042" cy="6593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93686"/>
            <a:ext cx="9871042" cy="6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 0.5 L 0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 0.5 L 0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5 L 0 0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800" dirty="0"/>
              <a:t>Tecnologías: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6582409"/>
              </p:ext>
            </p:extLst>
          </p:nvPr>
        </p:nvGraphicFramePr>
        <p:xfrm>
          <a:off x="600076" y="1207292"/>
          <a:ext cx="10525124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400" dirty="0"/>
              <a:t>LENGUAJES DE PROGRAMACION: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16376559"/>
              </p:ext>
            </p:extLst>
          </p:nvPr>
        </p:nvGraphicFramePr>
        <p:xfrm>
          <a:off x="2032000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Prueba y depuración:</a:t>
            </a:r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30" y="0"/>
            <a:ext cx="7766936" cy="1107611"/>
          </a:xfrm>
        </p:spPr>
        <p:txBody>
          <a:bodyPr/>
          <a:lstStyle/>
          <a:p>
            <a:pPr algn="l"/>
            <a:r>
              <a:rPr lang="es-AR" dirty="0"/>
              <a:t>Análisis FODA</a:t>
            </a:r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Fortalezas:</a:t>
            </a:r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0"/>
            <a:ext cx="7766936" cy="1440000"/>
          </a:xfrm>
        </p:spPr>
        <p:txBody>
          <a:bodyPr anchor="ctr"/>
          <a:lstStyle/>
          <a:p>
            <a:pPr algn="l"/>
            <a:r>
              <a:rPr lang="es-AR" dirty="0"/>
              <a:t>Acerca del CFP N°403…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6"/>
            <a:ext cx="9008534" cy="5128145"/>
          </a:xfrm>
        </p:spPr>
        <p:txBody>
          <a:bodyPr>
            <a:normAutofit/>
          </a:bodyPr>
          <a:lstStyle/>
          <a:p>
            <a:pPr algn="l"/>
            <a:r>
              <a:rPr lang="es-AR" sz="2000" dirty="0"/>
              <a:t>A partir de junio de 2007 comenzó a funcionar en la ciudad de Tandil el CENTRO DE FORMACIÓN PROFESIONAL Nº403.</a:t>
            </a:r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</a:p>
          <a:p>
            <a:pPr algn="l"/>
            <a:endParaRPr lang="es-AR" sz="2000" dirty="0"/>
          </a:p>
          <a:p>
            <a:pPr algn="l"/>
            <a:r>
              <a:rPr lang="es-AR" sz="2000" dirty="0"/>
              <a:t>Domicilio: Garibaldi 1583, Tandil</a:t>
            </a:r>
          </a:p>
          <a:p>
            <a:pPr algn="l"/>
            <a:r>
              <a:rPr lang="es-AR" sz="2000" dirty="0"/>
              <a:t>Tel.: Llamar 0249 – 4449482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Debilidades:</a:t>
            </a:r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Oportunidades:</a:t>
            </a:r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Amenazas:</a:t>
            </a:r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1"/>
            <a:ext cx="8594196" cy="1440000"/>
          </a:xfrm>
        </p:spPr>
        <p:txBody>
          <a:bodyPr anchor="ctr"/>
          <a:lstStyle/>
          <a:p>
            <a:pPr algn="l"/>
            <a:r>
              <a:rPr lang="es-AR" dirty="0"/>
              <a:t>ETAPAS DEL DESARROLLO: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FF5A62D2-3E58-4069-8047-4C09F038FDE4}"/>
              </a:ext>
            </a:extLst>
          </p:cNvPr>
          <p:cNvSpPr/>
          <p:nvPr/>
        </p:nvSpPr>
        <p:spPr>
          <a:xfrm rot="5400000">
            <a:off x="1773478" y="2340337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296B35F-1BF8-4ADC-96E1-03DE0CC073F7}"/>
              </a:ext>
            </a:extLst>
          </p:cNvPr>
          <p:cNvSpPr/>
          <p:nvPr/>
        </p:nvSpPr>
        <p:spPr>
          <a:xfrm>
            <a:off x="1039431" y="1343025"/>
            <a:ext cx="3240000" cy="1080000"/>
          </a:xfrm>
          <a:custGeom>
            <a:avLst/>
            <a:gdLst>
              <a:gd name="connsiteX0" fmla="*/ 0 w 2997683"/>
              <a:gd name="connsiteY0" fmla="*/ 180277 h 1081448"/>
              <a:gd name="connsiteX1" fmla="*/ 180277 w 2997683"/>
              <a:gd name="connsiteY1" fmla="*/ 0 h 1081448"/>
              <a:gd name="connsiteX2" fmla="*/ 2817406 w 2997683"/>
              <a:gd name="connsiteY2" fmla="*/ 0 h 1081448"/>
              <a:gd name="connsiteX3" fmla="*/ 2997683 w 2997683"/>
              <a:gd name="connsiteY3" fmla="*/ 180277 h 1081448"/>
              <a:gd name="connsiteX4" fmla="*/ 2997683 w 2997683"/>
              <a:gd name="connsiteY4" fmla="*/ 901171 h 1081448"/>
              <a:gd name="connsiteX5" fmla="*/ 2817406 w 2997683"/>
              <a:gd name="connsiteY5" fmla="*/ 1081448 h 1081448"/>
              <a:gd name="connsiteX6" fmla="*/ 180277 w 2997683"/>
              <a:gd name="connsiteY6" fmla="*/ 1081448 h 1081448"/>
              <a:gd name="connsiteX7" fmla="*/ 0 w 2997683"/>
              <a:gd name="connsiteY7" fmla="*/ 901171 h 1081448"/>
              <a:gd name="connsiteX8" fmla="*/ 0 w 2997683"/>
              <a:gd name="connsiteY8" fmla="*/ 180277 h 10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7683" h="1081448">
                <a:moveTo>
                  <a:pt x="0" y="180277"/>
                </a:moveTo>
                <a:cubicBezTo>
                  <a:pt x="0" y="80713"/>
                  <a:pt x="80713" y="0"/>
                  <a:pt x="180277" y="0"/>
                </a:cubicBezTo>
                <a:lnTo>
                  <a:pt x="2817406" y="0"/>
                </a:lnTo>
                <a:cubicBezTo>
                  <a:pt x="2916970" y="0"/>
                  <a:pt x="2997683" y="80713"/>
                  <a:pt x="2997683" y="180277"/>
                </a:cubicBezTo>
                <a:lnTo>
                  <a:pt x="2997683" y="901171"/>
                </a:lnTo>
                <a:cubicBezTo>
                  <a:pt x="2997683" y="1000735"/>
                  <a:pt x="2916970" y="1081448"/>
                  <a:pt x="2817406" y="1081448"/>
                </a:cubicBezTo>
                <a:lnTo>
                  <a:pt x="180277" y="1081448"/>
                </a:lnTo>
                <a:cubicBezTo>
                  <a:pt x="80713" y="1081448"/>
                  <a:pt x="0" y="1000735"/>
                  <a:pt x="0" y="901171"/>
                </a:cubicBezTo>
                <a:lnTo>
                  <a:pt x="0" y="1802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81" tIns="159481" rIns="159481" bIns="15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Análisis del problema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38E85339-18B0-4816-B598-FEEA0AA2952A}"/>
              </a:ext>
            </a:extLst>
          </p:cNvPr>
          <p:cNvSpPr/>
          <p:nvPr/>
        </p:nvSpPr>
        <p:spPr>
          <a:xfrm rot="5400000">
            <a:off x="3734828" y="3639475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A755FF-4DF8-4ED9-A2ED-A29BDBBD6C6E}"/>
              </a:ext>
            </a:extLst>
          </p:cNvPr>
          <p:cNvSpPr/>
          <p:nvPr/>
        </p:nvSpPr>
        <p:spPr>
          <a:xfrm>
            <a:off x="3000801" y="2592876"/>
            <a:ext cx="3240001" cy="1080000"/>
          </a:xfrm>
          <a:custGeom>
            <a:avLst/>
            <a:gdLst>
              <a:gd name="connsiteX0" fmla="*/ 0 w 3033738"/>
              <a:gd name="connsiteY0" fmla="*/ 181100 h 1086384"/>
              <a:gd name="connsiteX1" fmla="*/ 181100 w 3033738"/>
              <a:gd name="connsiteY1" fmla="*/ 0 h 1086384"/>
              <a:gd name="connsiteX2" fmla="*/ 2852638 w 3033738"/>
              <a:gd name="connsiteY2" fmla="*/ 0 h 1086384"/>
              <a:gd name="connsiteX3" fmla="*/ 3033738 w 3033738"/>
              <a:gd name="connsiteY3" fmla="*/ 181100 h 1086384"/>
              <a:gd name="connsiteX4" fmla="*/ 3033738 w 3033738"/>
              <a:gd name="connsiteY4" fmla="*/ 905284 h 1086384"/>
              <a:gd name="connsiteX5" fmla="*/ 2852638 w 3033738"/>
              <a:gd name="connsiteY5" fmla="*/ 1086384 h 1086384"/>
              <a:gd name="connsiteX6" fmla="*/ 181100 w 3033738"/>
              <a:gd name="connsiteY6" fmla="*/ 1086384 h 1086384"/>
              <a:gd name="connsiteX7" fmla="*/ 0 w 3033738"/>
              <a:gd name="connsiteY7" fmla="*/ 905284 h 1086384"/>
              <a:gd name="connsiteX8" fmla="*/ 0 w 3033738"/>
              <a:gd name="connsiteY8" fmla="*/ 181100 h 10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738" h="1086384">
                <a:moveTo>
                  <a:pt x="0" y="181100"/>
                </a:moveTo>
                <a:cubicBezTo>
                  <a:pt x="0" y="81081"/>
                  <a:pt x="81081" y="0"/>
                  <a:pt x="181100" y="0"/>
                </a:cubicBezTo>
                <a:lnTo>
                  <a:pt x="2852638" y="0"/>
                </a:lnTo>
                <a:cubicBezTo>
                  <a:pt x="2952657" y="0"/>
                  <a:pt x="3033738" y="81081"/>
                  <a:pt x="3033738" y="181100"/>
                </a:cubicBezTo>
                <a:lnTo>
                  <a:pt x="3033738" y="905284"/>
                </a:lnTo>
                <a:cubicBezTo>
                  <a:pt x="3033738" y="1005303"/>
                  <a:pt x="2952657" y="1086384"/>
                  <a:pt x="2852638" y="1086384"/>
                </a:cubicBezTo>
                <a:lnTo>
                  <a:pt x="181100" y="1086384"/>
                </a:lnTo>
                <a:cubicBezTo>
                  <a:pt x="81081" y="1086384"/>
                  <a:pt x="0" y="1005303"/>
                  <a:pt x="0" y="905284"/>
                </a:cubicBezTo>
                <a:lnTo>
                  <a:pt x="0" y="18110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722" tIns="159722" rIns="159722" bIns="1597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Diseño del algoritmo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588EC999-21F7-4D7E-A80B-D50F558A07B0}"/>
              </a:ext>
            </a:extLst>
          </p:cNvPr>
          <p:cNvSpPr/>
          <p:nvPr/>
        </p:nvSpPr>
        <p:spPr>
          <a:xfrm rot="5400000">
            <a:off x="5541409" y="4969944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CC2A9AD-B257-4FB9-AFC0-24C925247C51}"/>
              </a:ext>
            </a:extLst>
          </p:cNvPr>
          <p:cNvSpPr/>
          <p:nvPr/>
        </p:nvSpPr>
        <p:spPr>
          <a:xfrm>
            <a:off x="4990712" y="3892002"/>
            <a:ext cx="3240001" cy="1080000"/>
          </a:xfrm>
          <a:custGeom>
            <a:avLst/>
            <a:gdLst>
              <a:gd name="connsiteX0" fmla="*/ 0 w 2692523"/>
              <a:gd name="connsiteY0" fmla="*/ 191546 h 1149047"/>
              <a:gd name="connsiteX1" fmla="*/ 191546 w 2692523"/>
              <a:gd name="connsiteY1" fmla="*/ 0 h 1149047"/>
              <a:gd name="connsiteX2" fmla="*/ 2500977 w 2692523"/>
              <a:gd name="connsiteY2" fmla="*/ 0 h 1149047"/>
              <a:gd name="connsiteX3" fmla="*/ 2692523 w 2692523"/>
              <a:gd name="connsiteY3" fmla="*/ 191546 h 1149047"/>
              <a:gd name="connsiteX4" fmla="*/ 2692523 w 2692523"/>
              <a:gd name="connsiteY4" fmla="*/ 957501 h 1149047"/>
              <a:gd name="connsiteX5" fmla="*/ 2500977 w 2692523"/>
              <a:gd name="connsiteY5" fmla="*/ 1149047 h 1149047"/>
              <a:gd name="connsiteX6" fmla="*/ 191546 w 2692523"/>
              <a:gd name="connsiteY6" fmla="*/ 1149047 h 1149047"/>
              <a:gd name="connsiteX7" fmla="*/ 0 w 2692523"/>
              <a:gd name="connsiteY7" fmla="*/ 957501 h 1149047"/>
              <a:gd name="connsiteX8" fmla="*/ 0 w 2692523"/>
              <a:gd name="connsiteY8" fmla="*/ 191546 h 11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523" h="1149047">
                <a:moveTo>
                  <a:pt x="0" y="191546"/>
                </a:moveTo>
                <a:cubicBezTo>
                  <a:pt x="0" y="85758"/>
                  <a:pt x="85758" y="0"/>
                  <a:pt x="191546" y="0"/>
                </a:cubicBezTo>
                <a:lnTo>
                  <a:pt x="2500977" y="0"/>
                </a:lnTo>
                <a:cubicBezTo>
                  <a:pt x="2606765" y="0"/>
                  <a:pt x="2692523" y="85758"/>
                  <a:pt x="2692523" y="191546"/>
                </a:cubicBezTo>
                <a:lnTo>
                  <a:pt x="2692523" y="957501"/>
                </a:lnTo>
                <a:cubicBezTo>
                  <a:pt x="2692523" y="1063289"/>
                  <a:pt x="2606765" y="1149047"/>
                  <a:pt x="2500977" y="1149047"/>
                </a:cubicBezTo>
                <a:lnTo>
                  <a:pt x="191546" y="1149047"/>
                </a:lnTo>
                <a:cubicBezTo>
                  <a:pt x="85758" y="1149047"/>
                  <a:pt x="0" y="1063289"/>
                  <a:pt x="0" y="957501"/>
                </a:cubicBezTo>
                <a:lnTo>
                  <a:pt x="0" y="1915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782" tIns="162782" rIns="162782" bIns="16278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Codificación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412701C-21EE-47E7-AFEA-4190920A8264}"/>
              </a:ext>
            </a:extLst>
          </p:cNvPr>
          <p:cNvSpPr/>
          <p:nvPr/>
        </p:nvSpPr>
        <p:spPr>
          <a:xfrm>
            <a:off x="6826367" y="5284940"/>
            <a:ext cx="3240000" cy="1080000"/>
          </a:xfrm>
          <a:custGeom>
            <a:avLst/>
            <a:gdLst>
              <a:gd name="connsiteX0" fmla="*/ 0 w 2759176"/>
              <a:gd name="connsiteY0" fmla="*/ 202166 h 1212753"/>
              <a:gd name="connsiteX1" fmla="*/ 202166 w 2759176"/>
              <a:gd name="connsiteY1" fmla="*/ 0 h 1212753"/>
              <a:gd name="connsiteX2" fmla="*/ 2557010 w 2759176"/>
              <a:gd name="connsiteY2" fmla="*/ 0 h 1212753"/>
              <a:gd name="connsiteX3" fmla="*/ 2759176 w 2759176"/>
              <a:gd name="connsiteY3" fmla="*/ 202166 h 1212753"/>
              <a:gd name="connsiteX4" fmla="*/ 2759176 w 2759176"/>
              <a:gd name="connsiteY4" fmla="*/ 1010587 h 1212753"/>
              <a:gd name="connsiteX5" fmla="*/ 2557010 w 2759176"/>
              <a:gd name="connsiteY5" fmla="*/ 1212753 h 1212753"/>
              <a:gd name="connsiteX6" fmla="*/ 202166 w 2759176"/>
              <a:gd name="connsiteY6" fmla="*/ 1212753 h 1212753"/>
              <a:gd name="connsiteX7" fmla="*/ 0 w 2759176"/>
              <a:gd name="connsiteY7" fmla="*/ 1010587 h 1212753"/>
              <a:gd name="connsiteX8" fmla="*/ 0 w 2759176"/>
              <a:gd name="connsiteY8" fmla="*/ 202166 h 12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176" h="1212753">
                <a:moveTo>
                  <a:pt x="0" y="202166"/>
                </a:moveTo>
                <a:cubicBezTo>
                  <a:pt x="0" y="90513"/>
                  <a:pt x="90513" y="0"/>
                  <a:pt x="202166" y="0"/>
                </a:cubicBezTo>
                <a:lnTo>
                  <a:pt x="2557010" y="0"/>
                </a:lnTo>
                <a:cubicBezTo>
                  <a:pt x="2668663" y="0"/>
                  <a:pt x="2759176" y="90513"/>
                  <a:pt x="2759176" y="202166"/>
                </a:cubicBezTo>
                <a:lnTo>
                  <a:pt x="2759176" y="1010587"/>
                </a:lnTo>
                <a:cubicBezTo>
                  <a:pt x="2759176" y="1122240"/>
                  <a:pt x="2668663" y="1212753"/>
                  <a:pt x="2557010" y="1212753"/>
                </a:cubicBezTo>
                <a:lnTo>
                  <a:pt x="202166" y="1212753"/>
                </a:lnTo>
                <a:cubicBezTo>
                  <a:pt x="90513" y="1212753"/>
                  <a:pt x="0" y="1122240"/>
                  <a:pt x="0" y="1010587"/>
                </a:cubicBezTo>
                <a:lnTo>
                  <a:pt x="0" y="20216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92" tIns="165892" rIns="165892" bIns="1658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Prueba y depuración</a:t>
            </a:r>
          </a:p>
        </p:txBody>
      </p:sp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0"/>
            <a:ext cx="7994121" cy="1440000"/>
          </a:xfrm>
        </p:spPr>
        <p:txBody>
          <a:bodyPr anchor="ctr"/>
          <a:lstStyle/>
          <a:p>
            <a:pPr lvl="0" algn="l"/>
            <a:r>
              <a:rPr lang="es-ES" sz="6000" dirty="0"/>
              <a:t>Análisis del problema</a:t>
            </a:r>
            <a:r>
              <a:rPr lang="es-AR" sz="6000" dirty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9337146" cy="1440000"/>
          </a:xfrm>
        </p:spPr>
        <p:txBody>
          <a:bodyPr anchor="ctr"/>
          <a:lstStyle/>
          <a:p>
            <a:pPr algn="l"/>
            <a:r>
              <a:rPr lang="es-AR" dirty="0"/>
              <a:t>Principales funcionalidades: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1704622"/>
            <a:ext cx="8917340" cy="515337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- 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3" y="2566807"/>
            <a:ext cx="6252073" cy="15708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5004"/>
            <a:ext cx="10051052" cy="68452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" y="30176"/>
            <a:ext cx="9894718" cy="68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7578 0.49907 L -0.00351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2435 0.49676 L -1.04167E-6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4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9" y="1569423"/>
            <a:ext cx="7486679" cy="3318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5" y="0"/>
            <a:ext cx="1021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73 0.5 L -0.0035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963223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</a:t>
            </a:r>
            <a:r>
              <a:rPr lang="es-ES" dirty="0" err="1"/>
              <a:t>Examenes</a:t>
            </a:r>
            <a:endParaRPr lang="es-ES" dirty="0"/>
          </a:p>
        </p:txBody>
      </p:sp>
      <p:pic>
        <p:nvPicPr>
          <p:cNvPr id="21" name="Imagen 20 - Formulari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1800"/>
            <a:ext cx="11748456" cy="59944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40A7FCC-D044-4EAC-A18F-5FAEF7BCF69B}"/>
              </a:ext>
            </a:extLst>
          </p:cNvPr>
          <p:cNvSpPr/>
          <p:nvPr/>
        </p:nvSpPr>
        <p:spPr>
          <a:xfrm>
            <a:off x="9652000" y="1765300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 - Crear Exam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41496"/>
            <a:ext cx="8407400" cy="5975008"/>
          </a:xfrm>
          <a:prstGeom prst="rect">
            <a:avLst/>
          </a:prstGeom>
        </p:spPr>
      </p:pic>
      <p:sp>
        <p:nvSpPr>
          <p:cNvPr id="17" name="Elipse 2">
            <a:extLst>
              <a:ext uri="{FF2B5EF4-FFF2-40B4-BE49-F238E27FC236}">
                <a16:creationId xmlns:a16="http://schemas.microsoft.com/office/drawing/2014/main" id="{46F22276-4FF1-4BF7-85A9-4D091BBEF1E6}"/>
              </a:ext>
            </a:extLst>
          </p:cNvPr>
          <p:cNvSpPr/>
          <p:nvPr/>
        </p:nvSpPr>
        <p:spPr>
          <a:xfrm>
            <a:off x="6476999" y="1651234"/>
            <a:ext cx="1434723" cy="271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 - Agregar Tex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90" y="1651234"/>
            <a:ext cx="2913552" cy="3300413"/>
          </a:xfrm>
          <a:prstGeom prst="rect">
            <a:avLst/>
          </a:prstGeom>
        </p:spPr>
      </p:pic>
      <p:pic>
        <p:nvPicPr>
          <p:cNvPr id="24" name="Imagen 23 - Agregar OpSi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43" y="755617"/>
            <a:ext cx="2911799" cy="5002004"/>
          </a:xfrm>
          <a:prstGeom prst="rect">
            <a:avLst/>
          </a:prstGeom>
        </p:spPr>
      </p:pic>
      <p:pic>
        <p:nvPicPr>
          <p:cNvPr id="25" name="Imagen 24 - Agregar OpMul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39" y="764525"/>
            <a:ext cx="2894104" cy="4971612"/>
          </a:xfrm>
          <a:prstGeom prst="rect">
            <a:avLst/>
          </a:prstGeom>
        </p:spPr>
      </p:pic>
      <p:pic>
        <p:nvPicPr>
          <p:cNvPr id="26" name="Imagen 25 - Agregar Op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0" y="764171"/>
            <a:ext cx="2894310" cy="4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5625 -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3.33333E-6 L -4.16667E-6 0.0377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3773 L -4.16667E-6 0.0729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7291 L -4.16667E-6 0.1178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" grpId="1" animBg="1"/>
      <p:bldP spid="17" grpId="0" animBg="1"/>
      <p:bldP spid="17" grpId="2" animBg="1"/>
      <p:bldP spid="17" grpId="3" animBg="1"/>
      <p:bldP spid="1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7" name="Imagen 26 - Curs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8874"/>
            <a:ext cx="11748456" cy="59802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27 - Crear Curso">
            <a:extLst>
              <a:ext uri="{FF2B5EF4-FFF2-40B4-BE49-F238E27FC236}">
                <a16:creationId xmlns:a16="http://schemas.microsoft.com/office/drawing/2014/main" id="{96706D7B-52F3-446F-8B07-7B00062E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1" y="-1"/>
            <a:ext cx="11748457" cy="1628121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12967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8" name="Imagen 28 - Agregar Horar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53" y="807407"/>
            <a:ext cx="4342296" cy="5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96296E-6 L 0 -1.372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7223 L 0 -0.85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7 L 0 -1.32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  <p:bldP spid="20" grpId="0" animBg="1"/>
      <p:bldP spid="20" grpId="1" animBg="1"/>
      <p:bldP spid="20" grpId="2" animBg="1"/>
      <p:bldP spid="20" grpId="3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309</Words>
  <Application>Microsoft Office PowerPoint</Application>
  <PresentationFormat>Panorámica</PresentationFormat>
  <Paragraphs>60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Faceta</vt:lpstr>
      <vt:lpstr>PROYECTO  WEB INSTITUCIONAL CFP </vt:lpstr>
      <vt:lpstr>Acerca del CFP N°403…</vt:lpstr>
      <vt:lpstr>ETAPAS DEL DESARROLLO:</vt:lpstr>
      <vt:lpstr>Análisis del problema:</vt:lpstr>
      <vt:lpstr>Principales funcionalidades:</vt:lpstr>
      <vt:lpstr>Diseño del algoritmo:</vt:lpstr>
      <vt:lpstr>Diseño del algoritmo:</vt:lpstr>
      <vt:lpstr>Diseño y Maquetado: Examenes</vt:lpstr>
      <vt:lpstr>Diseño y Maquetado: Cursos</vt:lpstr>
      <vt:lpstr>Diseño y Maquetado: Cursos</vt:lpstr>
      <vt:lpstr>Diseño y Maquetado: Alumnos</vt:lpstr>
      <vt:lpstr>Diseño y Maquetado: Asistencias</vt:lpstr>
      <vt:lpstr>Diseño y Maquetado: Asistencias</vt:lpstr>
      <vt:lpstr>Codificación:</vt:lpstr>
      <vt:lpstr>Tecnologías:</vt:lpstr>
      <vt:lpstr>LENGUAJES DE PROGRAMACION:</vt:lpstr>
      <vt:lpstr>Prueba y depuración:</vt:lpstr>
      <vt:lpstr>Análisis FODA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Mariela Gonzalez</cp:lastModifiedBy>
  <cp:revision>71</cp:revision>
  <dcterms:created xsi:type="dcterms:W3CDTF">2019-11-20T22:43:46Z</dcterms:created>
  <dcterms:modified xsi:type="dcterms:W3CDTF">2019-11-22T02:29:12Z</dcterms:modified>
</cp:coreProperties>
</file>