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6" r:id="rId9"/>
    <p:sldId id="25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D7B1E-AB83-4CC5-975B-3D855820DD8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FADE97B-8309-4719-9418-8F545319CF03}">
      <dgm:prSet phldrT="[Texto]"/>
      <dgm:spPr/>
      <dgm:t>
        <a:bodyPr/>
        <a:lstStyle/>
        <a:p>
          <a:r>
            <a:rPr lang="es-ES" dirty="0" smtClean="0"/>
            <a:t>Análisis del problema</a:t>
          </a:r>
          <a:endParaRPr lang="es-ES" dirty="0"/>
        </a:p>
      </dgm:t>
    </dgm:pt>
    <dgm:pt modelId="{0120AAA6-9C60-4261-960E-1BA65B04C008}" type="parTrans" cxnId="{EE605961-9F41-4699-85BF-4DC4F6B4226A}">
      <dgm:prSet/>
      <dgm:spPr/>
      <dgm:t>
        <a:bodyPr/>
        <a:lstStyle/>
        <a:p>
          <a:endParaRPr lang="es-ES"/>
        </a:p>
      </dgm:t>
    </dgm:pt>
    <dgm:pt modelId="{F4B95E2E-8CC6-4A12-978D-402E252030C1}" type="sibTrans" cxnId="{EE605961-9F41-4699-85BF-4DC4F6B4226A}">
      <dgm:prSet/>
      <dgm:spPr/>
      <dgm:t>
        <a:bodyPr/>
        <a:lstStyle/>
        <a:p>
          <a:endParaRPr lang="es-ES"/>
        </a:p>
      </dgm:t>
    </dgm:pt>
    <dgm:pt modelId="{B1E35C8B-2EB1-4B95-A625-B57CCA8BBFD7}">
      <dgm:prSet phldrT="[Texto]"/>
      <dgm:spPr/>
      <dgm:t>
        <a:bodyPr/>
        <a:lstStyle/>
        <a:p>
          <a:r>
            <a:rPr lang="es-ES" dirty="0" smtClean="0"/>
            <a:t>Diseño del algoritmo</a:t>
          </a:r>
          <a:endParaRPr lang="es-ES" dirty="0"/>
        </a:p>
      </dgm:t>
    </dgm:pt>
    <dgm:pt modelId="{92AC5E02-9A32-42D9-BB98-9C8D1207024A}" type="parTrans" cxnId="{309A1C69-6BE3-4526-847C-1B09F5C5538D}">
      <dgm:prSet/>
      <dgm:spPr/>
      <dgm:t>
        <a:bodyPr/>
        <a:lstStyle/>
        <a:p>
          <a:endParaRPr lang="es-ES"/>
        </a:p>
      </dgm:t>
    </dgm:pt>
    <dgm:pt modelId="{21A02EC9-8546-4EC3-92FB-0475E50ABDB6}" type="sibTrans" cxnId="{309A1C69-6BE3-4526-847C-1B09F5C5538D}">
      <dgm:prSet/>
      <dgm:spPr/>
      <dgm:t>
        <a:bodyPr/>
        <a:lstStyle/>
        <a:p>
          <a:endParaRPr lang="es-ES"/>
        </a:p>
      </dgm:t>
    </dgm:pt>
    <dgm:pt modelId="{6794FF66-C2D1-4709-AC0E-0A7D9D347993}">
      <dgm:prSet phldrT="[Texto]"/>
      <dgm:spPr/>
      <dgm:t>
        <a:bodyPr/>
        <a:lstStyle/>
        <a:p>
          <a:r>
            <a:rPr lang="es-ES" dirty="0" smtClean="0"/>
            <a:t>Codificación</a:t>
          </a:r>
          <a:endParaRPr lang="es-ES" dirty="0"/>
        </a:p>
      </dgm:t>
    </dgm:pt>
    <dgm:pt modelId="{7636982F-4AE3-4B9A-BA6A-36F2AD6FDF23}" type="parTrans" cxnId="{1559AE0A-0684-4FC5-9A14-92677EDE4DC8}">
      <dgm:prSet/>
      <dgm:spPr/>
      <dgm:t>
        <a:bodyPr/>
        <a:lstStyle/>
        <a:p>
          <a:endParaRPr lang="es-ES"/>
        </a:p>
      </dgm:t>
    </dgm:pt>
    <dgm:pt modelId="{8A87E2CD-E3F9-47E9-88DA-51223B3432B7}" type="sibTrans" cxnId="{1559AE0A-0684-4FC5-9A14-92677EDE4DC8}">
      <dgm:prSet/>
      <dgm:spPr/>
      <dgm:t>
        <a:bodyPr/>
        <a:lstStyle/>
        <a:p>
          <a:endParaRPr lang="es-ES"/>
        </a:p>
      </dgm:t>
    </dgm:pt>
    <dgm:pt modelId="{52D3DBD0-35B9-4394-AB85-7DB8C1635048}">
      <dgm:prSet phldrT="[Texto]"/>
      <dgm:spPr/>
      <dgm:t>
        <a:bodyPr/>
        <a:lstStyle/>
        <a:p>
          <a:r>
            <a:rPr lang="es-ES" dirty="0" smtClean="0"/>
            <a:t>Prueba y depuración</a:t>
          </a:r>
          <a:endParaRPr lang="es-ES" dirty="0"/>
        </a:p>
      </dgm:t>
    </dgm:pt>
    <dgm:pt modelId="{F3663234-A91E-4F6B-B152-EB550DB25991}" type="parTrans" cxnId="{FF8299AB-0A77-4E6D-83FD-8A201546EEDA}">
      <dgm:prSet/>
      <dgm:spPr/>
      <dgm:t>
        <a:bodyPr/>
        <a:lstStyle/>
        <a:p>
          <a:endParaRPr lang="es-ES"/>
        </a:p>
      </dgm:t>
    </dgm:pt>
    <dgm:pt modelId="{7CB0629B-8DD6-4311-9932-55C2A4A1F640}" type="sibTrans" cxnId="{FF8299AB-0A77-4E6D-83FD-8A201546EEDA}">
      <dgm:prSet/>
      <dgm:spPr/>
      <dgm:t>
        <a:bodyPr/>
        <a:lstStyle/>
        <a:p>
          <a:endParaRPr lang="es-ES"/>
        </a:p>
      </dgm:t>
    </dgm:pt>
    <dgm:pt modelId="{9B0D5253-1C5F-4B72-B933-6D77385C9D18}" type="pres">
      <dgm:prSet presAssocID="{216D7B1E-AB83-4CC5-975B-3D855820DD84}" presName="rootnode" presStyleCnt="0">
        <dgm:presLayoutVars>
          <dgm:chMax/>
          <dgm:chPref/>
          <dgm:dir/>
          <dgm:animLvl val="lvl"/>
        </dgm:presLayoutVars>
      </dgm:prSet>
      <dgm:spPr/>
    </dgm:pt>
    <dgm:pt modelId="{C2EB9E05-7F2C-4D9A-B870-C17C6096175D}" type="pres">
      <dgm:prSet presAssocID="{CFADE97B-8309-4719-9418-8F545319CF03}" presName="composite" presStyleCnt="0"/>
      <dgm:spPr/>
    </dgm:pt>
    <dgm:pt modelId="{F5BC313F-872A-4E72-886F-B51DC44106B6}" type="pres">
      <dgm:prSet presAssocID="{CFADE97B-8309-4719-9418-8F545319CF03}" presName="bentUpArrow1" presStyleLbl="alignImgPlace1" presStyleIdx="0" presStyleCnt="3"/>
      <dgm:spPr/>
    </dgm:pt>
    <dgm:pt modelId="{12F18492-D0F5-4362-9F4C-5637F1E4EDCA}" type="pres">
      <dgm:prSet presAssocID="{CFADE97B-8309-4719-9418-8F545319CF03}" presName="ParentText" presStyleLbl="node1" presStyleIdx="0" presStyleCnt="4" custScaleX="173018" custScaleY="89173" custLinFactNeighborX="-24739" custLinFactNeighborY="-25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CADCF9-2F4F-4D36-8023-F899FA8B5225}" type="pres">
      <dgm:prSet presAssocID="{CFADE97B-8309-4719-9418-8F545319CF0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F4AC43-F744-4F63-B3C5-F7BD7850C88B}" type="pres">
      <dgm:prSet presAssocID="{F4B95E2E-8CC6-4A12-978D-402E252030C1}" presName="sibTrans" presStyleCnt="0"/>
      <dgm:spPr/>
    </dgm:pt>
    <dgm:pt modelId="{2A52BF81-FD23-4777-8327-FB192ED257E5}" type="pres">
      <dgm:prSet presAssocID="{B1E35C8B-2EB1-4B95-A625-B57CCA8BBFD7}" presName="composite" presStyleCnt="0"/>
      <dgm:spPr/>
    </dgm:pt>
    <dgm:pt modelId="{3099E459-FE72-45B9-ADC9-25757166F55A}" type="pres">
      <dgm:prSet presAssocID="{B1E35C8B-2EB1-4B95-A625-B57CCA8BBFD7}" presName="bentUpArrow1" presStyleLbl="alignImgPlace1" presStyleIdx="1" presStyleCnt="3"/>
      <dgm:spPr/>
    </dgm:pt>
    <dgm:pt modelId="{B64D8EAB-9F11-48E7-A7CF-D2F607FBEE37}" type="pres">
      <dgm:prSet presAssocID="{B1E35C8B-2EB1-4B95-A625-B57CCA8BBFD7}" presName="ParentText" presStyleLbl="node1" presStyleIdx="1" presStyleCnt="4" custScaleX="175099" custScaleY="89580" custLinFactNeighborX="13442" custLinFactNeighborY="-64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C7F779-7D3C-425C-8C24-D2B07764E425}" type="pres">
      <dgm:prSet presAssocID="{B1E35C8B-2EB1-4B95-A625-B57CCA8BBFD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9A609C-71DE-4CC7-B686-5BED49A69946}" type="pres">
      <dgm:prSet presAssocID="{21A02EC9-8546-4EC3-92FB-0475E50ABDB6}" presName="sibTrans" presStyleCnt="0"/>
      <dgm:spPr/>
    </dgm:pt>
    <dgm:pt modelId="{7FD6670C-D4AC-4FED-AAEE-9E9BAC0F37A4}" type="pres">
      <dgm:prSet presAssocID="{6794FF66-C2D1-4709-AC0E-0A7D9D347993}" presName="composite" presStyleCnt="0"/>
      <dgm:spPr/>
    </dgm:pt>
    <dgm:pt modelId="{0D3E80A5-E33C-418A-97DB-7E53B314638E}" type="pres">
      <dgm:prSet presAssocID="{6794FF66-C2D1-4709-AC0E-0A7D9D347993}" presName="bentUpArrow1" presStyleLbl="alignImgPlace1" presStyleIdx="2" presStyleCnt="3"/>
      <dgm:spPr/>
    </dgm:pt>
    <dgm:pt modelId="{4B81B6B7-D274-429C-8AB5-F322F4AAB128}" type="pres">
      <dgm:prSet presAssocID="{6794FF66-C2D1-4709-AC0E-0A7D9D347993}" presName="ParentText" presStyleLbl="node1" presStyleIdx="2" presStyleCnt="4" custScaleX="155405" custScaleY="94747" custLinFactNeighborX="16131" custLinFactNeighborY="-64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EA7931-E77F-4004-B66C-3C09C4EB769A}" type="pres">
      <dgm:prSet presAssocID="{6794FF66-C2D1-4709-AC0E-0A7D9D34799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0F37284-7035-4A9E-BF42-069A8115ECD3}" type="pres">
      <dgm:prSet presAssocID="{8A87E2CD-E3F9-47E9-88DA-51223B3432B7}" presName="sibTrans" presStyleCnt="0"/>
      <dgm:spPr/>
    </dgm:pt>
    <dgm:pt modelId="{82F39E3A-50CB-4C84-ADFB-C98C66709F22}" type="pres">
      <dgm:prSet presAssocID="{52D3DBD0-35B9-4394-AB85-7DB8C1635048}" presName="composite" presStyleCnt="0"/>
      <dgm:spPr/>
    </dgm:pt>
    <dgm:pt modelId="{C98DA190-7EFE-498F-B8A0-A8D74B7B08B5}" type="pres">
      <dgm:prSet presAssocID="{52D3DBD0-35B9-4394-AB85-7DB8C1635048}" presName="ParentText" presStyleLbl="node1" presStyleIdx="3" presStyleCnt="4" custScaleX="159252" custLinFactNeighborX="7962" custLinFactNeighborY="-12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0BEFE7-5819-458F-B4B3-426373328736}" type="presOf" srcId="{B1E35C8B-2EB1-4B95-A625-B57CCA8BBFD7}" destId="{B64D8EAB-9F11-48E7-A7CF-D2F607FBEE37}" srcOrd="0" destOrd="0" presId="urn:microsoft.com/office/officeart/2005/8/layout/StepDownProcess"/>
    <dgm:cxn modelId="{9E14544F-CAC6-4C7C-B48F-67F2FF6F7027}" type="presOf" srcId="{CFADE97B-8309-4719-9418-8F545319CF03}" destId="{12F18492-D0F5-4362-9F4C-5637F1E4EDCA}" srcOrd="0" destOrd="0" presId="urn:microsoft.com/office/officeart/2005/8/layout/StepDownProcess"/>
    <dgm:cxn modelId="{4FE18088-371D-469E-8137-6C38EEFD1422}" type="presOf" srcId="{52D3DBD0-35B9-4394-AB85-7DB8C1635048}" destId="{C98DA190-7EFE-498F-B8A0-A8D74B7B08B5}" srcOrd="0" destOrd="0" presId="urn:microsoft.com/office/officeart/2005/8/layout/StepDownProcess"/>
    <dgm:cxn modelId="{FF8299AB-0A77-4E6D-83FD-8A201546EEDA}" srcId="{216D7B1E-AB83-4CC5-975B-3D855820DD84}" destId="{52D3DBD0-35B9-4394-AB85-7DB8C1635048}" srcOrd="3" destOrd="0" parTransId="{F3663234-A91E-4F6B-B152-EB550DB25991}" sibTransId="{7CB0629B-8DD6-4311-9932-55C2A4A1F640}"/>
    <dgm:cxn modelId="{593BB4AA-7BC0-418C-9E64-893B1341D48F}" type="presOf" srcId="{6794FF66-C2D1-4709-AC0E-0A7D9D347993}" destId="{4B81B6B7-D274-429C-8AB5-F322F4AAB128}" srcOrd="0" destOrd="0" presId="urn:microsoft.com/office/officeart/2005/8/layout/StepDownProcess"/>
    <dgm:cxn modelId="{1559AE0A-0684-4FC5-9A14-92677EDE4DC8}" srcId="{216D7B1E-AB83-4CC5-975B-3D855820DD84}" destId="{6794FF66-C2D1-4709-AC0E-0A7D9D347993}" srcOrd="2" destOrd="0" parTransId="{7636982F-4AE3-4B9A-BA6A-36F2AD6FDF23}" sibTransId="{8A87E2CD-E3F9-47E9-88DA-51223B3432B7}"/>
    <dgm:cxn modelId="{309A1C69-6BE3-4526-847C-1B09F5C5538D}" srcId="{216D7B1E-AB83-4CC5-975B-3D855820DD84}" destId="{B1E35C8B-2EB1-4B95-A625-B57CCA8BBFD7}" srcOrd="1" destOrd="0" parTransId="{92AC5E02-9A32-42D9-BB98-9C8D1207024A}" sibTransId="{21A02EC9-8546-4EC3-92FB-0475E50ABDB6}"/>
    <dgm:cxn modelId="{EE605961-9F41-4699-85BF-4DC4F6B4226A}" srcId="{216D7B1E-AB83-4CC5-975B-3D855820DD84}" destId="{CFADE97B-8309-4719-9418-8F545319CF03}" srcOrd="0" destOrd="0" parTransId="{0120AAA6-9C60-4261-960E-1BA65B04C008}" sibTransId="{F4B95E2E-8CC6-4A12-978D-402E252030C1}"/>
    <dgm:cxn modelId="{9E987394-1BA4-4053-A52B-ED3848848481}" type="presOf" srcId="{216D7B1E-AB83-4CC5-975B-3D855820DD84}" destId="{9B0D5253-1C5F-4B72-B933-6D77385C9D18}" srcOrd="0" destOrd="0" presId="urn:microsoft.com/office/officeart/2005/8/layout/StepDownProcess"/>
    <dgm:cxn modelId="{3221F9AD-86C6-4D7D-ADF7-333341121CFA}" type="presParOf" srcId="{9B0D5253-1C5F-4B72-B933-6D77385C9D18}" destId="{C2EB9E05-7F2C-4D9A-B870-C17C6096175D}" srcOrd="0" destOrd="0" presId="urn:microsoft.com/office/officeart/2005/8/layout/StepDownProcess"/>
    <dgm:cxn modelId="{880CCE59-9C60-4824-B28F-8B113905624E}" type="presParOf" srcId="{C2EB9E05-7F2C-4D9A-B870-C17C6096175D}" destId="{F5BC313F-872A-4E72-886F-B51DC44106B6}" srcOrd="0" destOrd="0" presId="urn:microsoft.com/office/officeart/2005/8/layout/StepDownProcess"/>
    <dgm:cxn modelId="{2015375E-CDC9-408D-9819-CAD3CE5C7B8E}" type="presParOf" srcId="{C2EB9E05-7F2C-4D9A-B870-C17C6096175D}" destId="{12F18492-D0F5-4362-9F4C-5637F1E4EDCA}" srcOrd="1" destOrd="0" presId="urn:microsoft.com/office/officeart/2005/8/layout/StepDownProcess"/>
    <dgm:cxn modelId="{9F0F000D-43EF-472C-A914-FF006AB34A46}" type="presParOf" srcId="{C2EB9E05-7F2C-4D9A-B870-C17C6096175D}" destId="{C0CADCF9-2F4F-4D36-8023-F899FA8B5225}" srcOrd="2" destOrd="0" presId="urn:microsoft.com/office/officeart/2005/8/layout/StepDownProcess"/>
    <dgm:cxn modelId="{5112EA51-61BB-4CBB-BDBF-80410F05AC0F}" type="presParOf" srcId="{9B0D5253-1C5F-4B72-B933-6D77385C9D18}" destId="{40F4AC43-F744-4F63-B3C5-F7BD7850C88B}" srcOrd="1" destOrd="0" presId="urn:microsoft.com/office/officeart/2005/8/layout/StepDownProcess"/>
    <dgm:cxn modelId="{FCF92CDE-9AC9-4B6C-8136-A0A4E9A3CD64}" type="presParOf" srcId="{9B0D5253-1C5F-4B72-B933-6D77385C9D18}" destId="{2A52BF81-FD23-4777-8327-FB192ED257E5}" srcOrd="2" destOrd="0" presId="urn:microsoft.com/office/officeart/2005/8/layout/StepDownProcess"/>
    <dgm:cxn modelId="{5705ECD7-8CE3-4A2F-8EC0-648466148A5B}" type="presParOf" srcId="{2A52BF81-FD23-4777-8327-FB192ED257E5}" destId="{3099E459-FE72-45B9-ADC9-25757166F55A}" srcOrd="0" destOrd="0" presId="urn:microsoft.com/office/officeart/2005/8/layout/StepDownProcess"/>
    <dgm:cxn modelId="{44159A54-C924-4572-B079-1262BC5F5720}" type="presParOf" srcId="{2A52BF81-FD23-4777-8327-FB192ED257E5}" destId="{B64D8EAB-9F11-48E7-A7CF-D2F607FBEE37}" srcOrd="1" destOrd="0" presId="urn:microsoft.com/office/officeart/2005/8/layout/StepDownProcess"/>
    <dgm:cxn modelId="{1F9EC61E-2A04-448E-A0C9-8757ACDF950A}" type="presParOf" srcId="{2A52BF81-FD23-4777-8327-FB192ED257E5}" destId="{D6C7F779-7D3C-425C-8C24-D2B07764E425}" srcOrd="2" destOrd="0" presId="urn:microsoft.com/office/officeart/2005/8/layout/StepDownProcess"/>
    <dgm:cxn modelId="{88A6B96B-1681-4FFC-BB10-30F0AA934F1F}" type="presParOf" srcId="{9B0D5253-1C5F-4B72-B933-6D77385C9D18}" destId="{129A609C-71DE-4CC7-B686-5BED49A69946}" srcOrd="3" destOrd="0" presId="urn:microsoft.com/office/officeart/2005/8/layout/StepDownProcess"/>
    <dgm:cxn modelId="{23D22A41-F632-4B01-AFD3-272B5AB3DE8D}" type="presParOf" srcId="{9B0D5253-1C5F-4B72-B933-6D77385C9D18}" destId="{7FD6670C-D4AC-4FED-AAEE-9E9BAC0F37A4}" srcOrd="4" destOrd="0" presId="urn:microsoft.com/office/officeart/2005/8/layout/StepDownProcess"/>
    <dgm:cxn modelId="{00C1A3D6-0034-4B4A-AB80-45722C011F74}" type="presParOf" srcId="{7FD6670C-D4AC-4FED-AAEE-9E9BAC0F37A4}" destId="{0D3E80A5-E33C-418A-97DB-7E53B314638E}" srcOrd="0" destOrd="0" presId="urn:microsoft.com/office/officeart/2005/8/layout/StepDownProcess"/>
    <dgm:cxn modelId="{82982CFD-AB05-4708-AF82-9EB907E7FDEA}" type="presParOf" srcId="{7FD6670C-D4AC-4FED-AAEE-9E9BAC0F37A4}" destId="{4B81B6B7-D274-429C-8AB5-F322F4AAB128}" srcOrd="1" destOrd="0" presId="urn:microsoft.com/office/officeart/2005/8/layout/StepDownProcess"/>
    <dgm:cxn modelId="{0D954609-4476-480D-899A-D50322CCDDF9}" type="presParOf" srcId="{7FD6670C-D4AC-4FED-AAEE-9E9BAC0F37A4}" destId="{46EA7931-E77F-4004-B66C-3C09C4EB769A}" srcOrd="2" destOrd="0" presId="urn:microsoft.com/office/officeart/2005/8/layout/StepDownProcess"/>
    <dgm:cxn modelId="{0C658473-F56A-4821-AA8F-34A81BD6411E}" type="presParOf" srcId="{9B0D5253-1C5F-4B72-B933-6D77385C9D18}" destId="{20F37284-7035-4A9E-BF42-069A8115ECD3}" srcOrd="5" destOrd="0" presId="urn:microsoft.com/office/officeart/2005/8/layout/StepDownProcess"/>
    <dgm:cxn modelId="{0F0A5A45-9427-4EF3-96FE-3D7F1B2F8375}" type="presParOf" srcId="{9B0D5253-1C5F-4B72-B933-6D77385C9D18}" destId="{82F39E3A-50CB-4C84-ADFB-C98C66709F22}" srcOrd="6" destOrd="0" presId="urn:microsoft.com/office/officeart/2005/8/layout/StepDownProcess"/>
    <dgm:cxn modelId="{2A0B0AC5-1D74-456F-BC19-948F67F84D42}" type="presParOf" srcId="{82F39E3A-50CB-4C84-ADFB-C98C66709F22}" destId="{C98DA190-7EFE-498F-B8A0-A8D74B7B08B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 smtClean="0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 smtClean="0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 smtClean="0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 smtClean="0"/>
            <a:t>HTML 5, CSS, </a:t>
          </a:r>
          <a:r>
            <a:rPr lang="es-ES" dirty="0" err="1" smtClean="0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 smtClean="0"/>
            <a:t>TypeScript</a:t>
          </a:r>
          <a:endParaRPr lang="es-ES" dirty="0"/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  <dgm:t>
        <a:bodyPr/>
        <a:lstStyle/>
        <a:p>
          <a:endParaRPr lang="es-ES"/>
        </a:p>
      </dgm:t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C313F-872A-4E72-886F-B51DC44106B6}">
      <dsp:nvSpPr>
        <dsp:cNvPr id="0" name=""/>
        <dsp:cNvSpPr/>
      </dsp:nvSpPr>
      <dsp:spPr>
        <a:xfrm rot="5400000">
          <a:off x="1501746" y="1106058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18492-D0F5-4362-9F4C-5637F1E4EDCA}">
      <dsp:nvSpPr>
        <dsp:cNvPr id="0" name=""/>
        <dsp:cNvSpPr/>
      </dsp:nvSpPr>
      <dsp:spPr>
        <a:xfrm>
          <a:off x="167894" y="0"/>
          <a:ext cx="2997683" cy="10814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Análisis del problema</a:t>
          </a:r>
          <a:endParaRPr lang="es-ES" sz="2800" kern="1200" dirty="0"/>
        </a:p>
      </dsp:txBody>
      <dsp:txXfrm>
        <a:off x="220695" y="52801"/>
        <a:ext cx="2892081" cy="975846"/>
      </dsp:txXfrm>
    </dsp:sp>
    <dsp:sp modelId="{C0CADCF9-2F4F-4D36-8023-F899FA8B5225}">
      <dsp:nvSpPr>
        <dsp:cNvPr id="0" name=""/>
        <dsp:cNvSpPr/>
      </dsp:nvSpPr>
      <dsp:spPr>
        <a:xfrm>
          <a:off x="2961653" y="80821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9E459-FE72-45B9-ADC9-25757166F55A}">
      <dsp:nvSpPr>
        <dsp:cNvPr id="0" name=""/>
        <dsp:cNvSpPr/>
      </dsp:nvSpPr>
      <dsp:spPr>
        <a:xfrm rot="5400000">
          <a:off x="3259894" y="2405196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D8EAB-9F11-48E7-A7CF-D2F607FBEE37}">
      <dsp:nvSpPr>
        <dsp:cNvPr id="0" name=""/>
        <dsp:cNvSpPr/>
      </dsp:nvSpPr>
      <dsp:spPr>
        <a:xfrm>
          <a:off x="2569533" y="1249851"/>
          <a:ext cx="3033738" cy="10863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Diseño del algoritmo</a:t>
          </a:r>
          <a:endParaRPr lang="es-ES" sz="2800" kern="1200" dirty="0"/>
        </a:p>
      </dsp:txBody>
      <dsp:txXfrm>
        <a:off x="2622575" y="1302893"/>
        <a:ext cx="2927654" cy="980300"/>
      </dsp:txXfrm>
    </dsp:sp>
    <dsp:sp modelId="{D6C7F779-7D3C-425C-8C24-D2B07764E425}">
      <dsp:nvSpPr>
        <dsp:cNvPr id="0" name=""/>
        <dsp:cNvSpPr/>
      </dsp:nvSpPr>
      <dsp:spPr>
        <a:xfrm>
          <a:off x="4719801" y="1379959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80A5-E33C-418A-97DB-7E53B314638E}">
      <dsp:nvSpPr>
        <dsp:cNvPr id="0" name=""/>
        <dsp:cNvSpPr/>
      </dsp:nvSpPr>
      <dsp:spPr>
        <a:xfrm rot="5400000">
          <a:off x="4829407" y="3735665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B6B7-D274-429C-8AB5-F322F4AAB128}">
      <dsp:nvSpPr>
        <dsp:cNvPr id="0" name=""/>
        <dsp:cNvSpPr/>
      </dsp:nvSpPr>
      <dsp:spPr>
        <a:xfrm>
          <a:off x="4356243" y="2548977"/>
          <a:ext cx="2692523" cy="11490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Codificación</a:t>
          </a:r>
          <a:endParaRPr lang="es-ES" sz="2800" kern="1200" dirty="0"/>
        </a:p>
      </dsp:txBody>
      <dsp:txXfrm>
        <a:off x="4412345" y="2605079"/>
        <a:ext cx="2580319" cy="1036843"/>
      </dsp:txXfrm>
    </dsp:sp>
    <dsp:sp modelId="{46EA7931-E77F-4004-B66C-3C09C4EB769A}">
      <dsp:nvSpPr>
        <dsp:cNvPr id="0" name=""/>
        <dsp:cNvSpPr/>
      </dsp:nvSpPr>
      <dsp:spPr>
        <a:xfrm>
          <a:off x="6289314" y="2710428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A190-7EFE-498F-B8A0-A8D74B7B08B5}">
      <dsp:nvSpPr>
        <dsp:cNvPr id="0" name=""/>
        <dsp:cNvSpPr/>
      </dsp:nvSpPr>
      <dsp:spPr>
        <a:xfrm>
          <a:off x="5954829" y="3941915"/>
          <a:ext cx="2759176" cy="12127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Prueba y depuración</a:t>
          </a:r>
          <a:endParaRPr lang="es-ES" sz="2800" kern="1200" dirty="0"/>
        </a:p>
      </dsp:txBody>
      <dsp:txXfrm>
        <a:off x="6014041" y="4001127"/>
        <a:ext cx="2640752" cy="1094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HTML 5, CSS, </a:t>
          </a:r>
          <a:r>
            <a:rPr lang="es-ES" sz="3800" kern="1200" dirty="0" err="1" smtClean="0"/>
            <a:t>Bootstrap</a:t>
          </a:r>
          <a:endParaRPr lang="es-ES" sz="3800" kern="1200" dirty="0"/>
        </a:p>
      </dsp:txBody>
      <dsp:txXfrm>
        <a:off x="531159" y="353056"/>
        <a:ext cx="7832505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NodeJS</a:t>
          </a:r>
          <a:endParaRPr lang="es-ES" sz="3800" kern="1200" dirty="0"/>
        </a:p>
      </dsp:txBody>
      <dsp:txXfrm>
        <a:off x="1037463" y="1412563"/>
        <a:ext cx="7326201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717080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NestJs</a:t>
          </a:r>
          <a:endParaRPr lang="es-ES" sz="3800" kern="1200" dirty="0"/>
        </a:p>
      </dsp:txBody>
      <dsp:txXfrm>
        <a:off x="1192857" y="2472071"/>
        <a:ext cx="7170807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TypeORM</a:t>
          </a:r>
          <a:endParaRPr lang="es-ES" sz="3800" kern="1200" dirty="0"/>
        </a:p>
      </dsp:txBody>
      <dsp:txXfrm>
        <a:off x="1037463" y="3531579"/>
        <a:ext cx="7326201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MySQL</a:t>
          </a:r>
          <a:endParaRPr lang="es-ES" sz="3800" kern="1200" dirty="0"/>
        </a:p>
      </dsp:txBody>
      <dsp:txXfrm>
        <a:off x="531159" y="4591087"/>
        <a:ext cx="7832505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TypeScript</a:t>
          </a:r>
          <a:endParaRPr lang="es-ES" sz="3300" kern="1200" dirty="0"/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JavaScript</a:t>
          </a:r>
          <a:endParaRPr lang="es-ES" sz="3300" kern="1200" dirty="0"/>
        </a:p>
      </dsp:txBody>
      <dsp:txXfrm>
        <a:off x="2846515" y="2823863"/>
        <a:ext cx="2492028" cy="172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5" y="1557338"/>
            <a:ext cx="7702378" cy="3736511"/>
          </a:xfrm>
        </p:spPr>
        <p:txBody>
          <a:bodyPr/>
          <a:lstStyle/>
          <a:p>
            <a:pPr algn="ctr"/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PROYECTO </a:t>
            </a:r>
            <a:br>
              <a:rPr lang="es-AR" dirty="0" smtClean="0"/>
            </a:br>
            <a:r>
              <a:rPr lang="es-AR" dirty="0" smtClean="0"/>
              <a:t>WEB</a:t>
            </a:r>
            <a:br>
              <a:rPr lang="es-AR" dirty="0" smtClean="0"/>
            </a:br>
            <a:r>
              <a:rPr lang="es-AR" dirty="0" smtClean="0"/>
              <a:t>INSTITUCIONAL CFP</a:t>
            </a:r>
            <a:br>
              <a:rPr lang="es-AR" dirty="0" smtClean="0"/>
            </a:b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400" dirty="0" smtClean="0"/>
              <a:t>LENGUAJES DE PROGRAMACION:</a:t>
            </a:r>
            <a:r>
              <a:rPr lang="es-AR" sz="4400" dirty="0"/>
              <a:t/>
            </a:r>
            <a:br>
              <a:rPr lang="es-AR" sz="4400" dirty="0"/>
            </a:br>
            <a:endParaRPr lang="es-AR" sz="4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72885624"/>
              </p:ext>
            </p:extLst>
          </p:nvPr>
        </p:nvGraphicFramePr>
        <p:xfrm>
          <a:off x="989013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Prueba y depuración: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371476"/>
            <a:ext cx="7766936" cy="1079036"/>
          </a:xfrm>
        </p:spPr>
        <p:txBody>
          <a:bodyPr/>
          <a:lstStyle/>
          <a:p>
            <a:pPr algn="l"/>
            <a:r>
              <a:rPr lang="es-AR" dirty="0" smtClean="0"/>
              <a:t>Acerca del CFP N°403…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7"/>
            <a:ext cx="9079972" cy="48148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AR" sz="2000" dirty="0" smtClean="0"/>
              <a:t>A </a:t>
            </a:r>
            <a:r>
              <a:rPr lang="es-AR" sz="2000" dirty="0"/>
              <a:t>partir de junio de </a:t>
            </a:r>
            <a:r>
              <a:rPr lang="es-AR" sz="2000" dirty="0" smtClean="0"/>
              <a:t>2007 </a:t>
            </a:r>
            <a:r>
              <a:rPr lang="es-AR" sz="2000" dirty="0"/>
              <a:t>comenzó a funcionar en la ciudad de Tandil el CENTRO DE FORMACIÓN PROFESIONAL </a:t>
            </a:r>
            <a:r>
              <a:rPr lang="es-AR" sz="2000" dirty="0" smtClean="0"/>
              <a:t>Nº403.</a:t>
            </a:r>
          </a:p>
          <a:p>
            <a:pPr algn="l"/>
            <a:r>
              <a:rPr lang="es-AR" sz="2000" dirty="0" smtClean="0"/>
              <a:t>MISION:</a:t>
            </a:r>
            <a:endParaRPr lang="es-AR" sz="2000" dirty="0"/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  <a:endParaRPr lang="es-AR" sz="2000" dirty="0" smtClean="0"/>
          </a:p>
          <a:p>
            <a:pPr algn="l"/>
            <a:endParaRPr lang="es-AR" sz="2000" dirty="0" smtClean="0"/>
          </a:p>
          <a:p>
            <a:pPr algn="l"/>
            <a:r>
              <a:rPr lang="es-AR" sz="2000" dirty="0"/>
              <a:t>Domicilio: </a:t>
            </a:r>
            <a:r>
              <a:rPr lang="es-AR" sz="2000" dirty="0" smtClean="0"/>
              <a:t>Garibaldi 1583, Tandil</a:t>
            </a:r>
          </a:p>
          <a:p>
            <a:pPr algn="l"/>
            <a:r>
              <a:rPr lang="es-AR" sz="2000" dirty="0" smtClean="0"/>
              <a:t>Tel.: Llamar </a:t>
            </a:r>
            <a:r>
              <a:rPr lang="es-AR" sz="2000" dirty="0"/>
              <a:t>0249 </a:t>
            </a:r>
            <a:r>
              <a:rPr lang="es-AR" sz="2000" dirty="0" smtClean="0"/>
              <a:t>– 4449482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0"/>
            <a:ext cx="8594196" cy="1343025"/>
          </a:xfrm>
        </p:spPr>
        <p:txBody>
          <a:bodyPr/>
          <a:lstStyle/>
          <a:p>
            <a:pPr algn="l"/>
            <a:r>
              <a:rPr lang="es-AR" dirty="0" smtClean="0"/>
              <a:t>ETAPAS DEL DESARROLLO:</a:t>
            </a:r>
            <a:endParaRPr lang="es-A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87625103"/>
              </p:ext>
            </p:extLst>
          </p:nvPr>
        </p:nvGraphicFramePr>
        <p:xfrm>
          <a:off x="871538" y="1343025"/>
          <a:ext cx="9172576" cy="520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328612"/>
            <a:ext cx="7994121" cy="1042988"/>
          </a:xfrm>
        </p:spPr>
        <p:txBody>
          <a:bodyPr/>
          <a:lstStyle/>
          <a:p>
            <a:pPr lvl="0"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6000" dirty="0" smtClean="0"/>
              <a:t>Análisis </a:t>
            </a:r>
            <a:r>
              <a:rPr lang="es-ES" sz="6000" dirty="0"/>
              <a:t>del </a:t>
            </a:r>
            <a:r>
              <a:rPr lang="es-ES" sz="6000" dirty="0" smtClean="0"/>
              <a:t>problema</a:t>
            </a:r>
            <a:r>
              <a:rPr lang="es-AR" sz="6000" dirty="0" smtClean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1"/>
            <a:ext cx="9337146" cy="2200276"/>
          </a:xfrm>
        </p:spPr>
        <p:txBody>
          <a:bodyPr/>
          <a:lstStyle/>
          <a:p>
            <a:pPr algn="l"/>
            <a:r>
              <a:rPr lang="es-AR" dirty="0" smtClean="0"/>
              <a:t>Principales funcionalidades: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2028826"/>
            <a:ext cx="8608484" cy="4171950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- </a:t>
            </a:r>
            <a:r>
              <a:rPr lang="es-AR" sz="2800" dirty="0"/>
              <a:t>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Diseño del </a:t>
            </a:r>
            <a:r>
              <a:rPr lang="es-ES" dirty="0" smtClean="0"/>
              <a:t>algoritmo: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 smtClean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  <a:endParaRPr lang="es-A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3" y="2643187"/>
            <a:ext cx="4914692" cy="12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67" y="1569423"/>
            <a:ext cx="7172674" cy="3179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Diseño del </a:t>
            </a:r>
            <a:r>
              <a:rPr lang="es-ES" dirty="0" smtClean="0"/>
              <a:t>algoritmo: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 smtClean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  <a:endParaRPr lang="es-A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Codificación: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800" dirty="0" smtClean="0"/>
              <a:t>Tecnologías:</a:t>
            </a:r>
            <a:r>
              <a:rPr lang="es-AR" sz="4800" dirty="0"/>
              <a:t/>
            </a:r>
            <a:br>
              <a:rPr lang="es-AR" sz="4800" dirty="0"/>
            </a:br>
            <a:endParaRPr lang="es-AR" sz="4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06372989"/>
              </p:ext>
            </p:extLst>
          </p:nvPr>
        </p:nvGraphicFramePr>
        <p:xfrm>
          <a:off x="600076" y="1207292"/>
          <a:ext cx="8443912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255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 PROYECTO  WEB INSTITUCIONAL CFP  </vt:lpstr>
      <vt:lpstr>Acerca del CFP N°403…</vt:lpstr>
      <vt:lpstr>ETAPAS DEL DESARROLLO:</vt:lpstr>
      <vt:lpstr> Análisis del problema:</vt:lpstr>
      <vt:lpstr>Principales funcionalidades: </vt:lpstr>
      <vt:lpstr>Diseño del algoritmo:</vt:lpstr>
      <vt:lpstr>Diseño del algoritmo:</vt:lpstr>
      <vt:lpstr>Codificación:</vt:lpstr>
      <vt:lpstr>Tecnologías: </vt:lpstr>
      <vt:lpstr>LENGUAJES DE PROGRAMACION: </vt:lpstr>
      <vt:lpstr>Prueba y depuración: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Usuario de Windows</cp:lastModifiedBy>
  <cp:revision>18</cp:revision>
  <dcterms:created xsi:type="dcterms:W3CDTF">2019-11-20T22:43:46Z</dcterms:created>
  <dcterms:modified xsi:type="dcterms:W3CDTF">2019-11-21T00:37:58Z</dcterms:modified>
</cp:coreProperties>
</file>