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DFF6-6BFF-4F3B-97FB-031A18D807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6E1718A-744A-4C85-9110-553C9D344CBD}">
      <dgm:prSet phldrT="[Texto]"/>
      <dgm:spPr/>
      <dgm:t>
        <a:bodyPr/>
        <a:lstStyle/>
        <a:p>
          <a:r>
            <a:rPr lang="es-ES" dirty="0" err="1" smtClean="0"/>
            <a:t>NodeJS</a:t>
          </a:r>
          <a:endParaRPr lang="es-ES" dirty="0"/>
        </a:p>
      </dgm:t>
    </dgm:pt>
    <dgm:pt modelId="{4F3A8392-7B3B-4CB8-BF89-90392BA6780D}" type="parTrans" cxnId="{A1B12BED-E291-489F-906B-2F754C8790DB}">
      <dgm:prSet/>
      <dgm:spPr/>
      <dgm:t>
        <a:bodyPr/>
        <a:lstStyle/>
        <a:p>
          <a:endParaRPr lang="es-ES"/>
        </a:p>
      </dgm:t>
    </dgm:pt>
    <dgm:pt modelId="{ED773497-637F-4021-B7FC-D0C33D87B378}" type="sibTrans" cxnId="{A1B12BED-E291-489F-906B-2F754C8790DB}">
      <dgm:prSet/>
      <dgm:spPr/>
      <dgm:t>
        <a:bodyPr/>
        <a:lstStyle/>
        <a:p>
          <a:endParaRPr lang="es-ES"/>
        </a:p>
      </dgm:t>
    </dgm:pt>
    <dgm:pt modelId="{43ED8219-4325-4679-A414-952FE86A7625}">
      <dgm:prSet phldrT="[Texto]"/>
      <dgm:spPr/>
      <dgm:t>
        <a:bodyPr/>
        <a:lstStyle/>
        <a:p>
          <a:r>
            <a:rPr lang="es-ES" dirty="0" err="1" smtClean="0"/>
            <a:t>NestJs</a:t>
          </a:r>
          <a:endParaRPr lang="es-ES" dirty="0"/>
        </a:p>
      </dgm:t>
    </dgm:pt>
    <dgm:pt modelId="{31C86FFB-F811-44F1-A316-6C34B372794A}" type="parTrans" cxnId="{24E96423-D4AA-470F-B058-A150EF0F3E61}">
      <dgm:prSet/>
      <dgm:spPr/>
      <dgm:t>
        <a:bodyPr/>
        <a:lstStyle/>
        <a:p>
          <a:endParaRPr lang="es-ES"/>
        </a:p>
      </dgm:t>
    </dgm:pt>
    <dgm:pt modelId="{03C9A937-D134-459B-90EB-446941E3FAFA}" type="sibTrans" cxnId="{24E96423-D4AA-470F-B058-A150EF0F3E61}">
      <dgm:prSet/>
      <dgm:spPr/>
      <dgm:t>
        <a:bodyPr/>
        <a:lstStyle/>
        <a:p>
          <a:endParaRPr lang="es-ES"/>
        </a:p>
      </dgm:t>
    </dgm:pt>
    <dgm:pt modelId="{7557B5CD-A45A-4B7A-A911-4DBA263D466E}">
      <dgm:prSet phldrT="[Texto]"/>
      <dgm:spPr/>
      <dgm:t>
        <a:bodyPr/>
        <a:lstStyle/>
        <a:p>
          <a:r>
            <a:rPr lang="es-ES" dirty="0" err="1" smtClean="0"/>
            <a:t>TypeORM</a:t>
          </a:r>
          <a:endParaRPr lang="es-ES" dirty="0"/>
        </a:p>
      </dgm:t>
    </dgm:pt>
    <dgm:pt modelId="{304E3DDF-201A-4F99-A716-47C2DB324309}" type="parTrans" cxnId="{3FC637D9-3099-4112-83F5-B5F245D18BA8}">
      <dgm:prSet/>
      <dgm:spPr/>
      <dgm:t>
        <a:bodyPr/>
        <a:lstStyle/>
        <a:p>
          <a:endParaRPr lang="es-ES"/>
        </a:p>
      </dgm:t>
    </dgm:pt>
    <dgm:pt modelId="{09EF13FF-A099-4E36-BF55-B08C23FAB338}" type="sibTrans" cxnId="{3FC637D9-3099-4112-83F5-B5F245D18BA8}">
      <dgm:prSet/>
      <dgm:spPr/>
      <dgm:t>
        <a:bodyPr/>
        <a:lstStyle/>
        <a:p>
          <a:endParaRPr lang="es-ES"/>
        </a:p>
      </dgm:t>
    </dgm:pt>
    <dgm:pt modelId="{0D6D3344-6969-4E4A-9BD6-4D72F65255C9}">
      <dgm:prSet phldrT="[Texto]"/>
      <dgm:spPr/>
      <dgm:t>
        <a:bodyPr/>
        <a:lstStyle/>
        <a:p>
          <a:r>
            <a:rPr lang="es-ES" dirty="0" err="1" smtClean="0"/>
            <a:t>MySQL</a:t>
          </a:r>
          <a:endParaRPr lang="es-ES" dirty="0"/>
        </a:p>
      </dgm:t>
    </dgm:pt>
    <dgm:pt modelId="{A9E002E1-C8C0-44FA-BD14-A97B39DF1E04}" type="parTrans" cxnId="{8C399EE3-60DD-4BBE-93AA-9061B7508553}">
      <dgm:prSet/>
      <dgm:spPr/>
      <dgm:t>
        <a:bodyPr/>
        <a:lstStyle/>
        <a:p>
          <a:endParaRPr lang="es-ES"/>
        </a:p>
      </dgm:t>
    </dgm:pt>
    <dgm:pt modelId="{064AA767-E3A4-473E-9710-8CEC2D109231}" type="sibTrans" cxnId="{8C399EE3-60DD-4BBE-93AA-9061B7508553}">
      <dgm:prSet/>
      <dgm:spPr/>
      <dgm:t>
        <a:bodyPr/>
        <a:lstStyle/>
        <a:p>
          <a:endParaRPr lang="es-ES"/>
        </a:p>
      </dgm:t>
    </dgm:pt>
    <dgm:pt modelId="{474EF926-BC84-4665-BA3E-A7AEBCE4534F}">
      <dgm:prSet phldrT="[Texto]"/>
      <dgm:spPr/>
      <dgm:t>
        <a:bodyPr/>
        <a:lstStyle/>
        <a:p>
          <a:r>
            <a:rPr lang="es-ES" dirty="0" smtClean="0"/>
            <a:t>HTML 5, CSS, </a:t>
          </a:r>
          <a:r>
            <a:rPr lang="es-ES" dirty="0" err="1" smtClean="0"/>
            <a:t>Bootstrap</a:t>
          </a:r>
          <a:endParaRPr lang="es-ES" dirty="0"/>
        </a:p>
      </dgm:t>
    </dgm:pt>
    <dgm:pt modelId="{B6E6848A-1894-4FF2-989D-FEB7915DE88D}" type="parTrans" cxnId="{17B66F51-5EE6-46CC-A710-538838463045}">
      <dgm:prSet/>
      <dgm:spPr/>
      <dgm:t>
        <a:bodyPr/>
        <a:lstStyle/>
        <a:p>
          <a:endParaRPr lang="es-ES"/>
        </a:p>
      </dgm:t>
    </dgm:pt>
    <dgm:pt modelId="{DF4AA762-2657-4659-9A20-B18288B3EC60}" type="sibTrans" cxnId="{17B66F51-5EE6-46CC-A710-538838463045}">
      <dgm:prSet/>
      <dgm:spPr/>
      <dgm:t>
        <a:bodyPr/>
        <a:lstStyle/>
        <a:p>
          <a:endParaRPr lang="es-ES"/>
        </a:p>
      </dgm:t>
    </dgm:pt>
    <dgm:pt modelId="{FC2EFB32-545C-42E6-9B4D-394D6163170F}" type="pres">
      <dgm:prSet presAssocID="{D29DDFF6-6BFF-4F3B-97FB-031A18D807F2}" presName="Name0" presStyleCnt="0">
        <dgm:presLayoutVars>
          <dgm:chMax val="7"/>
          <dgm:chPref val="7"/>
          <dgm:dir/>
        </dgm:presLayoutVars>
      </dgm:prSet>
      <dgm:spPr/>
    </dgm:pt>
    <dgm:pt modelId="{266400AB-999E-488C-9733-2599CA5CD9A8}" type="pres">
      <dgm:prSet presAssocID="{D29DDFF6-6BFF-4F3B-97FB-031A18D807F2}" presName="Name1" presStyleCnt="0"/>
      <dgm:spPr/>
    </dgm:pt>
    <dgm:pt modelId="{3EF89418-BD60-4E98-BD96-2262FC5C85FF}" type="pres">
      <dgm:prSet presAssocID="{D29DDFF6-6BFF-4F3B-97FB-031A18D807F2}" presName="cycle" presStyleCnt="0"/>
      <dgm:spPr/>
    </dgm:pt>
    <dgm:pt modelId="{CF0A852D-7E95-4F64-9014-DFF348CB77ED}" type="pres">
      <dgm:prSet presAssocID="{D29DDFF6-6BFF-4F3B-97FB-031A18D807F2}" presName="srcNode" presStyleLbl="node1" presStyleIdx="0" presStyleCnt="5"/>
      <dgm:spPr/>
    </dgm:pt>
    <dgm:pt modelId="{9A29400E-D447-4998-A023-B0F9B967EC93}" type="pres">
      <dgm:prSet presAssocID="{D29DDFF6-6BFF-4F3B-97FB-031A18D807F2}" presName="conn" presStyleLbl="parChTrans1D2" presStyleIdx="0" presStyleCnt="1"/>
      <dgm:spPr/>
    </dgm:pt>
    <dgm:pt modelId="{168EE675-8819-4FC2-8D86-5B193AC212FA}" type="pres">
      <dgm:prSet presAssocID="{D29DDFF6-6BFF-4F3B-97FB-031A18D807F2}" presName="extraNode" presStyleLbl="node1" presStyleIdx="0" presStyleCnt="5"/>
      <dgm:spPr/>
    </dgm:pt>
    <dgm:pt modelId="{B4792E42-DA4E-4BD9-98E0-A30373882CC0}" type="pres">
      <dgm:prSet presAssocID="{D29DDFF6-6BFF-4F3B-97FB-031A18D807F2}" presName="dstNode" presStyleLbl="node1" presStyleIdx="0" presStyleCnt="5"/>
      <dgm:spPr/>
    </dgm:pt>
    <dgm:pt modelId="{8140F5BC-68DF-400F-A176-F616C8093151}" type="pres">
      <dgm:prSet presAssocID="{474EF926-BC84-4665-BA3E-A7AEBCE4534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CA5261-6505-4EDE-B820-DD807819A45E}" type="pres">
      <dgm:prSet presAssocID="{474EF926-BC84-4665-BA3E-A7AEBCE4534F}" presName="accent_1" presStyleCnt="0"/>
      <dgm:spPr/>
    </dgm:pt>
    <dgm:pt modelId="{017BCD35-B270-4953-93F3-E98EC436D09D}" type="pres">
      <dgm:prSet presAssocID="{474EF926-BC84-4665-BA3E-A7AEBCE4534F}" presName="accentRepeatNode" presStyleLbl="solidFgAcc1" presStyleIdx="0" presStyleCnt="5"/>
      <dgm:spPr/>
    </dgm:pt>
    <dgm:pt modelId="{E72A1AB4-5CC1-41F6-BC90-E254B003E12B}" type="pres">
      <dgm:prSet presAssocID="{16E1718A-744A-4C85-9110-553C9D344CBD}" presName="text_2" presStyleLbl="node1" presStyleIdx="1" presStyleCnt="5">
        <dgm:presLayoutVars>
          <dgm:bulletEnabled val="1"/>
        </dgm:presLayoutVars>
      </dgm:prSet>
      <dgm:spPr/>
    </dgm:pt>
    <dgm:pt modelId="{02A6DA82-50F5-4670-8711-15C77618828F}" type="pres">
      <dgm:prSet presAssocID="{16E1718A-744A-4C85-9110-553C9D344CBD}" presName="accent_2" presStyleCnt="0"/>
      <dgm:spPr/>
    </dgm:pt>
    <dgm:pt modelId="{272D4433-559A-4779-8B7F-22EF277DBA6D}" type="pres">
      <dgm:prSet presAssocID="{16E1718A-744A-4C85-9110-553C9D344CBD}" presName="accentRepeatNode" presStyleLbl="solidFgAcc1" presStyleIdx="1" presStyleCnt="5"/>
      <dgm:spPr/>
    </dgm:pt>
    <dgm:pt modelId="{463998AF-51E3-49F0-A2E0-474149259F51}" type="pres">
      <dgm:prSet presAssocID="{43ED8219-4325-4679-A414-952FE86A7625}" presName="text_3" presStyleLbl="node1" presStyleIdx="2" presStyleCnt="5">
        <dgm:presLayoutVars>
          <dgm:bulletEnabled val="1"/>
        </dgm:presLayoutVars>
      </dgm:prSet>
      <dgm:spPr/>
    </dgm:pt>
    <dgm:pt modelId="{222FEF30-414A-4B06-877D-B319023E74BC}" type="pres">
      <dgm:prSet presAssocID="{43ED8219-4325-4679-A414-952FE86A7625}" presName="accent_3" presStyleCnt="0"/>
      <dgm:spPr/>
    </dgm:pt>
    <dgm:pt modelId="{F65C6A59-F8DE-4C69-A481-7A4DEA8869C9}" type="pres">
      <dgm:prSet presAssocID="{43ED8219-4325-4679-A414-952FE86A7625}" presName="accentRepeatNode" presStyleLbl="solidFgAcc1" presStyleIdx="2" presStyleCnt="5"/>
      <dgm:spPr/>
    </dgm:pt>
    <dgm:pt modelId="{619D5A2E-C69E-473C-A3A6-38F4F1A36571}" type="pres">
      <dgm:prSet presAssocID="{7557B5CD-A45A-4B7A-A911-4DBA263D466E}" presName="text_4" presStyleLbl="node1" presStyleIdx="3" presStyleCnt="5">
        <dgm:presLayoutVars>
          <dgm:bulletEnabled val="1"/>
        </dgm:presLayoutVars>
      </dgm:prSet>
      <dgm:spPr/>
    </dgm:pt>
    <dgm:pt modelId="{F3E82B52-5B49-4CB9-8667-146C05C691E7}" type="pres">
      <dgm:prSet presAssocID="{7557B5CD-A45A-4B7A-A911-4DBA263D466E}" presName="accent_4" presStyleCnt="0"/>
      <dgm:spPr/>
    </dgm:pt>
    <dgm:pt modelId="{ECFACE56-4127-49A5-8FE8-03AFD291208F}" type="pres">
      <dgm:prSet presAssocID="{7557B5CD-A45A-4B7A-A911-4DBA263D466E}" presName="accentRepeatNode" presStyleLbl="solidFgAcc1" presStyleIdx="3" presStyleCnt="5"/>
      <dgm:spPr/>
    </dgm:pt>
    <dgm:pt modelId="{FBE636F6-41A0-4DA0-B810-81152DC828B0}" type="pres">
      <dgm:prSet presAssocID="{0D6D3344-6969-4E4A-9BD6-4D72F65255C9}" presName="text_5" presStyleLbl="node1" presStyleIdx="4" presStyleCnt="5">
        <dgm:presLayoutVars>
          <dgm:bulletEnabled val="1"/>
        </dgm:presLayoutVars>
      </dgm:prSet>
      <dgm:spPr/>
    </dgm:pt>
    <dgm:pt modelId="{25ED8965-16C8-46D3-89CE-BFED3CEB1272}" type="pres">
      <dgm:prSet presAssocID="{0D6D3344-6969-4E4A-9BD6-4D72F65255C9}" presName="accent_5" presStyleCnt="0"/>
      <dgm:spPr/>
    </dgm:pt>
    <dgm:pt modelId="{1BFE37C5-1F74-4ABC-9314-CE560FA74291}" type="pres">
      <dgm:prSet presAssocID="{0D6D3344-6969-4E4A-9BD6-4D72F65255C9}" presName="accentRepeatNode" presStyleLbl="solidFgAcc1" presStyleIdx="4" presStyleCnt="5"/>
      <dgm:spPr/>
    </dgm:pt>
  </dgm:ptLst>
  <dgm:cxnLst>
    <dgm:cxn modelId="{3FC637D9-3099-4112-83F5-B5F245D18BA8}" srcId="{D29DDFF6-6BFF-4F3B-97FB-031A18D807F2}" destId="{7557B5CD-A45A-4B7A-A911-4DBA263D466E}" srcOrd="3" destOrd="0" parTransId="{304E3DDF-201A-4F99-A716-47C2DB324309}" sibTransId="{09EF13FF-A099-4E36-BF55-B08C23FAB338}"/>
    <dgm:cxn modelId="{24E96423-D4AA-470F-B058-A150EF0F3E61}" srcId="{D29DDFF6-6BFF-4F3B-97FB-031A18D807F2}" destId="{43ED8219-4325-4679-A414-952FE86A7625}" srcOrd="2" destOrd="0" parTransId="{31C86FFB-F811-44F1-A316-6C34B372794A}" sibTransId="{03C9A937-D134-459B-90EB-446941E3FAFA}"/>
    <dgm:cxn modelId="{A1B12BED-E291-489F-906B-2F754C8790DB}" srcId="{D29DDFF6-6BFF-4F3B-97FB-031A18D807F2}" destId="{16E1718A-744A-4C85-9110-553C9D344CBD}" srcOrd="1" destOrd="0" parTransId="{4F3A8392-7B3B-4CB8-BF89-90392BA6780D}" sibTransId="{ED773497-637F-4021-B7FC-D0C33D87B378}"/>
    <dgm:cxn modelId="{72B4EADB-606B-445B-9578-13B768F4312C}" type="presOf" srcId="{0D6D3344-6969-4E4A-9BD6-4D72F65255C9}" destId="{FBE636F6-41A0-4DA0-B810-81152DC828B0}" srcOrd="0" destOrd="0" presId="urn:microsoft.com/office/officeart/2008/layout/VerticalCurvedList"/>
    <dgm:cxn modelId="{FB7B355D-2D70-413A-91F1-3EB1F1017C61}" type="presOf" srcId="{D29DDFF6-6BFF-4F3B-97FB-031A18D807F2}" destId="{FC2EFB32-545C-42E6-9B4D-394D6163170F}" srcOrd="0" destOrd="0" presId="urn:microsoft.com/office/officeart/2008/layout/VerticalCurvedList"/>
    <dgm:cxn modelId="{8C399EE3-60DD-4BBE-93AA-9061B7508553}" srcId="{D29DDFF6-6BFF-4F3B-97FB-031A18D807F2}" destId="{0D6D3344-6969-4E4A-9BD6-4D72F65255C9}" srcOrd="4" destOrd="0" parTransId="{A9E002E1-C8C0-44FA-BD14-A97B39DF1E04}" sibTransId="{064AA767-E3A4-473E-9710-8CEC2D109231}"/>
    <dgm:cxn modelId="{F077CB2F-4D30-406E-80E3-54042DAF1B6E}" type="presOf" srcId="{43ED8219-4325-4679-A414-952FE86A7625}" destId="{463998AF-51E3-49F0-A2E0-474149259F51}" srcOrd="0" destOrd="0" presId="urn:microsoft.com/office/officeart/2008/layout/VerticalCurvedList"/>
    <dgm:cxn modelId="{A3D90C51-DE5F-4B15-9611-4B84BE57E611}" type="presOf" srcId="{16E1718A-744A-4C85-9110-553C9D344CBD}" destId="{E72A1AB4-5CC1-41F6-BC90-E254B003E12B}" srcOrd="0" destOrd="0" presId="urn:microsoft.com/office/officeart/2008/layout/VerticalCurvedList"/>
    <dgm:cxn modelId="{31FE634D-47D5-4E22-9EF8-6E744FB21A95}" type="presOf" srcId="{474EF926-BC84-4665-BA3E-A7AEBCE4534F}" destId="{8140F5BC-68DF-400F-A176-F616C8093151}" srcOrd="0" destOrd="0" presId="urn:microsoft.com/office/officeart/2008/layout/VerticalCurvedList"/>
    <dgm:cxn modelId="{E4A7B0D0-0D66-4306-9A48-11ED95E10ADF}" type="presOf" srcId="{7557B5CD-A45A-4B7A-A911-4DBA263D466E}" destId="{619D5A2E-C69E-473C-A3A6-38F4F1A36571}" srcOrd="0" destOrd="0" presId="urn:microsoft.com/office/officeart/2008/layout/VerticalCurvedList"/>
    <dgm:cxn modelId="{17B66F51-5EE6-46CC-A710-538838463045}" srcId="{D29DDFF6-6BFF-4F3B-97FB-031A18D807F2}" destId="{474EF926-BC84-4665-BA3E-A7AEBCE4534F}" srcOrd="0" destOrd="0" parTransId="{B6E6848A-1894-4FF2-989D-FEB7915DE88D}" sibTransId="{DF4AA762-2657-4659-9A20-B18288B3EC60}"/>
    <dgm:cxn modelId="{3A232769-196F-465E-BC37-BC950AC7D570}" type="presOf" srcId="{DF4AA762-2657-4659-9A20-B18288B3EC60}" destId="{9A29400E-D447-4998-A023-B0F9B967EC93}" srcOrd="0" destOrd="0" presId="urn:microsoft.com/office/officeart/2008/layout/VerticalCurvedList"/>
    <dgm:cxn modelId="{80038D78-714E-4822-82E7-42EFA5D81A52}" type="presParOf" srcId="{FC2EFB32-545C-42E6-9B4D-394D6163170F}" destId="{266400AB-999E-488C-9733-2599CA5CD9A8}" srcOrd="0" destOrd="0" presId="urn:microsoft.com/office/officeart/2008/layout/VerticalCurvedList"/>
    <dgm:cxn modelId="{43E066C2-8DFA-446C-B4C2-BE0987F7FFC8}" type="presParOf" srcId="{266400AB-999E-488C-9733-2599CA5CD9A8}" destId="{3EF89418-BD60-4E98-BD96-2262FC5C85FF}" srcOrd="0" destOrd="0" presId="urn:microsoft.com/office/officeart/2008/layout/VerticalCurvedList"/>
    <dgm:cxn modelId="{1022710B-17B6-43E4-999A-C8853AD689F4}" type="presParOf" srcId="{3EF89418-BD60-4E98-BD96-2262FC5C85FF}" destId="{CF0A852D-7E95-4F64-9014-DFF348CB77ED}" srcOrd="0" destOrd="0" presId="urn:microsoft.com/office/officeart/2008/layout/VerticalCurvedList"/>
    <dgm:cxn modelId="{2F1CD673-65CA-43D1-8BFF-6832E1372B20}" type="presParOf" srcId="{3EF89418-BD60-4E98-BD96-2262FC5C85FF}" destId="{9A29400E-D447-4998-A023-B0F9B967EC93}" srcOrd="1" destOrd="0" presId="urn:microsoft.com/office/officeart/2008/layout/VerticalCurvedList"/>
    <dgm:cxn modelId="{CE39A99E-4316-4C52-AF0F-582BABD3DDEF}" type="presParOf" srcId="{3EF89418-BD60-4E98-BD96-2262FC5C85FF}" destId="{168EE675-8819-4FC2-8D86-5B193AC212FA}" srcOrd="2" destOrd="0" presId="urn:microsoft.com/office/officeart/2008/layout/VerticalCurvedList"/>
    <dgm:cxn modelId="{2966ACB2-E0A6-47C0-8B57-454E3AD83F22}" type="presParOf" srcId="{3EF89418-BD60-4E98-BD96-2262FC5C85FF}" destId="{B4792E42-DA4E-4BD9-98E0-A30373882CC0}" srcOrd="3" destOrd="0" presId="urn:microsoft.com/office/officeart/2008/layout/VerticalCurvedList"/>
    <dgm:cxn modelId="{124DFF66-B16F-4CD2-9E9D-1979839A99B6}" type="presParOf" srcId="{266400AB-999E-488C-9733-2599CA5CD9A8}" destId="{8140F5BC-68DF-400F-A176-F616C8093151}" srcOrd="1" destOrd="0" presId="urn:microsoft.com/office/officeart/2008/layout/VerticalCurvedList"/>
    <dgm:cxn modelId="{86C2CBE8-B72B-437B-9CE5-4920D28E3F42}" type="presParOf" srcId="{266400AB-999E-488C-9733-2599CA5CD9A8}" destId="{25CA5261-6505-4EDE-B820-DD807819A45E}" srcOrd="2" destOrd="0" presId="urn:microsoft.com/office/officeart/2008/layout/VerticalCurvedList"/>
    <dgm:cxn modelId="{E7FA627D-70AB-4F63-A7A8-657CC6932101}" type="presParOf" srcId="{25CA5261-6505-4EDE-B820-DD807819A45E}" destId="{017BCD35-B270-4953-93F3-E98EC436D09D}" srcOrd="0" destOrd="0" presId="urn:microsoft.com/office/officeart/2008/layout/VerticalCurvedList"/>
    <dgm:cxn modelId="{18C947C4-556C-4570-BD62-9270F7F78DB1}" type="presParOf" srcId="{266400AB-999E-488C-9733-2599CA5CD9A8}" destId="{E72A1AB4-5CC1-41F6-BC90-E254B003E12B}" srcOrd="3" destOrd="0" presId="urn:microsoft.com/office/officeart/2008/layout/VerticalCurvedList"/>
    <dgm:cxn modelId="{2C4E489F-7A9D-4757-87C7-B05BA17FA7DD}" type="presParOf" srcId="{266400AB-999E-488C-9733-2599CA5CD9A8}" destId="{02A6DA82-50F5-4670-8711-15C77618828F}" srcOrd="4" destOrd="0" presId="urn:microsoft.com/office/officeart/2008/layout/VerticalCurvedList"/>
    <dgm:cxn modelId="{8F6275D8-4D9D-4398-A050-F0CCF758FF80}" type="presParOf" srcId="{02A6DA82-50F5-4670-8711-15C77618828F}" destId="{272D4433-559A-4779-8B7F-22EF277DBA6D}" srcOrd="0" destOrd="0" presId="urn:microsoft.com/office/officeart/2008/layout/VerticalCurvedList"/>
    <dgm:cxn modelId="{D133FFB2-1451-49DE-B1A5-F7F9BF97DC0E}" type="presParOf" srcId="{266400AB-999E-488C-9733-2599CA5CD9A8}" destId="{463998AF-51E3-49F0-A2E0-474149259F51}" srcOrd="5" destOrd="0" presId="urn:microsoft.com/office/officeart/2008/layout/VerticalCurvedList"/>
    <dgm:cxn modelId="{D3306999-DEBD-4325-B7A4-6A60F3455BEE}" type="presParOf" srcId="{266400AB-999E-488C-9733-2599CA5CD9A8}" destId="{222FEF30-414A-4B06-877D-B319023E74BC}" srcOrd="6" destOrd="0" presId="urn:microsoft.com/office/officeart/2008/layout/VerticalCurvedList"/>
    <dgm:cxn modelId="{87F00127-8354-42EA-AD2A-D4CAF468DC8E}" type="presParOf" srcId="{222FEF30-414A-4B06-877D-B319023E74BC}" destId="{F65C6A59-F8DE-4C69-A481-7A4DEA8869C9}" srcOrd="0" destOrd="0" presId="urn:microsoft.com/office/officeart/2008/layout/VerticalCurvedList"/>
    <dgm:cxn modelId="{108C27ED-10D5-43A1-8B2E-88AC05DDDD3C}" type="presParOf" srcId="{266400AB-999E-488C-9733-2599CA5CD9A8}" destId="{619D5A2E-C69E-473C-A3A6-38F4F1A36571}" srcOrd="7" destOrd="0" presId="urn:microsoft.com/office/officeart/2008/layout/VerticalCurvedList"/>
    <dgm:cxn modelId="{F0B5224C-8D81-4691-B363-76655E773CE8}" type="presParOf" srcId="{266400AB-999E-488C-9733-2599CA5CD9A8}" destId="{F3E82B52-5B49-4CB9-8667-146C05C691E7}" srcOrd="8" destOrd="0" presId="urn:microsoft.com/office/officeart/2008/layout/VerticalCurvedList"/>
    <dgm:cxn modelId="{52C594B2-6E60-4A09-82BF-1A42E4E2791B}" type="presParOf" srcId="{F3E82B52-5B49-4CB9-8667-146C05C691E7}" destId="{ECFACE56-4127-49A5-8FE8-03AFD291208F}" srcOrd="0" destOrd="0" presId="urn:microsoft.com/office/officeart/2008/layout/VerticalCurvedList"/>
    <dgm:cxn modelId="{F81506DA-2C33-424F-A92E-10E7A39ED6BD}" type="presParOf" srcId="{266400AB-999E-488C-9733-2599CA5CD9A8}" destId="{FBE636F6-41A0-4DA0-B810-81152DC828B0}" srcOrd="9" destOrd="0" presId="urn:microsoft.com/office/officeart/2008/layout/VerticalCurvedList"/>
    <dgm:cxn modelId="{4EC6655B-07CD-4CC7-BB55-58C9852504AC}" type="presParOf" srcId="{266400AB-999E-488C-9733-2599CA5CD9A8}" destId="{25ED8965-16C8-46D3-89CE-BFED3CEB1272}" srcOrd="10" destOrd="0" presId="urn:microsoft.com/office/officeart/2008/layout/VerticalCurvedList"/>
    <dgm:cxn modelId="{18BF5534-C2B4-4C6B-8DB1-B01F9B2797D4}" type="presParOf" srcId="{25ED8965-16C8-46D3-89CE-BFED3CEB1272}" destId="{1BFE37C5-1F74-4ABC-9314-CE560FA742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1A3BA-B92C-4D49-B7B1-26F244221AC7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DA3EE9-BF23-4325-B6C1-0DA27FF97C56}">
      <dgm:prSet phldrT="[Texto]"/>
      <dgm:spPr/>
      <dgm:t>
        <a:bodyPr/>
        <a:lstStyle/>
        <a:p>
          <a:r>
            <a:rPr lang="es-ES" dirty="0" err="1" smtClean="0"/>
            <a:t>TypeScript</a:t>
          </a:r>
          <a:endParaRPr lang="es-ES" dirty="0"/>
        </a:p>
      </dgm:t>
    </dgm:pt>
    <dgm:pt modelId="{4EBE9906-D338-463E-AE32-5ACF331E9F9C}" type="parTrans" cxnId="{D6C466A9-8328-40C3-A409-D2B00539312A}">
      <dgm:prSet/>
      <dgm:spPr/>
      <dgm:t>
        <a:bodyPr/>
        <a:lstStyle/>
        <a:p>
          <a:endParaRPr lang="es-ES"/>
        </a:p>
      </dgm:t>
    </dgm:pt>
    <dgm:pt modelId="{1CEC54AA-1684-4E45-8C3B-65A058C79503}" type="sibTrans" cxnId="{D6C466A9-8328-40C3-A409-D2B00539312A}">
      <dgm:prSet/>
      <dgm:spPr/>
      <dgm:t>
        <a:bodyPr/>
        <a:lstStyle/>
        <a:p>
          <a:endParaRPr lang="es-ES"/>
        </a:p>
      </dgm:t>
    </dgm:pt>
    <dgm:pt modelId="{9CADF758-B7DD-433D-BD45-0D0722CB41E0}">
      <dgm:prSet phldrT="[Texto]"/>
      <dgm:spPr/>
      <dgm:t>
        <a:bodyPr/>
        <a:lstStyle/>
        <a:p>
          <a:r>
            <a:rPr lang="es-ES" dirty="0" smtClean="0"/>
            <a:t>JavaScript</a:t>
          </a:r>
          <a:endParaRPr lang="es-ES" dirty="0"/>
        </a:p>
      </dgm:t>
    </dgm:pt>
    <dgm:pt modelId="{289C0CF0-87C5-40D4-A570-7B87CC886AEB}" type="parTrans" cxnId="{FB3DFBEE-A527-4281-9A31-AB7871D8C7B5}">
      <dgm:prSet/>
      <dgm:spPr/>
      <dgm:t>
        <a:bodyPr/>
        <a:lstStyle/>
        <a:p>
          <a:endParaRPr lang="es-ES"/>
        </a:p>
      </dgm:t>
    </dgm:pt>
    <dgm:pt modelId="{6348AE07-1D97-4223-809E-31629C767324}" type="sibTrans" cxnId="{FB3DFBEE-A527-4281-9A31-AB7871D8C7B5}">
      <dgm:prSet/>
      <dgm:spPr/>
      <dgm:t>
        <a:bodyPr/>
        <a:lstStyle/>
        <a:p>
          <a:endParaRPr lang="es-ES"/>
        </a:p>
      </dgm:t>
    </dgm:pt>
    <dgm:pt modelId="{90929A3A-5AD1-478A-A953-67B667ABF761}" type="pres">
      <dgm:prSet presAssocID="{E161A3BA-B92C-4D49-B7B1-26F244221AC7}" presName="Name0" presStyleCnt="0">
        <dgm:presLayoutVars>
          <dgm:chMax val="7"/>
          <dgm:resizeHandles val="exact"/>
        </dgm:presLayoutVars>
      </dgm:prSet>
      <dgm:spPr/>
    </dgm:pt>
    <dgm:pt modelId="{477B968F-ED23-4FE1-983D-E37B38D4381D}" type="pres">
      <dgm:prSet presAssocID="{E161A3BA-B92C-4D49-B7B1-26F244221AC7}" presName="comp1" presStyleCnt="0"/>
      <dgm:spPr/>
    </dgm:pt>
    <dgm:pt modelId="{6698DAAB-CF6A-4902-9FF6-826D17B11C39}" type="pres">
      <dgm:prSet presAssocID="{E161A3BA-B92C-4D49-B7B1-26F244221AC7}" presName="circle1" presStyleLbl="node1" presStyleIdx="0" presStyleCnt="2"/>
      <dgm:spPr/>
      <dgm:t>
        <a:bodyPr/>
        <a:lstStyle/>
        <a:p>
          <a:endParaRPr lang="es-ES"/>
        </a:p>
      </dgm:t>
    </dgm:pt>
    <dgm:pt modelId="{08D6A8D4-3F43-4C25-8FB9-F9192BDF8A68}" type="pres">
      <dgm:prSet presAssocID="{E161A3BA-B92C-4D49-B7B1-26F244221AC7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48B65-FB2A-4AD5-811C-C166FD08235F}" type="pres">
      <dgm:prSet presAssocID="{E161A3BA-B92C-4D49-B7B1-26F244221AC7}" presName="comp2" presStyleCnt="0"/>
      <dgm:spPr/>
    </dgm:pt>
    <dgm:pt modelId="{2D5CAFE2-9B6C-46FA-863F-95C475E14595}" type="pres">
      <dgm:prSet presAssocID="{E161A3BA-B92C-4D49-B7B1-26F244221AC7}" presName="circle2" presStyleLbl="node1" presStyleIdx="1" presStyleCnt="2" custScaleX="86719" custScaleY="84662" custLinFactNeighborX="702" custLinFactNeighborY="7317"/>
      <dgm:spPr/>
    </dgm:pt>
    <dgm:pt modelId="{140CF35C-DB3C-4AFE-B3F9-0312B2436B6C}" type="pres">
      <dgm:prSet presAssocID="{E161A3BA-B92C-4D49-B7B1-26F244221AC7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EB3253F-F9C0-4E9E-97CB-187259B520FC}" type="presOf" srcId="{3BDA3EE9-BF23-4325-B6C1-0DA27FF97C56}" destId="{6698DAAB-CF6A-4902-9FF6-826D17B11C39}" srcOrd="0" destOrd="0" presId="urn:microsoft.com/office/officeart/2005/8/layout/venn2"/>
    <dgm:cxn modelId="{3F881661-6AD8-4B3F-9581-5109E59328AE}" type="presOf" srcId="{3BDA3EE9-BF23-4325-B6C1-0DA27FF97C56}" destId="{08D6A8D4-3F43-4C25-8FB9-F9192BDF8A68}" srcOrd="1" destOrd="0" presId="urn:microsoft.com/office/officeart/2005/8/layout/venn2"/>
    <dgm:cxn modelId="{1D796FAD-59F1-422A-8BCB-326E5088018B}" type="presOf" srcId="{9CADF758-B7DD-433D-BD45-0D0722CB41E0}" destId="{2D5CAFE2-9B6C-46FA-863F-95C475E14595}" srcOrd="0" destOrd="0" presId="urn:microsoft.com/office/officeart/2005/8/layout/venn2"/>
    <dgm:cxn modelId="{D6C466A9-8328-40C3-A409-D2B00539312A}" srcId="{E161A3BA-B92C-4D49-B7B1-26F244221AC7}" destId="{3BDA3EE9-BF23-4325-B6C1-0DA27FF97C56}" srcOrd="0" destOrd="0" parTransId="{4EBE9906-D338-463E-AE32-5ACF331E9F9C}" sibTransId="{1CEC54AA-1684-4E45-8C3B-65A058C79503}"/>
    <dgm:cxn modelId="{FB3DFBEE-A527-4281-9A31-AB7871D8C7B5}" srcId="{E161A3BA-B92C-4D49-B7B1-26F244221AC7}" destId="{9CADF758-B7DD-433D-BD45-0D0722CB41E0}" srcOrd="1" destOrd="0" parTransId="{289C0CF0-87C5-40D4-A570-7B87CC886AEB}" sibTransId="{6348AE07-1D97-4223-809E-31629C767324}"/>
    <dgm:cxn modelId="{41F47C26-6519-4633-A47F-48E4969BCEB6}" type="presOf" srcId="{9CADF758-B7DD-433D-BD45-0D0722CB41E0}" destId="{140CF35C-DB3C-4AFE-B3F9-0312B2436B6C}" srcOrd="1" destOrd="0" presId="urn:microsoft.com/office/officeart/2005/8/layout/venn2"/>
    <dgm:cxn modelId="{EE5F5632-8428-4B0C-9306-711F9B4862A4}" type="presOf" srcId="{E161A3BA-B92C-4D49-B7B1-26F244221AC7}" destId="{90929A3A-5AD1-478A-A953-67B667ABF761}" srcOrd="0" destOrd="0" presId="urn:microsoft.com/office/officeart/2005/8/layout/venn2"/>
    <dgm:cxn modelId="{12E4E00C-1D7F-4B4E-ACFE-0C59B03EB36A}" type="presParOf" srcId="{90929A3A-5AD1-478A-A953-67B667ABF761}" destId="{477B968F-ED23-4FE1-983D-E37B38D4381D}" srcOrd="0" destOrd="0" presId="urn:microsoft.com/office/officeart/2005/8/layout/venn2"/>
    <dgm:cxn modelId="{30BD2F6D-0265-4092-BEF5-062B29BCCB7E}" type="presParOf" srcId="{477B968F-ED23-4FE1-983D-E37B38D4381D}" destId="{6698DAAB-CF6A-4902-9FF6-826D17B11C39}" srcOrd="0" destOrd="0" presId="urn:microsoft.com/office/officeart/2005/8/layout/venn2"/>
    <dgm:cxn modelId="{9CD5C0F0-4590-48DF-BCC1-9A060DEAB185}" type="presParOf" srcId="{477B968F-ED23-4FE1-983D-E37B38D4381D}" destId="{08D6A8D4-3F43-4C25-8FB9-F9192BDF8A68}" srcOrd="1" destOrd="0" presId="urn:microsoft.com/office/officeart/2005/8/layout/venn2"/>
    <dgm:cxn modelId="{A623C1C2-3F65-4F05-947E-FD9FBF678F7A}" type="presParOf" srcId="{90929A3A-5AD1-478A-A953-67B667ABF761}" destId="{40548B65-FB2A-4AD5-811C-C166FD08235F}" srcOrd="1" destOrd="0" presId="urn:microsoft.com/office/officeart/2005/8/layout/venn2"/>
    <dgm:cxn modelId="{507D5AC0-5D22-4B60-9381-B78B1D17EC57}" type="presParOf" srcId="{40548B65-FB2A-4AD5-811C-C166FD08235F}" destId="{2D5CAFE2-9B6C-46FA-863F-95C475E14595}" srcOrd="0" destOrd="0" presId="urn:microsoft.com/office/officeart/2005/8/layout/venn2"/>
    <dgm:cxn modelId="{DEB497D4-0F06-4866-B044-6ED82DC074C5}" type="presParOf" srcId="{40548B65-FB2A-4AD5-811C-C166FD08235F}" destId="{140CF35C-DB3C-4AFE-B3F9-0312B2436B6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400E-D447-4998-A023-B0F9B967EC93}">
      <dsp:nvSpPr>
        <dsp:cNvPr id="0" name=""/>
        <dsp:cNvSpPr/>
      </dsp:nvSpPr>
      <dsp:spPr>
        <a:xfrm>
          <a:off x="-6389508" y="-977321"/>
          <a:ext cx="7605351" cy="7605351"/>
        </a:xfrm>
        <a:prstGeom prst="blockArc">
          <a:avLst>
            <a:gd name="adj1" fmla="val 18900000"/>
            <a:gd name="adj2" fmla="val 2700000"/>
            <a:gd name="adj3" fmla="val 284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F5BC-68DF-400F-A176-F616C8093151}">
      <dsp:nvSpPr>
        <dsp:cNvPr id="0" name=""/>
        <dsp:cNvSpPr/>
      </dsp:nvSpPr>
      <dsp:spPr>
        <a:xfrm>
          <a:off x="531159" y="353056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HTML 5, CSS, </a:t>
          </a:r>
          <a:r>
            <a:rPr lang="es-ES" sz="3800" kern="1200" dirty="0" err="1" smtClean="0"/>
            <a:t>Bootstrap</a:t>
          </a:r>
          <a:endParaRPr lang="es-ES" sz="3800" kern="1200" dirty="0"/>
        </a:p>
      </dsp:txBody>
      <dsp:txXfrm>
        <a:off x="531159" y="353056"/>
        <a:ext cx="7832505" cy="706564"/>
      </dsp:txXfrm>
    </dsp:sp>
    <dsp:sp modelId="{017BCD35-B270-4953-93F3-E98EC436D09D}">
      <dsp:nvSpPr>
        <dsp:cNvPr id="0" name=""/>
        <dsp:cNvSpPr/>
      </dsp:nvSpPr>
      <dsp:spPr>
        <a:xfrm>
          <a:off x="89556" y="264735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A1AB4-5CC1-41F6-BC90-E254B003E12B}">
      <dsp:nvSpPr>
        <dsp:cNvPr id="0" name=""/>
        <dsp:cNvSpPr/>
      </dsp:nvSpPr>
      <dsp:spPr>
        <a:xfrm>
          <a:off x="1037463" y="1412563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NodeJS</a:t>
          </a:r>
          <a:endParaRPr lang="es-ES" sz="3800" kern="1200" dirty="0"/>
        </a:p>
      </dsp:txBody>
      <dsp:txXfrm>
        <a:off x="1037463" y="1412563"/>
        <a:ext cx="7326201" cy="706564"/>
      </dsp:txXfrm>
    </dsp:sp>
    <dsp:sp modelId="{272D4433-559A-4779-8B7F-22EF277DBA6D}">
      <dsp:nvSpPr>
        <dsp:cNvPr id="0" name=""/>
        <dsp:cNvSpPr/>
      </dsp:nvSpPr>
      <dsp:spPr>
        <a:xfrm>
          <a:off x="595860" y="1324243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998AF-51E3-49F0-A2E0-474149259F51}">
      <dsp:nvSpPr>
        <dsp:cNvPr id="0" name=""/>
        <dsp:cNvSpPr/>
      </dsp:nvSpPr>
      <dsp:spPr>
        <a:xfrm>
          <a:off x="1192857" y="2472071"/>
          <a:ext cx="7170807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NestJs</a:t>
          </a:r>
          <a:endParaRPr lang="es-ES" sz="3800" kern="1200" dirty="0"/>
        </a:p>
      </dsp:txBody>
      <dsp:txXfrm>
        <a:off x="1192857" y="2472071"/>
        <a:ext cx="7170807" cy="706564"/>
      </dsp:txXfrm>
    </dsp:sp>
    <dsp:sp modelId="{F65C6A59-F8DE-4C69-A481-7A4DEA8869C9}">
      <dsp:nvSpPr>
        <dsp:cNvPr id="0" name=""/>
        <dsp:cNvSpPr/>
      </dsp:nvSpPr>
      <dsp:spPr>
        <a:xfrm>
          <a:off x="751254" y="2383751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D5A2E-C69E-473C-A3A6-38F4F1A36571}">
      <dsp:nvSpPr>
        <dsp:cNvPr id="0" name=""/>
        <dsp:cNvSpPr/>
      </dsp:nvSpPr>
      <dsp:spPr>
        <a:xfrm>
          <a:off x="1037463" y="3531579"/>
          <a:ext cx="7326201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TypeORM</a:t>
          </a:r>
          <a:endParaRPr lang="es-ES" sz="3800" kern="1200" dirty="0"/>
        </a:p>
      </dsp:txBody>
      <dsp:txXfrm>
        <a:off x="1037463" y="3531579"/>
        <a:ext cx="7326201" cy="706564"/>
      </dsp:txXfrm>
    </dsp:sp>
    <dsp:sp modelId="{ECFACE56-4127-49A5-8FE8-03AFD291208F}">
      <dsp:nvSpPr>
        <dsp:cNvPr id="0" name=""/>
        <dsp:cNvSpPr/>
      </dsp:nvSpPr>
      <dsp:spPr>
        <a:xfrm>
          <a:off x="595860" y="3443258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636F6-41A0-4DA0-B810-81152DC828B0}">
      <dsp:nvSpPr>
        <dsp:cNvPr id="0" name=""/>
        <dsp:cNvSpPr/>
      </dsp:nvSpPr>
      <dsp:spPr>
        <a:xfrm>
          <a:off x="531159" y="4591087"/>
          <a:ext cx="7832505" cy="7065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83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err="1" smtClean="0"/>
            <a:t>MySQL</a:t>
          </a:r>
          <a:endParaRPr lang="es-ES" sz="3800" kern="1200" dirty="0"/>
        </a:p>
      </dsp:txBody>
      <dsp:txXfrm>
        <a:off x="531159" y="4591087"/>
        <a:ext cx="7832505" cy="706564"/>
      </dsp:txXfrm>
    </dsp:sp>
    <dsp:sp modelId="{1BFE37C5-1F74-4ABC-9314-CE560FA74291}">
      <dsp:nvSpPr>
        <dsp:cNvPr id="0" name=""/>
        <dsp:cNvSpPr/>
      </dsp:nvSpPr>
      <dsp:spPr>
        <a:xfrm>
          <a:off x="89556" y="4502766"/>
          <a:ext cx="883205" cy="883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8DAAB-CF6A-4902-9FF6-826D17B11C3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err="1" smtClean="0"/>
            <a:t>TypeScript</a:t>
          </a:r>
          <a:endParaRPr lang="es-ES" sz="3300" kern="1200" dirty="0"/>
        </a:p>
      </dsp:txBody>
      <dsp:txXfrm>
        <a:off x="2641599" y="406400"/>
        <a:ext cx="2844800" cy="921173"/>
      </dsp:txXfrm>
    </dsp:sp>
    <dsp:sp modelId="{2D5CAFE2-9B6C-46FA-863F-95C475E14595}">
      <dsp:nvSpPr>
        <dsp:cNvPr id="0" name=""/>
        <dsp:cNvSpPr/>
      </dsp:nvSpPr>
      <dsp:spPr>
        <a:xfrm>
          <a:off x="2330399" y="1963697"/>
          <a:ext cx="3524260" cy="34406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 smtClean="0"/>
            <a:t>JavaScript</a:t>
          </a:r>
          <a:endParaRPr lang="es-ES" sz="3300" kern="1200" dirty="0"/>
        </a:p>
      </dsp:txBody>
      <dsp:txXfrm>
        <a:off x="2846515" y="2823863"/>
        <a:ext cx="2492028" cy="172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875" y="1557338"/>
            <a:ext cx="7702378" cy="3736511"/>
          </a:xfrm>
        </p:spPr>
        <p:txBody>
          <a:bodyPr/>
          <a:lstStyle/>
          <a:p>
            <a:pPr algn="ctr"/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PROYECTO </a:t>
            </a:r>
            <a:br>
              <a:rPr lang="es-AR" dirty="0" smtClean="0"/>
            </a:br>
            <a:r>
              <a:rPr lang="es-AR" dirty="0" smtClean="0"/>
              <a:t>WEB</a:t>
            </a:r>
            <a:br>
              <a:rPr lang="es-AR" dirty="0" smtClean="0"/>
            </a:br>
            <a:r>
              <a:rPr lang="es-AR" dirty="0" smtClean="0"/>
              <a:t>INSTITUCIONAL CFP</a:t>
            </a:r>
            <a:br>
              <a:rPr lang="es-AR" dirty="0" smtClean="0"/>
            </a:br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65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8416" y="371476"/>
            <a:ext cx="7766936" cy="1079036"/>
          </a:xfrm>
        </p:spPr>
        <p:txBody>
          <a:bodyPr/>
          <a:lstStyle/>
          <a:p>
            <a:pPr algn="l"/>
            <a:r>
              <a:rPr lang="es-AR" dirty="0" smtClean="0"/>
              <a:t>Acerca del CFP N°403…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8416" y="1614487"/>
            <a:ext cx="9079972" cy="48148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AR" sz="2000" dirty="0" smtClean="0"/>
              <a:t>A </a:t>
            </a:r>
            <a:r>
              <a:rPr lang="es-AR" sz="2000" dirty="0"/>
              <a:t>partir de junio de </a:t>
            </a:r>
            <a:r>
              <a:rPr lang="es-AR" sz="2000" dirty="0" smtClean="0"/>
              <a:t>2007 </a:t>
            </a:r>
            <a:r>
              <a:rPr lang="es-AR" sz="2000" dirty="0"/>
              <a:t>comenzó a funcionar en la ciudad de Tandil el CENTRO DE FORMACIÓN PROFESIONAL </a:t>
            </a:r>
            <a:r>
              <a:rPr lang="es-AR" sz="2000" dirty="0" smtClean="0"/>
              <a:t>Nº403.</a:t>
            </a:r>
          </a:p>
          <a:p>
            <a:pPr algn="l"/>
            <a:r>
              <a:rPr lang="es-AR" sz="2000" dirty="0" smtClean="0"/>
              <a:t>MISION:</a:t>
            </a:r>
            <a:endParaRPr lang="es-AR" sz="2000" dirty="0"/>
          </a:p>
          <a:p>
            <a:pPr algn="l"/>
            <a:r>
              <a:rPr lang="es-AR" sz="2000" dirty="0"/>
              <a:t>Sus OBJETIVOS son:</a:t>
            </a:r>
          </a:p>
          <a:p>
            <a:pPr algn="l"/>
            <a:r>
              <a:rPr lang="es-AR" sz="2000" dirty="0"/>
              <a:t>• Capacitación a demanda de acuerdo a las necesidades de la comunidad.</a:t>
            </a:r>
          </a:p>
          <a:p>
            <a:pPr algn="l"/>
            <a:r>
              <a:rPr lang="es-AR" sz="2000" dirty="0"/>
              <a:t>• Reinserción laboral mediante la capacitación de los desempleados.</a:t>
            </a:r>
          </a:p>
          <a:p>
            <a:pPr algn="l"/>
            <a:r>
              <a:rPr lang="es-AR" sz="2000" dirty="0"/>
              <a:t>• Recalificación laboral y mejoramiento en la estructura laboral de los empleados.</a:t>
            </a:r>
          </a:p>
          <a:p>
            <a:pPr algn="l"/>
            <a:r>
              <a:rPr lang="es-AR" sz="2000" dirty="0"/>
              <a:t>• Generación de Empleo Genuino y la formación en distintos oficios.</a:t>
            </a:r>
          </a:p>
          <a:p>
            <a:pPr algn="l"/>
            <a:r>
              <a:rPr lang="es-AR" sz="2000" dirty="0"/>
              <a:t>• Integración de las personas con discapacidad en el mundo laboral.</a:t>
            </a:r>
            <a:endParaRPr lang="es-AR" sz="2000" dirty="0" smtClean="0"/>
          </a:p>
          <a:p>
            <a:pPr algn="l"/>
            <a:endParaRPr lang="es-AR" sz="2000" dirty="0" smtClean="0"/>
          </a:p>
          <a:p>
            <a:pPr algn="l"/>
            <a:r>
              <a:rPr lang="es-AR" sz="2000" dirty="0"/>
              <a:t>Domicilio: </a:t>
            </a:r>
            <a:r>
              <a:rPr lang="es-AR" sz="2000" dirty="0" smtClean="0"/>
              <a:t>Garibaldi 1583, Tandil</a:t>
            </a:r>
          </a:p>
          <a:p>
            <a:pPr algn="l"/>
            <a:r>
              <a:rPr lang="es-AR" sz="2000" dirty="0" smtClean="0"/>
              <a:t>Tel.: Llamar </a:t>
            </a:r>
            <a:r>
              <a:rPr lang="es-AR" sz="2000" dirty="0"/>
              <a:t>0249 </a:t>
            </a:r>
            <a:r>
              <a:rPr lang="es-AR" sz="2000" dirty="0" smtClean="0"/>
              <a:t>– 4449482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79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6991" y="314324"/>
            <a:ext cx="7766936" cy="836149"/>
          </a:xfrm>
        </p:spPr>
        <p:txBody>
          <a:bodyPr/>
          <a:lstStyle/>
          <a:p>
            <a:pPr algn="ctr"/>
            <a:r>
              <a:rPr lang="es-AR" sz="4800" dirty="0" smtClean="0"/>
              <a:t>Síntesis del proyecto</a:t>
            </a:r>
            <a:endParaRPr lang="es-A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285875"/>
            <a:ext cx="8351308" cy="5343525"/>
          </a:xfrm>
        </p:spPr>
        <p:txBody>
          <a:bodyPr>
            <a:normAutofit/>
          </a:bodyPr>
          <a:lstStyle/>
          <a:p>
            <a:pPr algn="l"/>
            <a:r>
              <a:rPr lang="es-AR" dirty="0" smtClean="0"/>
              <a:t>El proyecto consiste en el diseño e implementación de un sitio web que sea funcional a las necesidades administrativas del CFP en cuanto a la registración de cursos, inscripción de alumnos, contabilización de asistencias, confeccionar exámenes on-line, etc.</a:t>
            </a:r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69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2704" y="0"/>
            <a:ext cx="7766936" cy="2736386"/>
          </a:xfrm>
        </p:spPr>
        <p:txBody>
          <a:bodyPr/>
          <a:lstStyle/>
          <a:p>
            <a:pPr algn="l"/>
            <a:r>
              <a:rPr lang="es-AR" dirty="0"/>
              <a:t>PRINCIPALES FUNCIONALIDADES: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2704" y="2200276"/>
            <a:ext cx="8608484" cy="4000499"/>
          </a:xfrm>
        </p:spPr>
        <p:txBody>
          <a:bodyPr>
            <a:normAutofit/>
          </a:bodyPr>
          <a:lstStyle/>
          <a:p>
            <a:pPr algn="l"/>
            <a:r>
              <a:rPr lang="es-AR" sz="2800" dirty="0" smtClean="0"/>
              <a:t>- </a:t>
            </a:r>
            <a:r>
              <a:rPr lang="es-AR" sz="2800" dirty="0"/>
              <a:t>Creación de cursos</a:t>
            </a:r>
          </a:p>
          <a:p>
            <a:pPr algn="l"/>
            <a:r>
              <a:rPr lang="es-AR" sz="2800" dirty="0"/>
              <a:t>- Inscripción de alumnos a cursos</a:t>
            </a:r>
          </a:p>
          <a:p>
            <a:pPr algn="l"/>
            <a:r>
              <a:rPr lang="es-AR" sz="2800" dirty="0"/>
              <a:t>- Registro de la asistencia del alumno a un curso, </a:t>
            </a:r>
            <a:r>
              <a:rPr lang="es-AR" sz="2800" dirty="0" err="1"/>
              <a:t>enviandole</a:t>
            </a:r>
            <a:r>
              <a:rPr lang="es-AR" sz="2800" dirty="0"/>
              <a:t> un e-Mail automático cuando el estudiante no asista a alguna clase (parametrizado en cantidad de ausencias).</a:t>
            </a:r>
          </a:p>
          <a:p>
            <a:pPr algn="l"/>
            <a:r>
              <a:rPr lang="es-AR" sz="2800" dirty="0"/>
              <a:t>- Posibilidad de realización de exámenes </a:t>
            </a:r>
            <a:r>
              <a:rPr lang="es-AR" sz="2800" dirty="0" err="1"/>
              <a:t>nivelatorios</a:t>
            </a:r>
            <a:r>
              <a:rPr lang="es-AR" sz="2800" dirty="0"/>
              <a:t> on-line (dependiendo del curso)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1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800" dirty="0"/>
              <a:t>TECNOLOGÍAS A UTILIZAR:</a:t>
            </a:r>
            <a:br>
              <a:rPr lang="es-AR" sz="4800" dirty="0"/>
            </a:br>
            <a:endParaRPr lang="es-AR" sz="4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06372989"/>
              </p:ext>
            </p:extLst>
          </p:nvPr>
        </p:nvGraphicFramePr>
        <p:xfrm>
          <a:off x="600076" y="1207292"/>
          <a:ext cx="8443912" cy="565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6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398" y="1"/>
            <a:ext cx="9086850" cy="1785938"/>
          </a:xfrm>
        </p:spPr>
        <p:txBody>
          <a:bodyPr/>
          <a:lstStyle/>
          <a:p>
            <a:pPr algn="l"/>
            <a:r>
              <a:rPr lang="es-AR" sz="4400" dirty="0" smtClean="0"/>
              <a:t>LENGUAJES DE PROGRAMACION:</a:t>
            </a:r>
            <a:r>
              <a:rPr lang="es-AR" sz="4400" dirty="0"/>
              <a:t/>
            </a:r>
            <a:br>
              <a:rPr lang="es-AR" sz="4400" dirty="0"/>
            </a:br>
            <a:endParaRPr lang="es-AR" sz="44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72885624"/>
              </p:ext>
            </p:extLst>
          </p:nvPr>
        </p:nvGraphicFramePr>
        <p:xfrm>
          <a:off x="989013" y="13340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226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 PROYECTO  WEB INSTITUCIONAL CFP  </vt:lpstr>
      <vt:lpstr>Acerca del CFP N°403…</vt:lpstr>
      <vt:lpstr>Síntesis del proyecto</vt:lpstr>
      <vt:lpstr>PRINCIPALES FUNCIONALIDADES: </vt:lpstr>
      <vt:lpstr>TECNOLOGÍAS A UTILIZAR: </vt:lpstr>
      <vt:lpstr>LENGUAJES DE PROGRAMACION: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WEB INSTITUCIONAL CFP</dc:title>
  <dc:creator>Usuario de Windows</dc:creator>
  <cp:lastModifiedBy>Usuario de Windows</cp:lastModifiedBy>
  <cp:revision>7</cp:revision>
  <dcterms:created xsi:type="dcterms:W3CDTF">2019-11-20T22:43:46Z</dcterms:created>
  <dcterms:modified xsi:type="dcterms:W3CDTF">2019-11-20T23:49:30Z</dcterms:modified>
</cp:coreProperties>
</file>