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3" r:id="rId4"/>
    <p:sldId id="258" r:id="rId5"/>
    <p:sldId id="262" r:id="rId6"/>
    <p:sldId id="264" r:id="rId7"/>
    <p:sldId id="265" r:id="rId8"/>
    <p:sldId id="268" r:id="rId9"/>
    <p:sldId id="274" r:id="rId10"/>
    <p:sldId id="275" r:id="rId11"/>
    <p:sldId id="276" r:id="rId12"/>
    <p:sldId id="266" r:id="rId13"/>
    <p:sldId id="259" r:id="rId14"/>
    <p:sldId id="261" r:id="rId15"/>
    <p:sldId id="267" r:id="rId16"/>
    <p:sldId id="269" r:id="rId17"/>
    <p:sldId id="273" r:id="rId18"/>
    <p:sldId id="270" r:id="rId19"/>
    <p:sldId id="272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6412" autoAdjust="0"/>
  </p:normalViewPr>
  <p:slideViewPr>
    <p:cSldViewPr snapToGrid="0">
      <p:cViewPr>
        <p:scale>
          <a:sx n="66" d="100"/>
          <a:sy n="66" d="100"/>
        </p:scale>
        <p:origin x="180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9DDFF6-6BFF-4F3B-97FB-031A18D807F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6E1718A-744A-4C85-9110-553C9D344CBD}">
      <dgm:prSet phldrT="[Texto]"/>
      <dgm:spPr/>
      <dgm:t>
        <a:bodyPr/>
        <a:lstStyle/>
        <a:p>
          <a:r>
            <a:rPr lang="es-ES" dirty="0" err="1"/>
            <a:t>NodeJS</a:t>
          </a:r>
          <a:endParaRPr lang="es-ES" dirty="0"/>
        </a:p>
      </dgm:t>
    </dgm:pt>
    <dgm:pt modelId="{4F3A8392-7B3B-4CB8-BF89-90392BA6780D}" type="parTrans" cxnId="{A1B12BED-E291-489F-906B-2F754C8790DB}">
      <dgm:prSet/>
      <dgm:spPr/>
      <dgm:t>
        <a:bodyPr/>
        <a:lstStyle/>
        <a:p>
          <a:endParaRPr lang="es-ES"/>
        </a:p>
      </dgm:t>
    </dgm:pt>
    <dgm:pt modelId="{ED773497-637F-4021-B7FC-D0C33D87B378}" type="sibTrans" cxnId="{A1B12BED-E291-489F-906B-2F754C8790DB}">
      <dgm:prSet/>
      <dgm:spPr/>
      <dgm:t>
        <a:bodyPr/>
        <a:lstStyle/>
        <a:p>
          <a:endParaRPr lang="es-ES"/>
        </a:p>
      </dgm:t>
    </dgm:pt>
    <dgm:pt modelId="{43ED8219-4325-4679-A414-952FE86A7625}">
      <dgm:prSet phldrT="[Texto]"/>
      <dgm:spPr/>
      <dgm:t>
        <a:bodyPr/>
        <a:lstStyle/>
        <a:p>
          <a:r>
            <a:rPr lang="es-ES" dirty="0" err="1"/>
            <a:t>NestJs</a:t>
          </a:r>
          <a:endParaRPr lang="es-ES" dirty="0"/>
        </a:p>
      </dgm:t>
    </dgm:pt>
    <dgm:pt modelId="{31C86FFB-F811-44F1-A316-6C34B372794A}" type="parTrans" cxnId="{24E96423-D4AA-470F-B058-A150EF0F3E61}">
      <dgm:prSet/>
      <dgm:spPr/>
      <dgm:t>
        <a:bodyPr/>
        <a:lstStyle/>
        <a:p>
          <a:endParaRPr lang="es-ES"/>
        </a:p>
      </dgm:t>
    </dgm:pt>
    <dgm:pt modelId="{03C9A937-D134-459B-90EB-446941E3FAFA}" type="sibTrans" cxnId="{24E96423-D4AA-470F-B058-A150EF0F3E61}">
      <dgm:prSet/>
      <dgm:spPr/>
      <dgm:t>
        <a:bodyPr/>
        <a:lstStyle/>
        <a:p>
          <a:endParaRPr lang="es-ES"/>
        </a:p>
      </dgm:t>
    </dgm:pt>
    <dgm:pt modelId="{7557B5CD-A45A-4B7A-A911-4DBA263D466E}">
      <dgm:prSet phldrT="[Texto]"/>
      <dgm:spPr/>
      <dgm:t>
        <a:bodyPr/>
        <a:lstStyle/>
        <a:p>
          <a:r>
            <a:rPr lang="es-ES" dirty="0" err="1"/>
            <a:t>TypeORM</a:t>
          </a:r>
          <a:endParaRPr lang="es-ES" dirty="0"/>
        </a:p>
      </dgm:t>
    </dgm:pt>
    <dgm:pt modelId="{304E3DDF-201A-4F99-A716-47C2DB324309}" type="parTrans" cxnId="{3FC637D9-3099-4112-83F5-B5F245D18BA8}">
      <dgm:prSet/>
      <dgm:spPr/>
      <dgm:t>
        <a:bodyPr/>
        <a:lstStyle/>
        <a:p>
          <a:endParaRPr lang="es-ES"/>
        </a:p>
      </dgm:t>
    </dgm:pt>
    <dgm:pt modelId="{09EF13FF-A099-4E36-BF55-B08C23FAB338}" type="sibTrans" cxnId="{3FC637D9-3099-4112-83F5-B5F245D18BA8}">
      <dgm:prSet/>
      <dgm:spPr/>
      <dgm:t>
        <a:bodyPr/>
        <a:lstStyle/>
        <a:p>
          <a:endParaRPr lang="es-ES"/>
        </a:p>
      </dgm:t>
    </dgm:pt>
    <dgm:pt modelId="{0D6D3344-6969-4E4A-9BD6-4D72F65255C9}">
      <dgm:prSet phldrT="[Texto]"/>
      <dgm:spPr/>
      <dgm:t>
        <a:bodyPr/>
        <a:lstStyle/>
        <a:p>
          <a:r>
            <a:rPr lang="es-ES" dirty="0" err="1"/>
            <a:t>MySQL</a:t>
          </a:r>
          <a:endParaRPr lang="es-ES" dirty="0"/>
        </a:p>
      </dgm:t>
    </dgm:pt>
    <dgm:pt modelId="{A9E002E1-C8C0-44FA-BD14-A97B39DF1E04}" type="parTrans" cxnId="{8C399EE3-60DD-4BBE-93AA-9061B7508553}">
      <dgm:prSet/>
      <dgm:spPr/>
      <dgm:t>
        <a:bodyPr/>
        <a:lstStyle/>
        <a:p>
          <a:endParaRPr lang="es-ES"/>
        </a:p>
      </dgm:t>
    </dgm:pt>
    <dgm:pt modelId="{064AA767-E3A4-473E-9710-8CEC2D109231}" type="sibTrans" cxnId="{8C399EE3-60DD-4BBE-93AA-9061B7508553}">
      <dgm:prSet/>
      <dgm:spPr/>
      <dgm:t>
        <a:bodyPr/>
        <a:lstStyle/>
        <a:p>
          <a:endParaRPr lang="es-ES"/>
        </a:p>
      </dgm:t>
    </dgm:pt>
    <dgm:pt modelId="{474EF926-BC84-4665-BA3E-A7AEBCE4534F}">
      <dgm:prSet phldrT="[Texto]"/>
      <dgm:spPr/>
      <dgm:t>
        <a:bodyPr/>
        <a:lstStyle/>
        <a:p>
          <a:r>
            <a:rPr lang="es-ES" dirty="0"/>
            <a:t>HTML 5, CSS, </a:t>
          </a:r>
          <a:r>
            <a:rPr lang="es-ES" dirty="0" err="1"/>
            <a:t>Bootstrap</a:t>
          </a:r>
          <a:endParaRPr lang="es-ES" dirty="0"/>
        </a:p>
      </dgm:t>
    </dgm:pt>
    <dgm:pt modelId="{B6E6848A-1894-4FF2-989D-FEB7915DE88D}" type="parTrans" cxnId="{17B66F51-5EE6-46CC-A710-538838463045}">
      <dgm:prSet/>
      <dgm:spPr/>
      <dgm:t>
        <a:bodyPr/>
        <a:lstStyle/>
        <a:p>
          <a:endParaRPr lang="es-ES"/>
        </a:p>
      </dgm:t>
    </dgm:pt>
    <dgm:pt modelId="{DF4AA762-2657-4659-9A20-B18288B3EC60}" type="sibTrans" cxnId="{17B66F51-5EE6-46CC-A710-538838463045}">
      <dgm:prSet/>
      <dgm:spPr/>
      <dgm:t>
        <a:bodyPr/>
        <a:lstStyle/>
        <a:p>
          <a:endParaRPr lang="es-ES"/>
        </a:p>
      </dgm:t>
    </dgm:pt>
    <dgm:pt modelId="{FC2EFB32-545C-42E6-9B4D-394D6163170F}" type="pres">
      <dgm:prSet presAssocID="{D29DDFF6-6BFF-4F3B-97FB-031A18D807F2}" presName="Name0" presStyleCnt="0">
        <dgm:presLayoutVars>
          <dgm:chMax val="7"/>
          <dgm:chPref val="7"/>
          <dgm:dir/>
        </dgm:presLayoutVars>
      </dgm:prSet>
      <dgm:spPr/>
    </dgm:pt>
    <dgm:pt modelId="{266400AB-999E-488C-9733-2599CA5CD9A8}" type="pres">
      <dgm:prSet presAssocID="{D29DDFF6-6BFF-4F3B-97FB-031A18D807F2}" presName="Name1" presStyleCnt="0"/>
      <dgm:spPr/>
    </dgm:pt>
    <dgm:pt modelId="{3EF89418-BD60-4E98-BD96-2262FC5C85FF}" type="pres">
      <dgm:prSet presAssocID="{D29DDFF6-6BFF-4F3B-97FB-031A18D807F2}" presName="cycle" presStyleCnt="0"/>
      <dgm:spPr/>
    </dgm:pt>
    <dgm:pt modelId="{CF0A852D-7E95-4F64-9014-DFF348CB77ED}" type="pres">
      <dgm:prSet presAssocID="{D29DDFF6-6BFF-4F3B-97FB-031A18D807F2}" presName="srcNode" presStyleLbl="node1" presStyleIdx="0" presStyleCnt="5"/>
      <dgm:spPr/>
    </dgm:pt>
    <dgm:pt modelId="{9A29400E-D447-4998-A023-B0F9B967EC93}" type="pres">
      <dgm:prSet presAssocID="{D29DDFF6-6BFF-4F3B-97FB-031A18D807F2}" presName="conn" presStyleLbl="parChTrans1D2" presStyleIdx="0" presStyleCnt="1"/>
      <dgm:spPr/>
    </dgm:pt>
    <dgm:pt modelId="{168EE675-8819-4FC2-8D86-5B193AC212FA}" type="pres">
      <dgm:prSet presAssocID="{D29DDFF6-6BFF-4F3B-97FB-031A18D807F2}" presName="extraNode" presStyleLbl="node1" presStyleIdx="0" presStyleCnt="5"/>
      <dgm:spPr/>
    </dgm:pt>
    <dgm:pt modelId="{B4792E42-DA4E-4BD9-98E0-A30373882CC0}" type="pres">
      <dgm:prSet presAssocID="{D29DDFF6-6BFF-4F3B-97FB-031A18D807F2}" presName="dstNode" presStyleLbl="node1" presStyleIdx="0" presStyleCnt="5"/>
      <dgm:spPr/>
    </dgm:pt>
    <dgm:pt modelId="{8140F5BC-68DF-400F-A176-F616C8093151}" type="pres">
      <dgm:prSet presAssocID="{474EF926-BC84-4665-BA3E-A7AEBCE4534F}" presName="text_1" presStyleLbl="node1" presStyleIdx="0" presStyleCnt="5">
        <dgm:presLayoutVars>
          <dgm:bulletEnabled val="1"/>
        </dgm:presLayoutVars>
      </dgm:prSet>
      <dgm:spPr/>
    </dgm:pt>
    <dgm:pt modelId="{25CA5261-6505-4EDE-B820-DD807819A45E}" type="pres">
      <dgm:prSet presAssocID="{474EF926-BC84-4665-BA3E-A7AEBCE4534F}" presName="accent_1" presStyleCnt="0"/>
      <dgm:spPr/>
    </dgm:pt>
    <dgm:pt modelId="{017BCD35-B270-4953-93F3-E98EC436D09D}" type="pres">
      <dgm:prSet presAssocID="{474EF926-BC84-4665-BA3E-A7AEBCE4534F}" presName="accentRepeatNode" presStyleLbl="solidFgAcc1" presStyleIdx="0" presStyleCnt="5"/>
      <dgm:spPr/>
    </dgm:pt>
    <dgm:pt modelId="{E72A1AB4-5CC1-41F6-BC90-E254B003E12B}" type="pres">
      <dgm:prSet presAssocID="{16E1718A-744A-4C85-9110-553C9D344CBD}" presName="text_2" presStyleLbl="node1" presStyleIdx="1" presStyleCnt="5">
        <dgm:presLayoutVars>
          <dgm:bulletEnabled val="1"/>
        </dgm:presLayoutVars>
      </dgm:prSet>
      <dgm:spPr/>
    </dgm:pt>
    <dgm:pt modelId="{02A6DA82-50F5-4670-8711-15C77618828F}" type="pres">
      <dgm:prSet presAssocID="{16E1718A-744A-4C85-9110-553C9D344CBD}" presName="accent_2" presStyleCnt="0"/>
      <dgm:spPr/>
    </dgm:pt>
    <dgm:pt modelId="{272D4433-559A-4779-8B7F-22EF277DBA6D}" type="pres">
      <dgm:prSet presAssocID="{16E1718A-744A-4C85-9110-553C9D344CBD}" presName="accentRepeatNode" presStyleLbl="solidFgAcc1" presStyleIdx="1" presStyleCnt="5"/>
      <dgm:spPr/>
    </dgm:pt>
    <dgm:pt modelId="{463998AF-51E3-49F0-A2E0-474149259F51}" type="pres">
      <dgm:prSet presAssocID="{43ED8219-4325-4679-A414-952FE86A7625}" presName="text_3" presStyleLbl="node1" presStyleIdx="2" presStyleCnt="5">
        <dgm:presLayoutVars>
          <dgm:bulletEnabled val="1"/>
        </dgm:presLayoutVars>
      </dgm:prSet>
      <dgm:spPr/>
    </dgm:pt>
    <dgm:pt modelId="{222FEF30-414A-4B06-877D-B319023E74BC}" type="pres">
      <dgm:prSet presAssocID="{43ED8219-4325-4679-A414-952FE86A7625}" presName="accent_3" presStyleCnt="0"/>
      <dgm:spPr/>
    </dgm:pt>
    <dgm:pt modelId="{F65C6A59-F8DE-4C69-A481-7A4DEA8869C9}" type="pres">
      <dgm:prSet presAssocID="{43ED8219-4325-4679-A414-952FE86A7625}" presName="accentRepeatNode" presStyleLbl="solidFgAcc1" presStyleIdx="2" presStyleCnt="5"/>
      <dgm:spPr/>
    </dgm:pt>
    <dgm:pt modelId="{619D5A2E-C69E-473C-A3A6-38F4F1A36571}" type="pres">
      <dgm:prSet presAssocID="{7557B5CD-A45A-4B7A-A911-4DBA263D466E}" presName="text_4" presStyleLbl="node1" presStyleIdx="3" presStyleCnt="5">
        <dgm:presLayoutVars>
          <dgm:bulletEnabled val="1"/>
        </dgm:presLayoutVars>
      </dgm:prSet>
      <dgm:spPr/>
    </dgm:pt>
    <dgm:pt modelId="{F3E82B52-5B49-4CB9-8667-146C05C691E7}" type="pres">
      <dgm:prSet presAssocID="{7557B5CD-A45A-4B7A-A911-4DBA263D466E}" presName="accent_4" presStyleCnt="0"/>
      <dgm:spPr/>
    </dgm:pt>
    <dgm:pt modelId="{ECFACE56-4127-49A5-8FE8-03AFD291208F}" type="pres">
      <dgm:prSet presAssocID="{7557B5CD-A45A-4B7A-A911-4DBA263D466E}" presName="accentRepeatNode" presStyleLbl="solidFgAcc1" presStyleIdx="3" presStyleCnt="5"/>
      <dgm:spPr/>
    </dgm:pt>
    <dgm:pt modelId="{FBE636F6-41A0-4DA0-B810-81152DC828B0}" type="pres">
      <dgm:prSet presAssocID="{0D6D3344-6969-4E4A-9BD6-4D72F65255C9}" presName="text_5" presStyleLbl="node1" presStyleIdx="4" presStyleCnt="5">
        <dgm:presLayoutVars>
          <dgm:bulletEnabled val="1"/>
        </dgm:presLayoutVars>
      </dgm:prSet>
      <dgm:spPr/>
    </dgm:pt>
    <dgm:pt modelId="{25ED8965-16C8-46D3-89CE-BFED3CEB1272}" type="pres">
      <dgm:prSet presAssocID="{0D6D3344-6969-4E4A-9BD6-4D72F65255C9}" presName="accent_5" presStyleCnt="0"/>
      <dgm:spPr/>
    </dgm:pt>
    <dgm:pt modelId="{1BFE37C5-1F74-4ABC-9314-CE560FA74291}" type="pres">
      <dgm:prSet presAssocID="{0D6D3344-6969-4E4A-9BD6-4D72F65255C9}" presName="accentRepeatNode" presStyleLbl="solidFgAcc1" presStyleIdx="4" presStyleCnt="5"/>
      <dgm:spPr/>
    </dgm:pt>
  </dgm:ptLst>
  <dgm:cxnLst>
    <dgm:cxn modelId="{24E96423-D4AA-470F-B058-A150EF0F3E61}" srcId="{D29DDFF6-6BFF-4F3B-97FB-031A18D807F2}" destId="{43ED8219-4325-4679-A414-952FE86A7625}" srcOrd="2" destOrd="0" parTransId="{31C86FFB-F811-44F1-A316-6C34B372794A}" sibTransId="{03C9A937-D134-459B-90EB-446941E3FAFA}"/>
    <dgm:cxn modelId="{F077CB2F-4D30-406E-80E3-54042DAF1B6E}" type="presOf" srcId="{43ED8219-4325-4679-A414-952FE86A7625}" destId="{463998AF-51E3-49F0-A2E0-474149259F51}" srcOrd="0" destOrd="0" presId="urn:microsoft.com/office/officeart/2008/layout/VerticalCurvedList"/>
    <dgm:cxn modelId="{FB7B355D-2D70-413A-91F1-3EB1F1017C61}" type="presOf" srcId="{D29DDFF6-6BFF-4F3B-97FB-031A18D807F2}" destId="{FC2EFB32-545C-42E6-9B4D-394D6163170F}" srcOrd="0" destOrd="0" presId="urn:microsoft.com/office/officeart/2008/layout/VerticalCurvedList"/>
    <dgm:cxn modelId="{3A232769-196F-465E-BC37-BC950AC7D570}" type="presOf" srcId="{DF4AA762-2657-4659-9A20-B18288B3EC60}" destId="{9A29400E-D447-4998-A023-B0F9B967EC93}" srcOrd="0" destOrd="0" presId="urn:microsoft.com/office/officeart/2008/layout/VerticalCurvedList"/>
    <dgm:cxn modelId="{31FE634D-47D5-4E22-9EF8-6E744FB21A95}" type="presOf" srcId="{474EF926-BC84-4665-BA3E-A7AEBCE4534F}" destId="{8140F5BC-68DF-400F-A176-F616C8093151}" srcOrd="0" destOrd="0" presId="urn:microsoft.com/office/officeart/2008/layout/VerticalCurvedList"/>
    <dgm:cxn modelId="{A3D90C51-DE5F-4B15-9611-4B84BE57E611}" type="presOf" srcId="{16E1718A-744A-4C85-9110-553C9D344CBD}" destId="{E72A1AB4-5CC1-41F6-BC90-E254B003E12B}" srcOrd="0" destOrd="0" presId="urn:microsoft.com/office/officeart/2008/layout/VerticalCurvedList"/>
    <dgm:cxn modelId="{17B66F51-5EE6-46CC-A710-538838463045}" srcId="{D29DDFF6-6BFF-4F3B-97FB-031A18D807F2}" destId="{474EF926-BC84-4665-BA3E-A7AEBCE4534F}" srcOrd="0" destOrd="0" parTransId="{B6E6848A-1894-4FF2-989D-FEB7915DE88D}" sibTransId="{DF4AA762-2657-4659-9A20-B18288B3EC60}"/>
    <dgm:cxn modelId="{E4A7B0D0-0D66-4306-9A48-11ED95E10ADF}" type="presOf" srcId="{7557B5CD-A45A-4B7A-A911-4DBA263D466E}" destId="{619D5A2E-C69E-473C-A3A6-38F4F1A36571}" srcOrd="0" destOrd="0" presId="urn:microsoft.com/office/officeart/2008/layout/VerticalCurvedList"/>
    <dgm:cxn modelId="{3FC637D9-3099-4112-83F5-B5F245D18BA8}" srcId="{D29DDFF6-6BFF-4F3B-97FB-031A18D807F2}" destId="{7557B5CD-A45A-4B7A-A911-4DBA263D466E}" srcOrd="3" destOrd="0" parTransId="{304E3DDF-201A-4F99-A716-47C2DB324309}" sibTransId="{09EF13FF-A099-4E36-BF55-B08C23FAB338}"/>
    <dgm:cxn modelId="{72B4EADB-606B-445B-9578-13B768F4312C}" type="presOf" srcId="{0D6D3344-6969-4E4A-9BD6-4D72F65255C9}" destId="{FBE636F6-41A0-4DA0-B810-81152DC828B0}" srcOrd="0" destOrd="0" presId="urn:microsoft.com/office/officeart/2008/layout/VerticalCurvedList"/>
    <dgm:cxn modelId="{8C399EE3-60DD-4BBE-93AA-9061B7508553}" srcId="{D29DDFF6-6BFF-4F3B-97FB-031A18D807F2}" destId="{0D6D3344-6969-4E4A-9BD6-4D72F65255C9}" srcOrd="4" destOrd="0" parTransId="{A9E002E1-C8C0-44FA-BD14-A97B39DF1E04}" sibTransId="{064AA767-E3A4-473E-9710-8CEC2D109231}"/>
    <dgm:cxn modelId="{A1B12BED-E291-489F-906B-2F754C8790DB}" srcId="{D29DDFF6-6BFF-4F3B-97FB-031A18D807F2}" destId="{16E1718A-744A-4C85-9110-553C9D344CBD}" srcOrd="1" destOrd="0" parTransId="{4F3A8392-7B3B-4CB8-BF89-90392BA6780D}" sibTransId="{ED773497-637F-4021-B7FC-D0C33D87B378}"/>
    <dgm:cxn modelId="{80038D78-714E-4822-82E7-42EFA5D81A52}" type="presParOf" srcId="{FC2EFB32-545C-42E6-9B4D-394D6163170F}" destId="{266400AB-999E-488C-9733-2599CA5CD9A8}" srcOrd="0" destOrd="0" presId="urn:microsoft.com/office/officeart/2008/layout/VerticalCurvedList"/>
    <dgm:cxn modelId="{43E066C2-8DFA-446C-B4C2-BE0987F7FFC8}" type="presParOf" srcId="{266400AB-999E-488C-9733-2599CA5CD9A8}" destId="{3EF89418-BD60-4E98-BD96-2262FC5C85FF}" srcOrd="0" destOrd="0" presId="urn:microsoft.com/office/officeart/2008/layout/VerticalCurvedList"/>
    <dgm:cxn modelId="{1022710B-17B6-43E4-999A-C8853AD689F4}" type="presParOf" srcId="{3EF89418-BD60-4E98-BD96-2262FC5C85FF}" destId="{CF0A852D-7E95-4F64-9014-DFF348CB77ED}" srcOrd="0" destOrd="0" presId="urn:microsoft.com/office/officeart/2008/layout/VerticalCurvedList"/>
    <dgm:cxn modelId="{2F1CD673-65CA-43D1-8BFF-6832E1372B20}" type="presParOf" srcId="{3EF89418-BD60-4E98-BD96-2262FC5C85FF}" destId="{9A29400E-D447-4998-A023-B0F9B967EC93}" srcOrd="1" destOrd="0" presId="urn:microsoft.com/office/officeart/2008/layout/VerticalCurvedList"/>
    <dgm:cxn modelId="{CE39A99E-4316-4C52-AF0F-582BABD3DDEF}" type="presParOf" srcId="{3EF89418-BD60-4E98-BD96-2262FC5C85FF}" destId="{168EE675-8819-4FC2-8D86-5B193AC212FA}" srcOrd="2" destOrd="0" presId="urn:microsoft.com/office/officeart/2008/layout/VerticalCurvedList"/>
    <dgm:cxn modelId="{2966ACB2-E0A6-47C0-8B57-454E3AD83F22}" type="presParOf" srcId="{3EF89418-BD60-4E98-BD96-2262FC5C85FF}" destId="{B4792E42-DA4E-4BD9-98E0-A30373882CC0}" srcOrd="3" destOrd="0" presId="urn:microsoft.com/office/officeart/2008/layout/VerticalCurvedList"/>
    <dgm:cxn modelId="{124DFF66-B16F-4CD2-9E9D-1979839A99B6}" type="presParOf" srcId="{266400AB-999E-488C-9733-2599CA5CD9A8}" destId="{8140F5BC-68DF-400F-A176-F616C8093151}" srcOrd="1" destOrd="0" presId="urn:microsoft.com/office/officeart/2008/layout/VerticalCurvedList"/>
    <dgm:cxn modelId="{86C2CBE8-B72B-437B-9CE5-4920D28E3F42}" type="presParOf" srcId="{266400AB-999E-488C-9733-2599CA5CD9A8}" destId="{25CA5261-6505-4EDE-B820-DD807819A45E}" srcOrd="2" destOrd="0" presId="urn:microsoft.com/office/officeart/2008/layout/VerticalCurvedList"/>
    <dgm:cxn modelId="{E7FA627D-70AB-4F63-A7A8-657CC6932101}" type="presParOf" srcId="{25CA5261-6505-4EDE-B820-DD807819A45E}" destId="{017BCD35-B270-4953-93F3-E98EC436D09D}" srcOrd="0" destOrd="0" presId="urn:microsoft.com/office/officeart/2008/layout/VerticalCurvedList"/>
    <dgm:cxn modelId="{18C947C4-556C-4570-BD62-9270F7F78DB1}" type="presParOf" srcId="{266400AB-999E-488C-9733-2599CA5CD9A8}" destId="{E72A1AB4-5CC1-41F6-BC90-E254B003E12B}" srcOrd="3" destOrd="0" presId="urn:microsoft.com/office/officeart/2008/layout/VerticalCurvedList"/>
    <dgm:cxn modelId="{2C4E489F-7A9D-4757-87C7-B05BA17FA7DD}" type="presParOf" srcId="{266400AB-999E-488C-9733-2599CA5CD9A8}" destId="{02A6DA82-50F5-4670-8711-15C77618828F}" srcOrd="4" destOrd="0" presId="urn:microsoft.com/office/officeart/2008/layout/VerticalCurvedList"/>
    <dgm:cxn modelId="{8F6275D8-4D9D-4398-A050-F0CCF758FF80}" type="presParOf" srcId="{02A6DA82-50F5-4670-8711-15C77618828F}" destId="{272D4433-559A-4779-8B7F-22EF277DBA6D}" srcOrd="0" destOrd="0" presId="urn:microsoft.com/office/officeart/2008/layout/VerticalCurvedList"/>
    <dgm:cxn modelId="{D133FFB2-1451-49DE-B1A5-F7F9BF97DC0E}" type="presParOf" srcId="{266400AB-999E-488C-9733-2599CA5CD9A8}" destId="{463998AF-51E3-49F0-A2E0-474149259F51}" srcOrd="5" destOrd="0" presId="urn:microsoft.com/office/officeart/2008/layout/VerticalCurvedList"/>
    <dgm:cxn modelId="{D3306999-DEBD-4325-B7A4-6A60F3455BEE}" type="presParOf" srcId="{266400AB-999E-488C-9733-2599CA5CD9A8}" destId="{222FEF30-414A-4B06-877D-B319023E74BC}" srcOrd="6" destOrd="0" presId="urn:microsoft.com/office/officeart/2008/layout/VerticalCurvedList"/>
    <dgm:cxn modelId="{87F00127-8354-42EA-AD2A-D4CAF468DC8E}" type="presParOf" srcId="{222FEF30-414A-4B06-877D-B319023E74BC}" destId="{F65C6A59-F8DE-4C69-A481-7A4DEA8869C9}" srcOrd="0" destOrd="0" presId="urn:microsoft.com/office/officeart/2008/layout/VerticalCurvedList"/>
    <dgm:cxn modelId="{108C27ED-10D5-43A1-8B2E-88AC05DDDD3C}" type="presParOf" srcId="{266400AB-999E-488C-9733-2599CA5CD9A8}" destId="{619D5A2E-C69E-473C-A3A6-38F4F1A36571}" srcOrd="7" destOrd="0" presId="urn:microsoft.com/office/officeart/2008/layout/VerticalCurvedList"/>
    <dgm:cxn modelId="{F0B5224C-8D81-4691-B363-76655E773CE8}" type="presParOf" srcId="{266400AB-999E-488C-9733-2599CA5CD9A8}" destId="{F3E82B52-5B49-4CB9-8667-146C05C691E7}" srcOrd="8" destOrd="0" presId="urn:microsoft.com/office/officeart/2008/layout/VerticalCurvedList"/>
    <dgm:cxn modelId="{52C594B2-6E60-4A09-82BF-1A42E4E2791B}" type="presParOf" srcId="{F3E82B52-5B49-4CB9-8667-146C05C691E7}" destId="{ECFACE56-4127-49A5-8FE8-03AFD291208F}" srcOrd="0" destOrd="0" presId="urn:microsoft.com/office/officeart/2008/layout/VerticalCurvedList"/>
    <dgm:cxn modelId="{F81506DA-2C33-424F-A92E-10E7A39ED6BD}" type="presParOf" srcId="{266400AB-999E-488C-9733-2599CA5CD9A8}" destId="{FBE636F6-41A0-4DA0-B810-81152DC828B0}" srcOrd="9" destOrd="0" presId="urn:microsoft.com/office/officeart/2008/layout/VerticalCurvedList"/>
    <dgm:cxn modelId="{4EC6655B-07CD-4CC7-BB55-58C9852504AC}" type="presParOf" srcId="{266400AB-999E-488C-9733-2599CA5CD9A8}" destId="{25ED8965-16C8-46D3-89CE-BFED3CEB1272}" srcOrd="10" destOrd="0" presId="urn:microsoft.com/office/officeart/2008/layout/VerticalCurvedList"/>
    <dgm:cxn modelId="{18BF5534-C2B4-4C6B-8DB1-B01F9B2797D4}" type="presParOf" srcId="{25ED8965-16C8-46D3-89CE-BFED3CEB1272}" destId="{1BFE37C5-1F74-4ABC-9314-CE560FA7429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61A3BA-B92C-4D49-B7B1-26F244221AC7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BDA3EE9-BF23-4325-B6C1-0DA27FF97C56}">
      <dgm:prSet phldrT="[Texto]"/>
      <dgm:spPr/>
      <dgm:t>
        <a:bodyPr/>
        <a:lstStyle/>
        <a:p>
          <a:r>
            <a:rPr lang="es-ES" dirty="0"/>
            <a:t>TypeScript</a:t>
          </a:r>
        </a:p>
      </dgm:t>
    </dgm:pt>
    <dgm:pt modelId="{4EBE9906-D338-463E-AE32-5ACF331E9F9C}" type="parTrans" cxnId="{D6C466A9-8328-40C3-A409-D2B00539312A}">
      <dgm:prSet/>
      <dgm:spPr/>
      <dgm:t>
        <a:bodyPr/>
        <a:lstStyle/>
        <a:p>
          <a:endParaRPr lang="es-ES"/>
        </a:p>
      </dgm:t>
    </dgm:pt>
    <dgm:pt modelId="{1CEC54AA-1684-4E45-8C3B-65A058C79503}" type="sibTrans" cxnId="{D6C466A9-8328-40C3-A409-D2B00539312A}">
      <dgm:prSet/>
      <dgm:spPr/>
      <dgm:t>
        <a:bodyPr/>
        <a:lstStyle/>
        <a:p>
          <a:endParaRPr lang="es-ES"/>
        </a:p>
      </dgm:t>
    </dgm:pt>
    <dgm:pt modelId="{9CADF758-B7DD-433D-BD45-0D0722CB41E0}">
      <dgm:prSet phldrT="[Texto]"/>
      <dgm:spPr/>
      <dgm:t>
        <a:bodyPr/>
        <a:lstStyle/>
        <a:p>
          <a:r>
            <a:rPr lang="es-ES" dirty="0"/>
            <a:t>JavaScript</a:t>
          </a:r>
        </a:p>
      </dgm:t>
    </dgm:pt>
    <dgm:pt modelId="{289C0CF0-87C5-40D4-A570-7B87CC886AEB}" type="parTrans" cxnId="{FB3DFBEE-A527-4281-9A31-AB7871D8C7B5}">
      <dgm:prSet/>
      <dgm:spPr/>
      <dgm:t>
        <a:bodyPr/>
        <a:lstStyle/>
        <a:p>
          <a:endParaRPr lang="es-ES"/>
        </a:p>
      </dgm:t>
    </dgm:pt>
    <dgm:pt modelId="{6348AE07-1D97-4223-809E-31629C767324}" type="sibTrans" cxnId="{FB3DFBEE-A527-4281-9A31-AB7871D8C7B5}">
      <dgm:prSet/>
      <dgm:spPr/>
      <dgm:t>
        <a:bodyPr/>
        <a:lstStyle/>
        <a:p>
          <a:endParaRPr lang="es-ES"/>
        </a:p>
      </dgm:t>
    </dgm:pt>
    <dgm:pt modelId="{90929A3A-5AD1-478A-A953-67B667ABF761}" type="pres">
      <dgm:prSet presAssocID="{E161A3BA-B92C-4D49-B7B1-26F244221AC7}" presName="Name0" presStyleCnt="0">
        <dgm:presLayoutVars>
          <dgm:chMax val="7"/>
          <dgm:resizeHandles val="exact"/>
        </dgm:presLayoutVars>
      </dgm:prSet>
      <dgm:spPr/>
    </dgm:pt>
    <dgm:pt modelId="{477B968F-ED23-4FE1-983D-E37B38D4381D}" type="pres">
      <dgm:prSet presAssocID="{E161A3BA-B92C-4D49-B7B1-26F244221AC7}" presName="comp1" presStyleCnt="0"/>
      <dgm:spPr/>
    </dgm:pt>
    <dgm:pt modelId="{6698DAAB-CF6A-4902-9FF6-826D17B11C39}" type="pres">
      <dgm:prSet presAssocID="{E161A3BA-B92C-4D49-B7B1-26F244221AC7}" presName="circle1" presStyleLbl="node1" presStyleIdx="0" presStyleCnt="2"/>
      <dgm:spPr/>
    </dgm:pt>
    <dgm:pt modelId="{08D6A8D4-3F43-4C25-8FB9-F9192BDF8A68}" type="pres">
      <dgm:prSet presAssocID="{E161A3BA-B92C-4D49-B7B1-26F244221AC7}" presName="c1text" presStyleLbl="node1" presStyleIdx="0" presStyleCnt="2">
        <dgm:presLayoutVars>
          <dgm:bulletEnabled val="1"/>
        </dgm:presLayoutVars>
      </dgm:prSet>
      <dgm:spPr/>
    </dgm:pt>
    <dgm:pt modelId="{40548B65-FB2A-4AD5-811C-C166FD08235F}" type="pres">
      <dgm:prSet presAssocID="{E161A3BA-B92C-4D49-B7B1-26F244221AC7}" presName="comp2" presStyleCnt="0"/>
      <dgm:spPr/>
    </dgm:pt>
    <dgm:pt modelId="{2D5CAFE2-9B6C-46FA-863F-95C475E14595}" type="pres">
      <dgm:prSet presAssocID="{E161A3BA-B92C-4D49-B7B1-26F244221AC7}" presName="circle2" presStyleLbl="node1" presStyleIdx="1" presStyleCnt="2" custScaleX="86719" custScaleY="84662" custLinFactNeighborX="702" custLinFactNeighborY="7317"/>
      <dgm:spPr/>
    </dgm:pt>
    <dgm:pt modelId="{140CF35C-DB3C-4AFE-B3F9-0312B2436B6C}" type="pres">
      <dgm:prSet presAssocID="{E161A3BA-B92C-4D49-B7B1-26F244221AC7}" presName="c2text" presStyleLbl="node1" presStyleIdx="1" presStyleCnt="2">
        <dgm:presLayoutVars>
          <dgm:bulletEnabled val="1"/>
        </dgm:presLayoutVars>
      </dgm:prSet>
      <dgm:spPr/>
    </dgm:pt>
  </dgm:ptLst>
  <dgm:cxnLst>
    <dgm:cxn modelId="{41F47C26-6519-4633-A47F-48E4969BCEB6}" type="presOf" srcId="{9CADF758-B7DD-433D-BD45-0D0722CB41E0}" destId="{140CF35C-DB3C-4AFE-B3F9-0312B2436B6C}" srcOrd="1" destOrd="0" presId="urn:microsoft.com/office/officeart/2005/8/layout/venn2"/>
    <dgm:cxn modelId="{EE5F5632-8428-4B0C-9306-711F9B4862A4}" type="presOf" srcId="{E161A3BA-B92C-4D49-B7B1-26F244221AC7}" destId="{90929A3A-5AD1-478A-A953-67B667ABF761}" srcOrd="0" destOrd="0" presId="urn:microsoft.com/office/officeart/2005/8/layout/venn2"/>
    <dgm:cxn modelId="{4EB3253F-F9C0-4E9E-97CB-187259B520FC}" type="presOf" srcId="{3BDA3EE9-BF23-4325-B6C1-0DA27FF97C56}" destId="{6698DAAB-CF6A-4902-9FF6-826D17B11C39}" srcOrd="0" destOrd="0" presId="urn:microsoft.com/office/officeart/2005/8/layout/venn2"/>
    <dgm:cxn modelId="{3F881661-6AD8-4B3F-9581-5109E59328AE}" type="presOf" srcId="{3BDA3EE9-BF23-4325-B6C1-0DA27FF97C56}" destId="{08D6A8D4-3F43-4C25-8FB9-F9192BDF8A68}" srcOrd="1" destOrd="0" presId="urn:microsoft.com/office/officeart/2005/8/layout/venn2"/>
    <dgm:cxn modelId="{D6C466A9-8328-40C3-A409-D2B00539312A}" srcId="{E161A3BA-B92C-4D49-B7B1-26F244221AC7}" destId="{3BDA3EE9-BF23-4325-B6C1-0DA27FF97C56}" srcOrd="0" destOrd="0" parTransId="{4EBE9906-D338-463E-AE32-5ACF331E9F9C}" sibTransId="{1CEC54AA-1684-4E45-8C3B-65A058C79503}"/>
    <dgm:cxn modelId="{1D796FAD-59F1-422A-8BCB-326E5088018B}" type="presOf" srcId="{9CADF758-B7DD-433D-BD45-0D0722CB41E0}" destId="{2D5CAFE2-9B6C-46FA-863F-95C475E14595}" srcOrd="0" destOrd="0" presId="urn:microsoft.com/office/officeart/2005/8/layout/venn2"/>
    <dgm:cxn modelId="{FB3DFBEE-A527-4281-9A31-AB7871D8C7B5}" srcId="{E161A3BA-B92C-4D49-B7B1-26F244221AC7}" destId="{9CADF758-B7DD-433D-BD45-0D0722CB41E0}" srcOrd="1" destOrd="0" parTransId="{289C0CF0-87C5-40D4-A570-7B87CC886AEB}" sibTransId="{6348AE07-1D97-4223-809E-31629C767324}"/>
    <dgm:cxn modelId="{12E4E00C-1D7F-4B4E-ACFE-0C59B03EB36A}" type="presParOf" srcId="{90929A3A-5AD1-478A-A953-67B667ABF761}" destId="{477B968F-ED23-4FE1-983D-E37B38D4381D}" srcOrd="0" destOrd="0" presId="urn:microsoft.com/office/officeart/2005/8/layout/venn2"/>
    <dgm:cxn modelId="{30BD2F6D-0265-4092-BEF5-062B29BCCB7E}" type="presParOf" srcId="{477B968F-ED23-4FE1-983D-E37B38D4381D}" destId="{6698DAAB-CF6A-4902-9FF6-826D17B11C39}" srcOrd="0" destOrd="0" presId="urn:microsoft.com/office/officeart/2005/8/layout/venn2"/>
    <dgm:cxn modelId="{9CD5C0F0-4590-48DF-BCC1-9A060DEAB185}" type="presParOf" srcId="{477B968F-ED23-4FE1-983D-E37B38D4381D}" destId="{08D6A8D4-3F43-4C25-8FB9-F9192BDF8A68}" srcOrd="1" destOrd="0" presId="urn:microsoft.com/office/officeart/2005/8/layout/venn2"/>
    <dgm:cxn modelId="{A623C1C2-3F65-4F05-947E-FD9FBF678F7A}" type="presParOf" srcId="{90929A3A-5AD1-478A-A953-67B667ABF761}" destId="{40548B65-FB2A-4AD5-811C-C166FD08235F}" srcOrd="1" destOrd="0" presId="urn:microsoft.com/office/officeart/2005/8/layout/venn2"/>
    <dgm:cxn modelId="{507D5AC0-5D22-4B60-9381-B78B1D17EC57}" type="presParOf" srcId="{40548B65-FB2A-4AD5-811C-C166FD08235F}" destId="{2D5CAFE2-9B6C-46FA-863F-95C475E14595}" srcOrd="0" destOrd="0" presId="urn:microsoft.com/office/officeart/2005/8/layout/venn2"/>
    <dgm:cxn modelId="{DEB497D4-0F06-4866-B044-6ED82DC074C5}" type="presParOf" srcId="{40548B65-FB2A-4AD5-811C-C166FD08235F}" destId="{140CF35C-DB3C-4AFE-B3F9-0312B2436B6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6185C8-692E-4711-A23A-B06C4F5F76D9}" type="doc">
      <dgm:prSet loTypeId="urn:microsoft.com/office/officeart/2005/8/layout/cycle4" loCatId="matrix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04F31ABC-B013-4122-BCC4-52EFB5B59BAE}">
      <dgm:prSet phldrT="[Texto]"/>
      <dgm:spPr/>
      <dgm:t>
        <a:bodyPr/>
        <a:lstStyle/>
        <a:p>
          <a:r>
            <a:rPr lang="es-ES" dirty="0"/>
            <a:t>FORTALEZAS</a:t>
          </a:r>
        </a:p>
      </dgm:t>
    </dgm:pt>
    <dgm:pt modelId="{6C781A2A-EE34-4E6D-91C1-FA01329B498B}" type="parTrans" cxnId="{8785BB7B-5FCC-4D06-94E9-7A846D0248C6}">
      <dgm:prSet/>
      <dgm:spPr/>
      <dgm:t>
        <a:bodyPr/>
        <a:lstStyle/>
        <a:p>
          <a:endParaRPr lang="es-ES"/>
        </a:p>
      </dgm:t>
    </dgm:pt>
    <dgm:pt modelId="{6950933B-D177-4766-8F61-F23E67C1973E}" type="sibTrans" cxnId="{8785BB7B-5FCC-4D06-94E9-7A846D0248C6}">
      <dgm:prSet/>
      <dgm:spPr/>
      <dgm:t>
        <a:bodyPr/>
        <a:lstStyle/>
        <a:p>
          <a:endParaRPr lang="es-ES"/>
        </a:p>
      </dgm:t>
    </dgm:pt>
    <dgm:pt modelId="{AA5F531C-51A7-4118-8C6E-850E4E8ECA87}">
      <dgm:prSet phldrT="[Texto]"/>
      <dgm:spPr/>
      <dgm:t>
        <a:bodyPr/>
        <a:lstStyle/>
        <a:p>
          <a:r>
            <a:rPr lang="es-ES" dirty="0"/>
            <a:t>DEBILIDADES</a:t>
          </a:r>
        </a:p>
      </dgm:t>
    </dgm:pt>
    <dgm:pt modelId="{5D9C9847-35D6-4EC7-B084-A5635C11EB96}" type="parTrans" cxnId="{9F6BCBBB-8BAB-4FA3-B96F-B2EB21504608}">
      <dgm:prSet/>
      <dgm:spPr/>
      <dgm:t>
        <a:bodyPr/>
        <a:lstStyle/>
        <a:p>
          <a:endParaRPr lang="es-ES"/>
        </a:p>
      </dgm:t>
    </dgm:pt>
    <dgm:pt modelId="{CF7253A8-4571-477E-892B-7433760F271B}" type="sibTrans" cxnId="{9F6BCBBB-8BAB-4FA3-B96F-B2EB21504608}">
      <dgm:prSet/>
      <dgm:spPr/>
      <dgm:t>
        <a:bodyPr/>
        <a:lstStyle/>
        <a:p>
          <a:endParaRPr lang="es-ES"/>
        </a:p>
      </dgm:t>
    </dgm:pt>
    <dgm:pt modelId="{36A81CF2-35F6-4B8A-9D8B-68E055F8C462}">
      <dgm:prSet phldrT="[Texto]"/>
      <dgm:spPr/>
      <dgm:t>
        <a:bodyPr/>
        <a:lstStyle/>
        <a:p>
          <a:r>
            <a:rPr lang="es-ES" dirty="0"/>
            <a:t>OPORTUNIDADES</a:t>
          </a:r>
        </a:p>
      </dgm:t>
    </dgm:pt>
    <dgm:pt modelId="{13FD6E82-F2F2-494F-975A-E3C18FEF1C67}" type="parTrans" cxnId="{E6EBFC25-80FA-42BA-BFBE-C11892AE63D8}">
      <dgm:prSet/>
      <dgm:spPr/>
      <dgm:t>
        <a:bodyPr/>
        <a:lstStyle/>
        <a:p>
          <a:endParaRPr lang="es-ES"/>
        </a:p>
      </dgm:t>
    </dgm:pt>
    <dgm:pt modelId="{DF08B136-7C93-42C6-9014-40C9B6902946}" type="sibTrans" cxnId="{E6EBFC25-80FA-42BA-BFBE-C11892AE63D8}">
      <dgm:prSet/>
      <dgm:spPr/>
      <dgm:t>
        <a:bodyPr/>
        <a:lstStyle/>
        <a:p>
          <a:endParaRPr lang="es-ES"/>
        </a:p>
      </dgm:t>
    </dgm:pt>
    <dgm:pt modelId="{C1A4ACB8-DD4A-4D8E-952C-A9720FF7B514}">
      <dgm:prSet phldrT="[Texto]"/>
      <dgm:spPr/>
      <dgm:t>
        <a:bodyPr/>
        <a:lstStyle/>
        <a:p>
          <a:r>
            <a:rPr lang="es-ES" dirty="0"/>
            <a:t>AMENAZAS</a:t>
          </a:r>
        </a:p>
      </dgm:t>
    </dgm:pt>
    <dgm:pt modelId="{282B47C7-C901-44C4-881B-199E43A2074A}" type="parTrans" cxnId="{2AFE6DAE-3E52-4031-9524-6D9805A4DD18}">
      <dgm:prSet/>
      <dgm:spPr/>
      <dgm:t>
        <a:bodyPr/>
        <a:lstStyle/>
        <a:p>
          <a:endParaRPr lang="es-ES"/>
        </a:p>
      </dgm:t>
    </dgm:pt>
    <dgm:pt modelId="{1D46FCCC-E0BA-4F8B-95E3-5F5292B27537}" type="sibTrans" cxnId="{2AFE6DAE-3E52-4031-9524-6D9805A4DD18}">
      <dgm:prSet/>
      <dgm:spPr/>
      <dgm:t>
        <a:bodyPr/>
        <a:lstStyle/>
        <a:p>
          <a:endParaRPr lang="es-ES"/>
        </a:p>
      </dgm:t>
    </dgm:pt>
    <dgm:pt modelId="{E2AB5052-2092-4117-8AF3-672EFD4F2909}" type="pres">
      <dgm:prSet presAssocID="{9A6185C8-692E-4711-A23A-B06C4F5F76D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26071CA3-4CC1-48FC-92F1-395D8F27F95D}" type="pres">
      <dgm:prSet presAssocID="{9A6185C8-692E-4711-A23A-B06C4F5F76D9}" presName="children" presStyleCnt="0"/>
      <dgm:spPr/>
    </dgm:pt>
    <dgm:pt modelId="{0D01D00A-1EA0-4DBF-96AA-1638A8392E25}" type="pres">
      <dgm:prSet presAssocID="{9A6185C8-692E-4711-A23A-B06C4F5F76D9}" presName="childPlaceholder" presStyleCnt="0"/>
      <dgm:spPr/>
    </dgm:pt>
    <dgm:pt modelId="{23904F7F-10E9-4154-A5ED-773F73BDE48D}" type="pres">
      <dgm:prSet presAssocID="{9A6185C8-692E-4711-A23A-B06C4F5F76D9}" presName="circle" presStyleCnt="0"/>
      <dgm:spPr/>
    </dgm:pt>
    <dgm:pt modelId="{E39B4477-4D4D-417E-8817-C0705C0264C5}" type="pres">
      <dgm:prSet presAssocID="{9A6185C8-692E-4711-A23A-B06C4F5F76D9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6C391D00-9B94-4E9D-8D99-DA53F95F89C3}" type="pres">
      <dgm:prSet presAssocID="{9A6185C8-692E-4711-A23A-B06C4F5F76D9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C6ED8E6C-BB74-4F80-A633-83FEC51FA54B}" type="pres">
      <dgm:prSet presAssocID="{9A6185C8-692E-4711-A23A-B06C4F5F76D9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3F271227-D08B-41D6-8877-C5CB0B95F09C}" type="pres">
      <dgm:prSet presAssocID="{9A6185C8-692E-4711-A23A-B06C4F5F76D9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30E935CD-9031-490A-AB1A-20E9BE34D334}" type="pres">
      <dgm:prSet presAssocID="{9A6185C8-692E-4711-A23A-B06C4F5F76D9}" presName="quadrantPlaceholder" presStyleCnt="0"/>
      <dgm:spPr/>
    </dgm:pt>
    <dgm:pt modelId="{72685ABB-3D0A-4A33-BB74-BE7A2B67CD4F}" type="pres">
      <dgm:prSet presAssocID="{9A6185C8-692E-4711-A23A-B06C4F5F76D9}" presName="center1" presStyleLbl="fgShp" presStyleIdx="0" presStyleCnt="2"/>
      <dgm:spPr/>
    </dgm:pt>
    <dgm:pt modelId="{4B8E0775-CC4A-48F5-85EA-CBB98002B699}" type="pres">
      <dgm:prSet presAssocID="{9A6185C8-692E-4711-A23A-B06C4F5F76D9}" presName="center2" presStyleLbl="fgShp" presStyleIdx="1" presStyleCnt="2"/>
      <dgm:spPr/>
    </dgm:pt>
  </dgm:ptLst>
  <dgm:cxnLst>
    <dgm:cxn modelId="{9ECA6D0C-A32B-47D8-8E4B-E39B1E264124}" type="presOf" srcId="{AA5F531C-51A7-4118-8C6E-850E4E8ECA87}" destId="{6C391D00-9B94-4E9D-8D99-DA53F95F89C3}" srcOrd="0" destOrd="0" presId="urn:microsoft.com/office/officeart/2005/8/layout/cycle4"/>
    <dgm:cxn modelId="{E6EBFC25-80FA-42BA-BFBE-C11892AE63D8}" srcId="{9A6185C8-692E-4711-A23A-B06C4F5F76D9}" destId="{36A81CF2-35F6-4B8A-9D8B-68E055F8C462}" srcOrd="2" destOrd="0" parTransId="{13FD6E82-F2F2-494F-975A-E3C18FEF1C67}" sibTransId="{DF08B136-7C93-42C6-9014-40C9B6902946}"/>
    <dgm:cxn modelId="{AC39BC41-3623-4B17-9648-289C4E50E87C}" type="presOf" srcId="{04F31ABC-B013-4122-BCC4-52EFB5B59BAE}" destId="{E39B4477-4D4D-417E-8817-C0705C0264C5}" srcOrd="0" destOrd="0" presId="urn:microsoft.com/office/officeart/2005/8/layout/cycle4"/>
    <dgm:cxn modelId="{EB3E3B7B-831A-402A-A62B-2279A5482D36}" type="presOf" srcId="{36A81CF2-35F6-4B8A-9D8B-68E055F8C462}" destId="{C6ED8E6C-BB74-4F80-A633-83FEC51FA54B}" srcOrd="0" destOrd="0" presId="urn:microsoft.com/office/officeart/2005/8/layout/cycle4"/>
    <dgm:cxn modelId="{8785BB7B-5FCC-4D06-94E9-7A846D0248C6}" srcId="{9A6185C8-692E-4711-A23A-B06C4F5F76D9}" destId="{04F31ABC-B013-4122-BCC4-52EFB5B59BAE}" srcOrd="0" destOrd="0" parTransId="{6C781A2A-EE34-4E6D-91C1-FA01329B498B}" sibTransId="{6950933B-D177-4766-8F61-F23E67C1973E}"/>
    <dgm:cxn modelId="{B851CF8F-C3EE-4828-93FA-C359082CA04A}" type="presOf" srcId="{C1A4ACB8-DD4A-4D8E-952C-A9720FF7B514}" destId="{3F271227-D08B-41D6-8877-C5CB0B95F09C}" srcOrd="0" destOrd="0" presId="urn:microsoft.com/office/officeart/2005/8/layout/cycle4"/>
    <dgm:cxn modelId="{2AFE6DAE-3E52-4031-9524-6D9805A4DD18}" srcId="{9A6185C8-692E-4711-A23A-B06C4F5F76D9}" destId="{C1A4ACB8-DD4A-4D8E-952C-A9720FF7B514}" srcOrd="3" destOrd="0" parTransId="{282B47C7-C901-44C4-881B-199E43A2074A}" sibTransId="{1D46FCCC-E0BA-4F8B-95E3-5F5292B27537}"/>
    <dgm:cxn modelId="{D736C7B6-DA90-450E-A595-C2D5910E8B0D}" type="presOf" srcId="{9A6185C8-692E-4711-A23A-B06C4F5F76D9}" destId="{E2AB5052-2092-4117-8AF3-672EFD4F2909}" srcOrd="0" destOrd="0" presId="urn:microsoft.com/office/officeart/2005/8/layout/cycle4"/>
    <dgm:cxn modelId="{9F6BCBBB-8BAB-4FA3-B96F-B2EB21504608}" srcId="{9A6185C8-692E-4711-A23A-B06C4F5F76D9}" destId="{AA5F531C-51A7-4118-8C6E-850E4E8ECA87}" srcOrd="1" destOrd="0" parTransId="{5D9C9847-35D6-4EC7-B084-A5635C11EB96}" sibTransId="{CF7253A8-4571-477E-892B-7433760F271B}"/>
    <dgm:cxn modelId="{E56D790C-0456-491D-9F2A-A07456CBDAA9}" type="presParOf" srcId="{E2AB5052-2092-4117-8AF3-672EFD4F2909}" destId="{26071CA3-4CC1-48FC-92F1-395D8F27F95D}" srcOrd="0" destOrd="0" presId="urn:microsoft.com/office/officeart/2005/8/layout/cycle4"/>
    <dgm:cxn modelId="{4394A069-EC1A-4BC0-80A2-43D93B2B7FC8}" type="presParOf" srcId="{26071CA3-4CC1-48FC-92F1-395D8F27F95D}" destId="{0D01D00A-1EA0-4DBF-96AA-1638A8392E25}" srcOrd="0" destOrd="0" presId="urn:microsoft.com/office/officeart/2005/8/layout/cycle4"/>
    <dgm:cxn modelId="{1B551068-8251-4A0C-9581-1DCC1F30C0C9}" type="presParOf" srcId="{E2AB5052-2092-4117-8AF3-672EFD4F2909}" destId="{23904F7F-10E9-4154-A5ED-773F73BDE48D}" srcOrd="1" destOrd="0" presId="urn:microsoft.com/office/officeart/2005/8/layout/cycle4"/>
    <dgm:cxn modelId="{03A91873-1D7D-4180-962A-93416BA9383F}" type="presParOf" srcId="{23904F7F-10E9-4154-A5ED-773F73BDE48D}" destId="{E39B4477-4D4D-417E-8817-C0705C0264C5}" srcOrd="0" destOrd="0" presId="urn:microsoft.com/office/officeart/2005/8/layout/cycle4"/>
    <dgm:cxn modelId="{71458ECD-2AE0-4A53-B702-7B3E0C159F98}" type="presParOf" srcId="{23904F7F-10E9-4154-A5ED-773F73BDE48D}" destId="{6C391D00-9B94-4E9D-8D99-DA53F95F89C3}" srcOrd="1" destOrd="0" presId="urn:microsoft.com/office/officeart/2005/8/layout/cycle4"/>
    <dgm:cxn modelId="{3AEB2787-0171-4161-BB50-EFD65C29C8D8}" type="presParOf" srcId="{23904F7F-10E9-4154-A5ED-773F73BDE48D}" destId="{C6ED8E6C-BB74-4F80-A633-83FEC51FA54B}" srcOrd="2" destOrd="0" presId="urn:microsoft.com/office/officeart/2005/8/layout/cycle4"/>
    <dgm:cxn modelId="{DC01783D-2517-46DD-8662-52BEA4CF3B5A}" type="presParOf" srcId="{23904F7F-10E9-4154-A5ED-773F73BDE48D}" destId="{3F271227-D08B-41D6-8877-C5CB0B95F09C}" srcOrd="3" destOrd="0" presId="urn:microsoft.com/office/officeart/2005/8/layout/cycle4"/>
    <dgm:cxn modelId="{4C199AD8-E492-4BE8-91A1-1C3638DA2838}" type="presParOf" srcId="{23904F7F-10E9-4154-A5ED-773F73BDE48D}" destId="{30E935CD-9031-490A-AB1A-20E9BE34D334}" srcOrd="4" destOrd="0" presId="urn:microsoft.com/office/officeart/2005/8/layout/cycle4"/>
    <dgm:cxn modelId="{EB814447-E416-4CBF-B6E7-4005A2F51F16}" type="presParOf" srcId="{E2AB5052-2092-4117-8AF3-672EFD4F2909}" destId="{72685ABB-3D0A-4A33-BB74-BE7A2B67CD4F}" srcOrd="2" destOrd="0" presId="urn:microsoft.com/office/officeart/2005/8/layout/cycle4"/>
    <dgm:cxn modelId="{0D3F7A29-E421-4844-9325-ADF4AE0E66A1}" type="presParOf" srcId="{E2AB5052-2092-4117-8AF3-672EFD4F2909}" destId="{4B8E0775-CC4A-48F5-85EA-CBB98002B69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9400E-D447-4998-A023-B0F9B967EC93}">
      <dsp:nvSpPr>
        <dsp:cNvPr id="0" name=""/>
        <dsp:cNvSpPr/>
      </dsp:nvSpPr>
      <dsp:spPr>
        <a:xfrm>
          <a:off x="-6389508" y="-977321"/>
          <a:ext cx="7605351" cy="7605351"/>
        </a:xfrm>
        <a:prstGeom prst="blockArc">
          <a:avLst>
            <a:gd name="adj1" fmla="val 18900000"/>
            <a:gd name="adj2" fmla="val 2700000"/>
            <a:gd name="adj3" fmla="val 284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40F5BC-68DF-400F-A176-F616C8093151}">
      <dsp:nvSpPr>
        <dsp:cNvPr id="0" name=""/>
        <dsp:cNvSpPr/>
      </dsp:nvSpPr>
      <dsp:spPr>
        <a:xfrm>
          <a:off x="531159" y="353056"/>
          <a:ext cx="7832505" cy="7065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836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 dirty="0"/>
            <a:t>HTML 5, CSS, </a:t>
          </a:r>
          <a:r>
            <a:rPr lang="es-ES" sz="3800" kern="1200" dirty="0" err="1"/>
            <a:t>Bootstrap</a:t>
          </a:r>
          <a:endParaRPr lang="es-ES" sz="3800" kern="1200" dirty="0"/>
        </a:p>
      </dsp:txBody>
      <dsp:txXfrm>
        <a:off x="531159" y="353056"/>
        <a:ext cx="7832505" cy="706564"/>
      </dsp:txXfrm>
    </dsp:sp>
    <dsp:sp modelId="{017BCD35-B270-4953-93F3-E98EC436D09D}">
      <dsp:nvSpPr>
        <dsp:cNvPr id="0" name=""/>
        <dsp:cNvSpPr/>
      </dsp:nvSpPr>
      <dsp:spPr>
        <a:xfrm>
          <a:off x="89556" y="264735"/>
          <a:ext cx="883205" cy="883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2A1AB4-5CC1-41F6-BC90-E254B003E12B}">
      <dsp:nvSpPr>
        <dsp:cNvPr id="0" name=""/>
        <dsp:cNvSpPr/>
      </dsp:nvSpPr>
      <dsp:spPr>
        <a:xfrm>
          <a:off x="1037463" y="1412563"/>
          <a:ext cx="7326201" cy="7065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836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 dirty="0" err="1"/>
            <a:t>NodeJS</a:t>
          </a:r>
          <a:endParaRPr lang="es-ES" sz="3800" kern="1200" dirty="0"/>
        </a:p>
      </dsp:txBody>
      <dsp:txXfrm>
        <a:off x="1037463" y="1412563"/>
        <a:ext cx="7326201" cy="706564"/>
      </dsp:txXfrm>
    </dsp:sp>
    <dsp:sp modelId="{272D4433-559A-4779-8B7F-22EF277DBA6D}">
      <dsp:nvSpPr>
        <dsp:cNvPr id="0" name=""/>
        <dsp:cNvSpPr/>
      </dsp:nvSpPr>
      <dsp:spPr>
        <a:xfrm>
          <a:off x="595860" y="1324243"/>
          <a:ext cx="883205" cy="883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3998AF-51E3-49F0-A2E0-474149259F51}">
      <dsp:nvSpPr>
        <dsp:cNvPr id="0" name=""/>
        <dsp:cNvSpPr/>
      </dsp:nvSpPr>
      <dsp:spPr>
        <a:xfrm>
          <a:off x="1192857" y="2472071"/>
          <a:ext cx="7170807" cy="7065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836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 dirty="0" err="1"/>
            <a:t>NestJs</a:t>
          </a:r>
          <a:endParaRPr lang="es-ES" sz="3800" kern="1200" dirty="0"/>
        </a:p>
      </dsp:txBody>
      <dsp:txXfrm>
        <a:off x="1192857" y="2472071"/>
        <a:ext cx="7170807" cy="706564"/>
      </dsp:txXfrm>
    </dsp:sp>
    <dsp:sp modelId="{F65C6A59-F8DE-4C69-A481-7A4DEA8869C9}">
      <dsp:nvSpPr>
        <dsp:cNvPr id="0" name=""/>
        <dsp:cNvSpPr/>
      </dsp:nvSpPr>
      <dsp:spPr>
        <a:xfrm>
          <a:off x="751254" y="2383751"/>
          <a:ext cx="883205" cy="883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9D5A2E-C69E-473C-A3A6-38F4F1A36571}">
      <dsp:nvSpPr>
        <dsp:cNvPr id="0" name=""/>
        <dsp:cNvSpPr/>
      </dsp:nvSpPr>
      <dsp:spPr>
        <a:xfrm>
          <a:off x="1037463" y="3531579"/>
          <a:ext cx="7326201" cy="7065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836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 dirty="0" err="1"/>
            <a:t>TypeORM</a:t>
          </a:r>
          <a:endParaRPr lang="es-ES" sz="3800" kern="1200" dirty="0"/>
        </a:p>
      </dsp:txBody>
      <dsp:txXfrm>
        <a:off x="1037463" y="3531579"/>
        <a:ext cx="7326201" cy="706564"/>
      </dsp:txXfrm>
    </dsp:sp>
    <dsp:sp modelId="{ECFACE56-4127-49A5-8FE8-03AFD291208F}">
      <dsp:nvSpPr>
        <dsp:cNvPr id="0" name=""/>
        <dsp:cNvSpPr/>
      </dsp:nvSpPr>
      <dsp:spPr>
        <a:xfrm>
          <a:off x="595860" y="3443258"/>
          <a:ext cx="883205" cy="883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636F6-41A0-4DA0-B810-81152DC828B0}">
      <dsp:nvSpPr>
        <dsp:cNvPr id="0" name=""/>
        <dsp:cNvSpPr/>
      </dsp:nvSpPr>
      <dsp:spPr>
        <a:xfrm>
          <a:off x="531159" y="4591087"/>
          <a:ext cx="7832505" cy="7065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836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 dirty="0" err="1"/>
            <a:t>MySQL</a:t>
          </a:r>
          <a:endParaRPr lang="es-ES" sz="3800" kern="1200" dirty="0"/>
        </a:p>
      </dsp:txBody>
      <dsp:txXfrm>
        <a:off x="531159" y="4591087"/>
        <a:ext cx="7832505" cy="706564"/>
      </dsp:txXfrm>
    </dsp:sp>
    <dsp:sp modelId="{1BFE37C5-1F74-4ABC-9314-CE560FA74291}">
      <dsp:nvSpPr>
        <dsp:cNvPr id="0" name=""/>
        <dsp:cNvSpPr/>
      </dsp:nvSpPr>
      <dsp:spPr>
        <a:xfrm>
          <a:off x="89556" y="4502766"/>
          <a:ext cx="883205" cy="883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8DAAB-CF6A-4902-9FF6-826D17B11C39}">
      <dsp:nvSpPr>
        <dsp:cNvPr id="0" name=""/>
        <dsp:cNvSpPr/>
      </dsp:nvSpPr>
      <dsp:spPr>
        <a:xfrm>
          <a:off x="1354666" y="0"/>
          <a:ext cx="5418667" cy="54186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TypeScript</a:t>
          </a:r>
        </a:p>
      </dsp:txBody>
      <dsp:txXfrm>
        <a:off x="2641599" y="406400"/>
        <a:ext cx="2844800" cy="921173"/>
      </dsp:txXfrm>
    </dsp:sp>
    <dsp:sp modelId="{2D5CAFE2-9B6C-46FA-863F-95C475E14595}">
      <dsp:nvSpPr>
        <dsp:cNvPr id="0" name=""/>
        <dsp:cNvSpPr/>
      </dsp:nvSpPr>
      <dsp:spPr>
        <a:xfrm>
          <a:off x="2330399" y="1963697"/>
          <a:ext cx="3524260" cy="34406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JavaScript</a:t>
          </a:r>
        </a:p>
      </dsp:txBody>
      <dsp:txXfrm>
        <a:off x="2846515" y="2823863"/>
        <a:ext cx="2492028" cy="17203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B4477-4D4D-417E-8817-C0705C0264C5}">
      <dsp:nvSpPr>
        <dsp:cNvPr id="0" name=""/>
        <dsp:cNvSpPr/>
      </dsp:nvSpPr>
      <dsp:spPr>
        <a:xfrm>
          <a:off x="2705624" y="333898"/>
          <a:ext cx="2536459" cy="2536459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FORTALEZAS</a:t>
          </a:r>
        </a:p>
      </dsp:txBody>
      <dsp:txXfrm>
        <a:off x="3448536" y="1076810"/>
        <a:ext cx="1793547" cy="1793547"/>
      </dsp:txXfrm>
    </dsp:sp>
    <dsp:sp modelId="{6C391D00-9B94-4E9D-8D99-DA53F95F89C3}">
      <dsp:nvSpPr>
        <dsp:cNvPr id="0" name=""/>
        <dsp:cNvSpPr/>
      </dsp:nvSpPr>
      <dsp:spPr>
        <a:xfrm rot="5400000">
          <a:off x="5359241" y="333898"/>
          <a:ext cx="2536459" cy="2536459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DEBILIDADES</a:t>
          </a:r>
        </a:p>
      </dsp:txBody>
      <dsp:txXfrm rot="-5400000">
        <a:off x="5359241" y="1076810"/>
        <a:ext cx="1793547" cy="1793547"/>
      </dsp:txXfrm>
    </dsp:sp>
    <dsp:sp modelId="{C6ED8E6C-BB74-4F80-A633-83FEC51FA54B}">
      <dsp:nvSpPr>
        <dsp:cNvPr id="0" name=""/>
        <dsp:cNvSpPr/>
      </dsp:nvSpPr>
      <dsp:spPr>
        <a:xfrm rot="10800000">
          <a:off x="5359241" y="2987516"/>
          <a:ext cx="2536459" cy="2536459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OPORTUNIDADES</a:t>
          </a:r>
        </a:p>
      </dsp:txBody>
      <dsp:txXfrm rot="10800000">
        <a:off x="5359241" y="2987516"/>
        <a:ext cx="1793547" cy="1793547"/>
      </dsp:txXfrm>
    </dsp:sp>
    <dsp:sp modelId="{3F271227-D08B-41D6-8877-C5CB0B95F09C}">
      <dsp:nvSpPr>
        <dsp:cNvPr id="0" name=""/>
        <dsp:cNvSpPr/>
      </dsp:nvSpPr>
      <dsp:spPr>
        <a:xfrm rot="16200000">
          <a:off x="2705624" y="2987516"/>
          <a:ext cx="2536459" cy="2536459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AMENAZAS</a:t>
          </a:r>
        </a:p>
      </dsp:txBody>
      <dsp:txXfrm rot="5400000">
        <a:off x="3448536" y="2987516"/>
        <a:ext cx="1793547" cy="1793547"/>
      </dsp:txXfrm>
    </dsp:sp>
    <dsp:sp modelId="{72685ABB-3D0A-4A33-BB74-BE7A2B67CD4F}">
      <dsp:nvSpPr>
        <dsp:cNvPr id="0" name=""/>
        <dsp:cNvSpPr/>
      </dsp:nvSpPr>
      <dsp:spPr>
        <a:xfrm>
          <a:off x="4862786" y="2401728"/>
          <a:ext cx="875752" cy="76152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8E0775-CC4A-48F5-85EA-CBB98002B699}">
      <dsp:nvSpPr>
        <dsp:cNvPr id="0" name=""/>
        <dsp:cNvSpPr/>
      </dsp:nvSpPr>
      <dsp:spPr>
        <a:xfrm rot="10800000">
          <a:off x="4862786" y="2694622"/>
          <a:ext cx="875752" cy="76152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CFE0CD8-EC36-43EE-B0E8-DA6F4DFCFD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4B173FF-EFA2-4F27-B892-0208959C8C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2274C-2550-4869-8C3D-37ED1CBAFBB6}" type="datetimeFigureOut">
              <a:rPr lang="es-AR" smtClean="0"/>
              <a:t>21/11/2019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DA5863-AEDF-4EAC-A09E-75924A1713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6C88FA-1107-4F04-9950-7C34F9554D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E3823-0D78-41C8-833C-621BA52335F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834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E38B6-A06B-430F-AA22-E468B22E02F6}" type="datetimeFigureOut">
              <a:rPr lang="es-AR" smtClean="0"/>
              <a:t>21/11/2019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A2DFF-4DED-4B9C-9C4F-4957B97283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5317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2DFF-4DED-4B9C-9C4F-4957B97283A7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0358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85874" y="1469877"/>
            <a:ext cx="8601609" cy="3823972"/>
          </a:xfrm>
        </p:spPr>
        <p:txBody>
          <a:bodyPr anchor="ctr"/>
          <a:lstStyle/>
          <a:p>
            <a:pPr algn="ctr"/>
            <a:r>
              <a:rPr lang="es-AR" sz="6600" b="1" dirty="0"/>
              <a:t>PROYECTO </a:t>
            </a:r>
            <a:br>
              <a:rPr lang="es-AR" sz="6600" b="1" dirty="0"/>
            </a:br>
            <a:r>
              <a:rPr lang="es-AR" sz="6600" b="1" dirty="0"/>
              <a:t>WEB</a:t>
            </a:r>
            <a:br>
              <a:rPr lang="es-AR" sz="6600" b="1" dirty="0"/>
            </a:br>
            <a:r>
              <a:rPr lang="es-AR" sz="6600" b="1" dirty="0"/>
              <a:t>INSTITUCIONAL CFP </a:t>
            </a:r>
          </a:p>
        </p:txBody>
      </p:sp>
    </p:spTree>
    <p:extLst>
      <p:ext uri="{BB962C8B-B14F-4D97-AF65-F5344CB8AC3E}">
        <p14:creationId xmlns:p14="http://schemas.microsoft.com/office/powerpoint/2010/main" val="3986587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249"/>
    </mc:Choice>
    <mc:Fallback>
      <p:transition spd="slow" advClick="0" advTm="12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99A678E9-33D2-4CFD-80EC-CD69DA4F3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004" y="0"/>
            <a:ext cx="10859035" cy="1440000"/>
          </a:xfrm>
        </p:spPr>
        <p:txBody>
          <a:bodyPr anchor="ctr"/>
          <a:lstStyle/>
          <a:p>
            <a:pPr lvl="0" algn="l"/>
            <a:r>
              <a:rPr lang="es-ES" dirty="0"/>
              <a:t>Diseño y Maquetado: Cursos</a:t>
            </a:r>
          </a:p>
        </p:txBody>
      </p:sp>
      <p:pic>
        <p:nvPicPr>
          <p:cNvPr id="29" name="Imagen 1 - Crear Cla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73" y="0"/>
            <a:ext cx="11748455" cy="17580296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F6860F56-8B64-4875-A2BC-8DA4F2FFAA9E}"/>
              </a:ext>
            </a:extLst>
          </p:cNvPr>
          <p:cNvSpPr/>
          <p:nvPr/>
        </p:nvSpPr>
        <p:spPr>
          <a:xfrm>
            <a:off x="9213433" y="3028078"/>
            <a:ext cx="2318228" cy="10820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" name="Imagen 2 - Agregar Archivo">
            <a:extLst>
              <a:ext uri="{FF2B5EF4-FFF2-40B4-BE49-F238E27FC236}">
                <a16:creationId xmlns:a16="http://schemas.microsoft.com/office/drawing/2014/main" id="{1115F7FC-355A-48D0-9CF9-726732BA0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721" y="1813781"/>
            <a:ext cx="4114558" cy="3230438"/>
          </a:xfrm>
          <a:prstGeom prst="rect">
            <a:avLst/>
          </a:prstGeom>
        </p:spPr>
      </p:pic>
      <p:pic>
        <p:nvPicPr>
          <p:cNvPr id="30" name="Imagen 3  - Agregar Tem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720" y="1813781"/>
            <a:ext cx="4114562" cy="323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20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 -1.56111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56112 L 0 -0.8506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85069 L 0 -1.3050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0"/>
                            </p:stCondLst>
                            <p:childTnLst>
                              <p:par>
                                <p:cTn id="35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5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1500"/>
                            </p:stCondLst>
                            <p:childTnLst>
                              <p:par>
                                <p:cTn id="5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0" grpId="3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99A678E9-33D2-4CFD-80EC-CD69DA4F3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004" y="0"/>
            <a:ext cx="10859035" cy="1440000"/>
          </a:xfrm>
        </p:spPr>
        <p:txBody>
          <a:bodyPr anchor="ctr"/>
          <a:lstStyle/>
          <a:p>
            <a:pPr lvl="0" algn="l"/>
            <a:r>
              <a:rPr lang="es-ES" dirty="0"/>
              <a:t>Diseño y Maquetado: Alumnos</a:t>
            </a:r>
          </a:p>
        </p:txBody>
      </p:sp>
      <p:pic>
        <p:nvPicPr>
          <p:cNvPr id="4" name="Imagen 3 - Alumnos">
            <a:extLst>
              <a:ext uri="{FF2B5EF4-FFF2-40B4-BE49-F238E27FC236}">
                <a16:creationId xmlns:a16="http://schemas.microsoft.com/office/drawing/2014/main" id="{2B805A3F-3829-4AFC-BEA8-5E80BAD6A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72" y="460076"/>
            <a:ext cx="11748456" cy="5937848"/>
          </a:xfrm>
          <a:prstGeom prst="rect">
            <a:avLst/>
          </a:prstGeom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0243A533-2761-4B6E-A802-C62ED3EE37BF}"/>
              </a:ext>
            </a:extLst>
          </p:cNvPr>
          <p:cNvSpPr/>
          <p:nvPr/>
        </p:nvSpPr>
        <p:spPr>
          <a:xfrm>
            <a:off x="9652000" y="1743816"/>
            <a:ext cx="2318228" cy="10820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2" name="Imagen 31 - Inscribir Alumn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72" y="-2610"/>
            <a:ext cx="11748455" cy="14431372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F6860F56-8B64-4875-A2BC-8DA4F2FFAA9E}"/>
              </a:ext>
            </a:extLst>
          </p:cNvPr>
          <p:cNvSpPr/>
          <p:nvPr/>
        </p:nvSpPr>
        <p:spPr>
          <a:xfrm>
            <a:off x="9518238" y="3028078"/>
            <a:ext cx="2318228" cy="10820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6" name="Imagen 5 - Agregar Teléfono">
            <a:extLst>
              <a:ext uri="{FF2B5EF4-FFF2-40B4-BE49-F238E27FC236}">
                <a16:creationId xmlns:a16="http://schemas.microsoft.com/office/drawing/2014/main" id="{6C089EC0-A6E8-4D3C-8EEC-C8C603DD0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720" y="1696106"/>
            <a:ext cx="4114560" cy="3465788"/>
          </a:xfrm>
          <a:prstGeom prst="rect">
            <a:avLst/>
          </a:prstGeom>
        </p:spPr>
      </p:pic>
      <p:pic>
        <p:nvPicPr>
          <p:cNvPr id="33" name="Imagen 32 - Agregar Curs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721" y="1704642"/>
            <a:ext cx="4114558" cy="344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8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000"/>
                            </p:stCondLst>
                            <p:childTnLst>
                              <p:par>
                                <p:cTn id="3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1.10023 " pathEditMode="relative" rAng="0" ptsTypes="AA">
                                      <p:cBhvr>
                                        <p:cTn id="31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0023 L 0 -0.4865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6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000"/>
                            </p:stCondLst>
                            <p:childTnLst>
                              <p:par>
                                <p:cTn id="46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500"/>
                            </p:stCondLst>
                            <p:childTnLst>
                              <p:par>
                                <p:cTn id="5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48657 L 0 -0.8231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500"/>
                            </p:stCondLst>
                            <p:childTnLst>
                              <p:par>
                                <p:cTn id="56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000"/>
                            </p:stCondLst>
                            <p:childTnLst>
                              <p:par>
                                <p:cTn id="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0"/>
                            </p:stCondLst>
                            <p:childTnLst>
                              <p:par>
                                <p:cTn id="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 animBg="1"/>
      <p:bldP spid="12" grpId="1" animBg="1"/>
      <p:bldP spid="20" grpId="0" animBg="1"/>
      <p:bldP spid="20" grpId="1" animBg="1"/>
      <p:bldP spid="20" grpId="2" animBg="1"/>
      <p:bldP spid="20" grpId="3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005" y="-1"/>
            <a:ext cx="7766936" cy="1440000"/>
          </a:xfrm>
        </p:spPr>
        <p:txBody>
          <a:bodyPr anchor="ctr"/>
          <a:lstStyle/>
          <a:p>
            <a:pPr lvl="0" algn="l"/>
            <a:r>
              <a:rPr lang="es-ES" dirty="0"/>
              <a:t>Codificación: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22" y="1300163"/>
            <a:ext cx="3809619" cy="255536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624" y="1300163"/>
            <a:ext cx="3825785" cy="255536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056" y="4026273"/>
            <a:ext cx="3342569" cy="225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73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1398" y="1"/>
            <a:ext cx="9086850" cy="1440000"/>
          </a:xfrm>
        </p:spPr>
        <p:txBody>
          <a:bodyPr anchor="ctr"/>
          <a:lstStyle/>
          <a:p>
            <a:pPr algn="l"/>
            <a:r>
              <a:rPr lang="es-AR" sz="4800" dirty="0"/>
              <a:t>Tecnologías: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606372989"/>
              </p:ext>
            </p:extLst>
          </p:nvPr>
        </p:nvGraphicFramePr>
        <p:xfrm>
          <a:off x="600076" y="1207292"/>
          <a:ext cx="8443912" cy="5650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0613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1398" y="1"/>
            <a:ext cx="9086850" cy="1440000"/>
          </a:xfrm>
        </p:spPr>
        <p:txBody>
          <a:bodyPr anchor="ctr"/>
          <a:lstStyle/>
          <a:p>
            <a:pPr algn="l"/>
            <a:r>
              <a:rPr lang="es-AR" sz="4400" dirty="0"/>
              <a:t>LENGUAJES DE PROGRAMACION:</a:t>
            </a: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172885624"/>
              </p:ext>
            </p:extLst>
          </p:nvPr>
        </p:nvGraphicFramePr>
        <p:xfrm>
          <a:off x="989013" y="133402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392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005" y="-1"/>
            <a:ext cx="7766936" cy="1440000"/>
          </a:xfrm>
        </p:spPr>
        <p:txBody>
          <a:bodyPr anchor="ctr"/>
          <a:lstStyle/>
          <a:p>
            <a:pPr lvl="0" algn="l"/>
            <a:r>
              <a:rPr lang="es-ES" dirty="0"/>
              <a:t>Prueba y depuración:</a:t>
            </a:r>
          </a:p>
        </p:txBody>
      </p:sp>
    </p:spTree>
    <p:extLst>
      <p:ext uri="{BB962C8B-B14F-4D97-AF65-F5344CB8AC3E}">
        <p14:creationId xmlns:p14="http://schemas.microsoft.com/office/powerpoint/2010/main" val="185390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000798800"/>
              </p:ext>
            </p:extLst>
          </p:nvPr>
        </p:nvGraphicFramePr>
        <p:xfrm>
          <a:off x="864130" y="1100797"/>
          <a:ext cx="10601326" cy="585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4130" y="0"/>
            <a:ext cx="7766936" cy="1107611"/>
          </a:xfrm>
        </p:spPr>
        <p:txBody>
          <a:bodyPr/>
          <a:lstStyle/>
          <a:p>
            <a:pPr algn="l"/>
            <a:r>
              <a:rPr lang="es-AR" dirty="0"/>
              <a:t>Análisis FODA</a:t>
            </a:r>
          </a:p>
        </p:txBody>
      </p:sp>
      <p:sp>
        <p:nvSpPr>
          <p:cNvPr id="5" name="Abrir llave 4"/>
          <p:cNvSpPr/>
          <p:nvPr/>
        </p:nvSpPr>
        <p:spPr>
          <a:xfrm>
            <a:off x="2337942" y="1300163"/>
            <a:ext cx="1005332" cy="2729571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Abrir llave 5"/>
          <p:cNvSpPr/>
          <p:nvPr/>
        </p:nvSpPr>
        <p:spPr>
          <a:xfrm>
            <a:off x="2337941" y="4029732"/>
            <a:ext cx="1005333" cy="2729573"/>
          </a:xfrm>
          <a:prstGeom prst="leftBrace">
            <a:avLst>
              <a:gd name="adj1" fmla="val 8333"/>
              <a:gd name="adj2" fmla="val 48953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12176" y="2187894"/>
            <a:ext cx="16257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Factores</a:t>
            </a:r>
            <a:r>
              <a:rPr lang="es-AR" dirty="0"/>
              <a:t> </a:t>
            </a:r>
          </a:p>
          <a:p>
            <a:r>
              <a:rPr lang="es-A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Internos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76012" y="4917465"/>
            <a:ext cx="16257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Factores</a:t>
            </a:r>
            <a:r>
              <a:rPr lang="es-AR" dirty="0"/>
              <a:t> </a:t>
            </a:r>
          </a:p>
          <a:p>
            <a:r>
              <a:rPr lang="es-A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Externos</a:t>
            </a:r>
          </a:p>
        </p:txBody>
      </p:sp>
    </p:spTree>
    <p:extLst>
      <p:ext uri="{BB962C8B-B14F-4D97-AF65-F5344CB8AC3E}">
        <p14:creationId xmlns:p14="http://schemas.microsoft.com/office/powerpoint/2010/main" val="4024935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005" y="0"/>
            <a:ext cx="7766936" cy="1300163"/>
          </a:xfrm>
        </p:spPr>
        <p:txBody>
          <a:bodyPr/>
          <a:lstStyle/>
          <a:p>
            <a:pPr lvl="0" algn="l"/>
            <a:r>
              <a:rPr lang="es-ES" dirty="0"/>
              <a:t>Fortalezas:</a:t>
            </a:r>
          </a:p>
        </p:txBody>
      </p:sp>
    </p:spTree>
    <p:extLst>
      <p:ext uri="{BB962C8B-B14F-4D97-AF65-F5344CB8AC3E}">
        <p14:creationId xmlns:p14="http://schemas.microsoft.com/office/powerpoint/2010/main" val="3347057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005" y="0"/>
            <a:ext cx="7766936" cy="1300163"/>
          </a:xfrm>
        </p:spPr>
        <p:txBody>
          <a:bodyPr/>
          <a:lstStyle/>
          <a:p>
            <a:pPr lvl="0" algn="l"/>
            <a:r>
              <a:rPr lang="es-ES" dirty="0"/>
              <a:t>Debilidades:</a:t>
            </a:r>
          </a:p>
        </p:txBody>
      </p:sp>
    </p:spTree>
    <p:extLst>
      <p:ext uri="{BB962C8B-B14F-4D97-AF65-F5344CB8AC3E}">
        <p14:creationId xmlns:p14="http://schemas.microsoft.com/office/powerpoint/2010/main" val="1303370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005" y="0"/>
            <a:ext cx="7766936" cy="1300163"/>
          </a:xfrm>
        </p:spPr>
        <p:txBody>
          <a:bodyPr/>
          <a:lstStyle/>
          <a:p>
            <a:pPr lvl="0" algn="l"/>
            <a:r>
              <a:rPr lang="es-ES" dirty="0"/>
              <a:t>Oportunidades:</a:t>
            </a:r>
          </a:p>
        </p:txBody>
      </p:sp>
    </p:spTree>
    <p:extLst>
      <p:ext uri="{BB962C8B-B14F-4D97-AF65-F5344CB8AC3E}">
        <p14:creationId xmlns:p14="http://schemas.microsoft.com/office/powerpoint/2010/main" val="59585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78416" y="0"/>
            <a:ext cx="7766936" cy="1440000"/>
          </a:xfrm>
        </p:spPr>
        <p:txBody>
          <a:bodyPr anchor="ctr"/>
          <a:lstStyle/>
          <a:p>
            <a:pPr algn="l"/>
            <a:r>
              <a:rPr lang="es-AR" dirty="0"/>
              <a:t>Acerca del CFP N°403…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8416" y="1614486"/>
            <a:ext cx="9079972" cy="5128145"/>
          </a:xfrm>
        </p:spPr>
        <p:txBody>
          <a:bodyPr>
            <a:normAutofit/>
          </a:bodyPr>
          <a:lstStyle/>
          <a:p>
            <a:pPr algn="l"/>
            <a:r>
              <a:rPr lang="es-AR" sz="2000" dirty="0"/>
              <a:t>A partir de junio de 2007 comenzó a funcionar en la ciudad de Tandil el CENTRO DE FORMACIÓN PROFESIONAL Nº403.</a:t>
            </a:r>
          </a:p>
          <a:p>
            <a:pPr algn="l"/>
            <a:r>
              <a:rPr lang="es-AR" sz="2000" dirty="0"/>
              <a:t>Sus OBJETIVOS son:</a:t>
            </a:r>
          </a:p>
          <a:p>
            <a:pPr algn="l"/>
            <a:r>
              <a:rPr lang="es-AR" sz="2000" dirty="0"/>
              <a:t>• Capacitación a demanda de acuerdo a las necesidades de la comunidad.</a:t>
            </a:r>
          </a:p>
          <a:p>
            <a:pPr algn="l"/>
            <a:r>
              <a:rPr lang="es-AR" sz="2000" dirty="0"/>
              <a:t>• Reinserción laboral mediante la capacitación de los desempleados.</a:t>
            </a:r>
          </a:p>
          <a:p>
            <a:pPr algn="l"/>
            <a:r>
              <a:rPr lang="es-AR" sz="2000" dirty="0"/>
              <a:t>• Recalificación laboral y mejoramiento en la estructura laboral de los empleados.</a:t>
            </a:r>
          </a:p>
          <a:p>
            <a:pPr algn="l"/>
            <a:r>
              <a:rPr lang="es-AR" sz="2000" dirty="0"/>
              <a:t>• Generación de Empleo Genuino y la formación en distintos oficios.</a:t>
            </a:r>
          </a:p>
          <a:p>
            <a:pPr algn="l"/>
            <a:r>
              <a:rPr lang="es-AR" sz="2000" dirty="0"/>
              <a:t>• Integración de las personas con discapacidad en el mundo laboral.</a:t>
            </a:r>
          </a:p>
          <a:p>
            <a:pPr algn="l"/>
            <a:endParaRPr lang="es-AR" sz="2000" dirty="0"/>
          </a:p>
          <a:p>
            <a:pPr algn="l"/>
            <a:r>
              <a:rPr lang="es-AR" sz="2000" dirty="0"/>
              <a:t>Domicilio: Garibaldi 1583, Tandil</a:t>
            </a:r>
          </a:p>
          <a:p>
            <a:pPr algn="l"/>
            <a:r>
              <a:rPr lang="es-AR" sz="2000" dirty="0"/>
              <a:t>Tel.: Llamar 0249 – 4449482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17947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005" y="0"/>
            <a:ext cx="7766936" cy="1300163"/>
          </a:xfrm>
        </p:spPr>
        <p:txBody>
          <a:bodyPr/>
          <a:lstStyle/>
          <a:p>
            <a:pPr lvl="0" algn="l"/>
            <a:r>
              <a:rPr lang="es-ES" dirty="0"/>
              <a:t>Amenazas:</a:t>
            </a:r>
          </a:p>
        </p:txBody>
      </p:sp>
    </p:spTree>
    <p:extLst>
      <p:ext uri="{BB962C8B-B14F-4D97-AF65-F5344CB8AC3E}">
        <p14:creationId xmlns:p14="http://schemas.microsoft.com/office/powerpoint/2010/main" val="3717475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0536" y="1"/>
            <a:ext cx="8594196" cy="1440000"/>
          </a:xfrm>
        </p:spPr>
        <p:txBody>
          <a:bodyPr anchor="ctr"/>
          <a:lstStyle/>
          <a:p>
            <a:pPr algn="l"/>
            <a:r>
              <a:rPr lang="es-AR" dirty="0"/>
              <a:t>ETAPAS DEL DESARROLLO:</a:t>
            </a:r>
          </a:p>
        </p:txBody>
      </p:sp>
      <p:sp>
        <p:nvSpPr>
          <p:cNvPr id="4" name="Flecha: doblada hacia arriba 3">
            <a:extLst>
              <a:ext uri="{FF2B5EF4-FFF2-40B4-BE49-F238E27FC236}">
                <a16:creationId xmlns:a16="http://schemas.microsoft.com/office/drawing/2014/main" id="{FF5A62D2-3E58-4069-8047-4C09F038FDE4}"/>
              </a:ext>
            </a:extLst>
          </p:cNvPr>
          <p:cNvSpPr/>
          <p:nvPr/>
        </p:nvSpPr>
        <p:spPr>
          <a:xfrm rot="5400000">
            <a:off x="1773478" y="2340337"/>
            <a:ext cx="1080000" cy="1440000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F296B35F-1BF8-4ADC-96E1-03DE0CC073F7}"/>
              </a:ext>
            </a:extLst>
          </p:cNvPr>
          <p:cNvSpPr/>
          <p:nvPr/>
        </p:nvSpPr>
        <p:spPr>
          <a:xfrm>
            <a:off x="1039431" y="1343025"/>
            <a:ext cx="3240000" cy="1080000"/>
          </a:xfrm>
          <a:custGeom>
            <a:avLst/>
            <a:gdLst>
              <a:gd name="connsiteX0" fmla="*/ 0 w 2997683"/>
              <a:gd name="connsiteY0" fmla="*/ 180277 h 1081448"/>
              <a:gd name="connsiteX1" fmla="*/ 180277 w 2997683"/>
              <a:gd name="connsiteY1" fmla="*/ 0 h 1081448"/>
              <a:gd name="connsiteX2" fmla="*/ 2817406 w 2997683"/>
              <a:gd name="connsiteY2" fmla="*/ 0 h 1081448"/>
              <a:gd name="connsiteX3" fmla="*/ 2997683 w 2997683"/>
              <a:gd name="connsiteY3" fmla="*/ 180277 h 1081448"/>
              <a:gd name="connsiteX4" fmla="*/ 2997683 w 2997683"/>
              <a:gd name="connsiteY4" fmla="*/ 901171 h 1081448"/>
              <a:gd name="connsiteX5" fmla="*/ 2817406 w 2997683"/>
              <a:gd name="connsiteY5" fmla="*/ 1081448 h 1081448"/>
              <a:gd name="connsiteX6" fmla="*/ 180277 w 2997683"/>
              <a:gd name="connsiteY6" fmla="*/ 1081448 h 1081448"/>
              <a:gd name="connsiteX7" fmla="*/ 0 w 2997683"/>
              <a:gd name="connsiteY7" fmla="*/ 901171 h 1081448"/>
              <a:gd name="connsiteX8" fmla="*/ 0 w 2997683"/>
              <a:gd name="connsiteY8" fmla="*/ 180277 h 108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7683" h="1081448">
                <a:moveTo>
                  <a:pt x="0" y="180277"/>
                </a:moveTo>
                <a:cubicBezTo>
                  <a:pt x="0" y="80713"/>
                  <a:pt x="80713" y="0"/>
                  <a:pt x="180277" y="0"/>
                </a:cubicBezTo>
                <a:lnTo>
                  <a:pt x="2817406" y="0"/>
                </a:lnTo>
                <a:cubicBezTo>
                  <a:pt x="2916970" y="0"/>
                  <a:pt x="2997683" y="80713"/>
                  <a:pt x="2997683" y="180277"/>
                </a:cubicBezTo>
                <a:lnTo>
                  <a:pt x="2997683" y="901171"/>
                </a:lnTo>
                <a:cubicBezTo>
                  <a:pt x="2997683" y="1000735"/>
                  <a:pt x="2916970" y="1081448"/>
                  <a:pt x="2817406" y="1081448"/>
                </a:cubicBezTo>
                <a:lnTo>
                  <a:pt x="180277" y="1081448"/>
                </a:lnTo>
                <a:cubicBezTo>
                  <a:pt x="80713" y="1081448"/>
                  <a:pt x="0" y="1000735"/>
                  <a:pt x="0" y="901171"/>
                </a:cubicBezTo>
                <a:lnTo>
                  <a:pt x="0" y="18027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9481" tIns="159481" rIns="159481" bIns="159481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2800" kern="1200" dirty="0"/>
              <a:t>Análisis del problema</a:t>
            </a:r>
          </a:p>
        </p:txBody>
      </p:sp>
      <p:sp>
        <p:nvSpPr>
          <p:cNvPr id="8" name="Flecha: doblada hacia arriba 7">
            <a:extLst>
              <a:ext uri="{FF2B5EF4-FFF2-40B4-BE49-F238E27FC236}">
                <a16:creationId xmlns:a16="http://schemas.microsoft.com/office/drawing/2014/main" id="{38E85339-18B0-4816-B598-FEEA0AA2952A}"/>
              </a:ext>
            </a:extLst>
          </p:cNvPr>
          <p:cNvSpPr/>
          <p:nvPr/>
        </p:nvSpPr>
        <p:spPr>
          <a:xfrm rot="5400000">
            <a:off x="3734828" y="3639475"/>
            <a:ext cx="1080000" cy="1440000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D1A755FF-4DF8-4ED9-A2ED-A29BDBBD6C6E}"/>
              </a:ext>
            </a:extLst>
          </p:cNvPr>
          <p:cNvSpPr/>
          <p:nvPr/>
        </p:nvSpPr>
        <p:spPr>
          <a:xfrm>
            <a:off x="3000801" y="2592876"/>
            <a:ext cx="3240001" cy="1080000"/>
          </a:xfrm>
          <a:custGeom>
            <a:avLst/>
            <a:gdLst>
              <a:gd name="connsiteX0" fmla="*/ 0 w 3033738"/>
              <a:gd name="connsiteY0" fmla="*/ 181100 h 1086384"/>
              <a:gd name="connsiteX1" fmla="*/ 181100 w 3033738"/>
              <a:gd name="connsiteY1" fmla="*/ 0 h 1086384"/>
              <a:gd name="connsiteX2" fmla="*/ 2852638 w 3033738"/>
              <a:gd name="connsiteY2" fmla="*/ 0 h 1086384"/>
              <a:gd name="connsiteX3" fmla="*/ 3033738 w 3033738"/>
              <a:gd name="connsiteY3" fmla="*/ 181100 h 1086384"/>
              <a:gd name="connsiteX4" fmla="*/ 3033738 w 3033738"/>
              <a:gd name="connsiteY4" fmla="*/ 905284 h 1086384"/>
              <a:gd name="connsiteX5" fmla="*/ 2852638 w 3033738"/>
              <a:gd name="connsiteY5" fmla="*/ 1086384 h 1086384"/>
              <a:gd name="connsiteX6" fmla="*/ 181100 w 3033738"/>
              <a:gd name="connsiteY6" fmla="*/ 1086384 h 1086384"/>
              <a:gd name="connsiteX7" fmla="*/ 0 w 3033738"/>
              <a:gd name="connsiteY7" fmla="*/ 905284 h 1086384"/>
              <a:gd name="connsiteX8" fmla="*/ 0 w 3033738"/>
              <a:gd name="connsiteY8" fmla="*/ 181100 h 10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33738" h="1086384">
                <a:moveTo>
                  <a:pt x="0" y="181100"/>
                </a:moveTo>
                <a:cubicBezTo>
                  <a:pt x="0" y="81081"/>
                  <a:pt x="81081" y="0"/>
                  <a:pt x="181100" y="0"/>
                </a:cubicBezTo>
                <a:lnTo>
                  <a:pt x="2852638" y="0"/>
                </a:lnTo>
                <a:cubicBezTo>
                  <a:pt x="2952657" y="0"/>
                  <a:pt x="3033738" y="81081"/>
                  <a:pt x="3033738" y="181100"/>
                </a:cubicBezTo>
                <a:lnTo>
                  <a:pt x="3033738" y="905284"/>
                </a:lnTo>
                <a:cubicBezTo>
                  <a:pt x="3033738" y="1005303"/>
                  <a:pt x="2952657" y="1086384"/>
                  <a:pt x="2852638" y="1086384"/>
                </a:cubicBezTo>
                <a:lnTo>
                  <a:pt x="181100" y="1086384"/>
                </a:lnTo>
                <a:cubicBezTo>
                  <a:pt x="81081" y="1086384"/>
                  <a:pt x="0" y="1005303"/>
                  <a:pt x="0" y="905284"/>
                </a:cubicBezTo>
                <a:lnTo>
                  <a:pt x="0" y="18110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9722" tIns="159722" rIns="159722" bIns="159722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2800" kern="1200" dirty="0"/>
              <a:t>Diseño del algoritmo</a:t>
            </a:r>
          </a:p>
        </p:txBody>
      </p:sp>
      <p:sp>
        <p:nvSpPr>
          <p:cNvPr id="11" name="Flecha: doblada hacia arriba 10">
            <a:extLst>
              <a:ext uri="{FF2B5EF4-FFF2-40B4-BE49-F238E27FC236}">
                <a16:creationId xmlns:a16="http://schemas.microsoft.com/office/drawing/2014/main" id="{588EC999-21F7-4D7E-A80B-D50F558A07B0}"/>
              </a:ext>
            </a:extLst>
          </p:cNvPr>
          <p:cNvSpPr/>
          <p:nvPr/>
        </p:nvSpPr>
        <p:spPr>
          <a:xfrm rot="5400000">
            <a:off x="5541409" y="4969944"/>
            <a:ext cx="1080000" cy="1440000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CCC2A9AD-B257-4FB9-AFC0-24C925247C51}"/>
              </a:ext>
            </a:extLst>
          </p:cNvPr>
          <p:cNvSpPr/>
          <p:nvPr/>
        </p:nvSpPr>
        <p:spPr>
          <a:xfrm>
            <a:off x="4990712" y="3892002"/>
            <a:ext cx="3240001" cy="1080000"/>
          </a:xfrm>
          <a:custGeom>
            <a:avLst/>
            <a:gdLst>
              <a:gd name="connsiteX0" fmla="*/ 0 w 2692523"/>
              <a:gd name="connsiteY0" fmla="*/ 191546 h 1149047"/>
              <a:gd name="connsiteX1" fmla="*/ 191546 w 2692523"/>
              <a:gd name="connsiteY1" fmla="*/ 0 h 1149047"/>
              <a:gd name="connsiteX2" fmla="*/ 2500977 w 2692523"/>
              <a:gd name="connsiteY2" fmla="*/ 0 h 1149047"/>
              <a:gd name="connsiteX3" fmla="*/ 2692523 w 2692523"/>
              <a:gd name="connsiteY3" fmla="*/ 191546 h 1149047"/>
              <a:gd name="connsiteX4" fmla="*/ 2692523 w 2692523"/>
              <a:gd name="connsiteY4" fmla="*/ 957501 h 1149047"/>
              <a:gd name="connsiteX5" fmla="*/ 2500977 w 2692523"/>
              <a:gd name="connsiteY5" fmla="*/ 1149047 h 1149047"/>
              <a:gd name="connsiteX6" fmla="*/ 191546 w 2692523"/>
              <a:gd name="connsiteY6" fmla="*/ 1149047 h 1149047"/>
              <a:gd name="connsiteX7" fmla="*/ 0 w 2692523"/>
              <a:gd name="connsiteY7" fmla="*/ 957501 h 1149047"/>
              <a:gd name="connsiteX8" fmla="*/ 0 w 2692523"/>
              <a:gd name="connsiteY8" fmla="*/ 191546 h 1149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2523" h="1149047">
                <a:moveTo>
                  <a:pt x="0" y="191546"/>
                </a:moveTo>
                <a:cubicBezTo>
                  <a:pt x="0" y="85758"/>
                  <a:pt x="85758" y="0"/>
                  <a:pt x="191546" y="0"/>
                </a:cubicBezTo>
                <a:lnTo>
                  <a:pt x="2500977" y="0"/>
                </a:lnTo>
                <a:cubicBezTo>
                  <a:pt x="2606765" y="0"/>
                  <a:pt x="2692523" y="85758"/>
                  <a:pt x="2692523" y="191546"/>
                </a:cubicBezTo>
                <a:lnTo>
                  <a:pt x="2692523" y="957501"/>
                </a:lnTo>
                <a:cubicBezTo>
                  <a:pt x="2692523" y="1063289"/>
                  <a:pt x="2606765" y="1149047"/>
                  <a:pt x="2500977" y="1149047"/>
                </a:cubicBezTo>
                <a:lnTo>
                  <a:pt x="191546" y="1149047"/>
                </a:lnTo>
                <a:cubicBezTo>
                  <a:pt x="85758" y="1149047"/>
                  <a:pt x="0" y="1063289"/>
                  <a:pt x="0" y="957501"/>
                </a:cubicBezTo>
                <a:lnTo>
                  <a:pt x="0" y="19154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2782" tIns="162782" rIns="162782" bIns="162782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2800" kern="1200" dirty="0"/>
              <a:t>Codificación</a:t>
            </a:r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C412701C-21EE-47E7-AFEA-4190920A8264}"/>
              </a:ext>
            </a:extLst>
          </p:cNvPr>
          <p:cNvSpPr/>
          <p:nvPr/>
        </p:nvSpPr>
        <p:spPr>
          <a:xfrm>
            <a:off x="6826367" y="5284940"/>
            <a:ext cx="3240000" cy="1080000"/>
          </a:xfrm>
          <a:custGeom>
            <a:avLst/>
            <a:gdLst>
              <a:gd name="connsiteX0" fmla="*/ 0 w 2759176"/>
              <a:gd name="connsiteY0" fmla="*/ 202166 h 1212753"/>
              <a:gd name="connsiteX1" fmla="*/ 202166 w 2759176"/>
              <a:gd name="connsiteY1" fmla="*/ 0 h 1212753"/>
              <a:gd name="connsiteX2" fmla="*/ 2557010 w 2759176"/>
              <a:gd name="connsiteY2" fmla="*/ 0 h 1212753"/>
              <a:gd name="connsiteX3" fmla="*/ 2759176 w 2759176"/>
              <a:gd name="connsiteY3" fmla="*/ 202166 h 1212753"/>
              <a:gd name="connsiteX4" fmla="*/ 2759176 w 2759176"/>
              <a:gd name="connsiteY4" fmla="*/ 1010587 h 1212753"/>
              <a:gd name="connsiteX5" fmla="*/ 2557010 w 2759176"/>
              <a:gd name="connsiteY5" fmla="*/ 1212753 h 1212753"/>
              <a:gd name="connsiteX6" fmla="*/ 202166 w 2759176"/>
              <a:gd name="connsiteY6" fmla="*/ 1212753 h 1212753"/>
              <a:gd name="connsiteX7" fmla="*/ 0 w 2759176"/>
              <a:gd name="connsiteY7" fmla="*/ 1010587 h 1212753"/>
              <a:gd name="connsiteX8" fmla="*/ 0 w 2759176"/>
              <a:gd name="connsiteY8" fmla="*/ 202166 h 121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9176" h="1212753">
                <a:moveTo>
                  <a:pt x="0" y="202166"/>
                </a:moveTo>
                <a:cubicBezTo>
                  <a:pt x="0" y="90513"/>
                  <a:pt x="90513" y="0"/>
                  <a:pt x="202166" y="0"/>
                </a:cubicBezTo>
                <a:lnTo>
                  <a:pt x="2557010" y="0"/>
                </a:lnTo>
                <a:cubicBezTo>
                  <a:pt x="2668663" y="0"/>
                  <a:pt x="2759176" y="90513"/>
                  <a:pt x="2759176" y="202166"/>
                </a:cubicBezTo>
                <a:lnTo>
                  <a:pt x="2759176" y="1010587"/>
                </a:lnTo>
                <a:cubicBezTo>
                  <a:pt x="2759176" y="1122240"/>
                  <a:pt x="2668663" y="1212753"/>
                  <a:pt x="2557010" y="1212753"/>
                </a:cubicBezTo>
                <a:lnTo>
                  <a:pt x="202166" y="1212753"/>
                </a:lnTo>
                <a:cubicBezTo>
                  <a:pt x="90513" y="1212753"/>
                  <a:pt x="0" y="1122240"/>
                  <a:pt x="0" y="1010587"/>
                </a:cubicBezTo>
                <a:lnTo>
                  <a:pt x="0" y="20216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892" tIns="165892" rIns="165892" bIns="165892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2800" kern="1200" dirty="0"/>
              <a:t>Prueba y depuración</a:t>
            </a:r>
          </a:p>
        </p:txBody>
      </p:sp>
    </p:spTree>
    <p:extLst>
      <p:ext uri="{BB962C8B-B14F-4D97-AF65-F5344CB8AC3E}">
        <p14:creationId xmlns:p14="http://schemas.microsoft.com/office/powerpoint/2010/main" val="2137150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9" grpId="0" animBg="1"/>
      <p:bldP spid="12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35591" y="0"/>
            <a:ext cx="7994121" cy="1440000"/>
          </a:xfrm>
        </p:spPr>
        <p:txBody>
          <a:bodyPr anchor="ctr"/>
          <a:lstStyle/>
          <a:p>
            <a:pPr lvl="0" algn="l"/>
            <a:r>
              <a:rPr lang="es-ES" sz="6000" dirty="0"/>
              <a:t>Análisis del problema</a:t>
            </a:r>
            <a:r>
              <a:rPr lang="es-AR" sz="6000" dirty="0"/>
              <a:t>: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5592" y="1614487"/>
            <a:ext cx="8351308" cy="4714875"/>
          </a:xfrm>
        </p:spPr>
        <p:txBody>
          <a:bodyPr>
            <a:normAutofit/>
          </a:bodyPr>
          <a:lstStyle/>
          <a:p>
            <a:pPr algn="l"/>
            <a:r>
              <a:rPr lang="es-AR" sz="3600" dirty="0"/>
              <a:t>El proyecto consiste en el diseño e implementación de un sitio web que sea funcional a las necesidades administrativas del CFP en cuanto a la registración de cursos, inscripción de alumnos, contabilización de asistencias, confección exámenes on-line, etc.</a:t>
            </a:r>
          </a:p>
          <a:p>
            <a:pPr algn="l"/>
            <a:endParaRPr lang="es-AR" dirty="0"/>
          </a:p>
          <a:p>
            <a:pPr algn="l"/>
            <a:endParaRPr lang="es-AR" dirty="0"/>
          </a:p>
          <a:p>
            <a:pPr algn="l"/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836915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92704" y="0"/>
            <a:ext cx="9337146" cy="1440000"/>
          </a:xfrm>
        </p:spPr>
        <p:txBody>
          <a:bodyPr anchor="ctr"/>
          <a:lstStyle/>
          <a:p>
            <a:pPr algn="l"/>
            <a:r>
              <a:rPr lang="es-AR" dirty="0"/>
              <a:t>Principales funcionalidades: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2704" y="1704622"/>
            <a:ext cx="8917340" cy="5153378"/>
          </a:xfrm>
        </p:spPr>
        <p:txBody>
          <a:bodyPr>
            <a:normAutofit/>
          </a:bodyPr>
          <a:lstStyle/>
          <a:p>
            <a:pPr algn="l"/>
            <a:r>
              <a:rPr lang="es-AR" sz="2800" dirty="0"/>
              <a:t>- Creación de cursos</a:t>
            </a:r>
          </a:p>
          <a:p>
            <a:pPr algn="l"/>
            <a:r>
              <a:rPr lang="es-AR" sz="2800" dirty="0"/>
              <a:t>- Inscripción de alumnos a cursos</a:t>
            </a:r>
          </a:p>
          <a:p>
            <a:pPr algn="l"/>
            <a:r>
              <a:rPr lang="es-AR" sz="2800" dirty="0"/>
              <a:t>- Registro de la asistencia del alumno a un curso, </a:t>
            </a:r>
            <a:r>
              <a:rPr lang="es-AR" sz="2800" dirty="0" err="1"/>
              <a:t>enviandole</a:t>
            </a:r>
            <a:r>
              <a:rPr lang="es-AR" sz="2800" dirty="0"/>
              <a:t> un e-Mail automático cuando el estudiante no asista a alguna clase (parametrizado en cantidad de ausencias).</a:t>
            </a:r>
          </a:p>
          <a:p>
            <a:pPr algn="l"/>
            <a:r>
              <a:rPr lang="es-AR" sz="2800" dirty="0"/>
              <a:t>- Posibilidad de realización de exámenes </a:t>
            </a:r>
            <a:r>
              <a:rPr lang="es-AR" sz="2800" dirty="0" err="1"/>
              <a:t>nivelatorios</a:t>
            </a:r>
            <a:r>
              <a:rPr lang="es-AR" sz="2800" dirty="0"/>
              <a:t> on-line (dependiendo del curso)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34181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005" y="1"/>
            <a:ext cx="7766936" cy="1440000"/>
          </a:xfrm>
        </p:spPr>
        <p:txBody>
          <a:bodyPr anchor="ctr"/>
          <a:lstStyle/>
          <a:p>
            <a:pPr lvl="0" algn="l"/>
            <a:r>
              <a:rPr lang="es-ES" dirty="0"/>
              <a:t>Diseño del algoritmo: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793" y="2566807"/>
            <a:ext cx="6252073" cy="157087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07005" y="1569423"/>
            <a:ext cx="5213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Herramientas</a:t>
            </a:r>
            <a:r>
              <a:rPr lang="es-AR" sz="2400" dirty="0"/>
              <a:t> </a:t>
            </a:r>
            <a:r>
              <a:rPr lang="es-A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utilizadas: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59" y="30176"/>
            <a:ext cx="9894718" cy="682782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92" y="5004"/>
            <a:ext cx="10051052" cy="684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80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6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47578 0.49907 L -0.00351 -0.0011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07" y="-2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6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52435 0.49676 L -1.04167E-6 -3.33333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24" y="-2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0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09" y="1569423"/>
            <a:ext cx="7486679" cy="331866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005" y="0"/>
            <a:ext cx="7766936" cy="1440000"/>
          </a:xfrm>
        </p:spPr>
        <p:txBody>
          <a:bodyPr anchor="ctr"/>
          <a:lstStyle/>
          <a:p>
            <a:pPr lvl="0" algn="l"/>
            <a:r>
              <a:rPr lang="es-ES" dirty="0"/>
              <a:t>Diseño del algoritmo: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007005" y="1569423"/>
            <a:ext cx="5213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Herramientas</a:t>
            </a:r>
            <a:r>
              <a:rPr lang="es-AR" sz="2400" dirty="0"/>
              <a:t> </a:t>
            </a:r>
            <a:r>
              <a:rPr lang="es-A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utilizadas: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05" y="0"/>
            <a:ext cx="10219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4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6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573 0.5 L -0.00352 -0.0011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2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99A678E9-33D2-4CFD-80EC-CD69DA4F3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004" y="0"/>
            <a:ext cx="10963223" cy="1440000"/>
          </a:xfrm>
        </p:spPr>
        <p:txBody>
          <a:bodyPr anchor="ctr"/>
          <a:lstStyle/>
          <a:p>
            <a:pPr lvl="0" algn="l"/>
            <a:r>
              <a:rPr lang="es-ES" dirty="0"/>
              <a:t>Diseño y Maquetado: </a:t>
            </a:r>
            <a:r>
              <a:rPr lang="es-ES" dirty="0" err="1"/>
              <a:t>Examenes</a:t>
            </a:r>
            <a:endParaRPr lang="es-ES" dirty="0"/>
          </a:p>
        </p:txBody>
      </p:sp>
      <p:pic>
        <p:nvPicPr>
          <p:cNvPr id="21" name="Imagen 20 - Formulario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72" y="431800"/>
            <a:ext cx="11748456" cy="5994400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240A7FCC-D044-4EAC-A18F-5FAEF7BCF69B}"/>
              </a:ext>
            </a:extLst>
          </p:cNvPr>
          <p:cNvSpPr/>
          <p:nvPr/>
        </p:nvSpPr>
        <p:spPr>
          <a:xfrm>
            <a:off x="9652000" y="1765300"/>
            <a:ext cx="2318228" cy="10820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2" name="Imagen 21 - Crear Exam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00" y="441496"/>
            <a:ext cx="8407400" cy="5975008"/>
          </a:xfrm>
          <a:prstGeom prst="rect">
            <a:avLst/>
          </a:prstGeom>
        </p:spPr>
      </p:pic>
      <p:sp>
        <p:nvSpPr>
          <p:cNvPr id="17" name="Elipse 2">
            <a:extLst>
              <a:ext uri="{FF2B5EF4-FFF2-40B4-BE49-F238E27FC236}">
                <a16:creationId xmlns:a16="http://schemas.microsoft.com/office/drawing/2014/main" id="{46F22276-4FF1-4BF7-85A9-4D091BBEF1E6}"/>
              </a:ext>
            </a:extLst>
          </p:cNvPr>
          <p:cNvSpPr/>
          <p:nvPr/>
        </p:nvSpPr>
        <p:spPr>
          <a:xfrm>
            <a:off x="6476999" y="1651234"/>
            <a:ext cx="1434723" cy="2713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3" name="Imagen 22 - Agregar Texto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590" y="1651234"/>
            <a:ext cx="2913552" cy="3300413"/>
          </a:xfrm>
          <a:prstGeom prst="rect">
            <a:avLst/>
          </a:prstGeom>
        </p:spPr>
      </p:pic>
      <p:pic>
        <p:nvPicPr>
          <p:cNvPr id="24" name="Imagen 23 - Agregar OpSimpl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43" y="755617"/>
            <a:ext cx="2911799" cy="5002004"/>
          </a:xfrm>
          <a:prstGeom prst="rect">
            <a:avLst/>
          </a:prstGeom>
        </p:spPr>
      </p:pic>
      <p:pic>
        <p:nvPicPr>
          <p:cNvPr id="25" name="Imagen 24 - Agregar OpMul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039" y="764525"/>
            <a:ext cx="2894104" cy="4971612"/>
          </a:xfrm>
          <a:prstGeom prst="rect">
            <a:avLst/>
          </a:prstGeom>
        </p:spPr>
      </p:pic>
      <p:pic>
        <p:nvPicPr>
          <p:cNvPr id="26" name="Imagen 25 - Agregar OpList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30" y="764171"/>
            <a:ext cx="2894310" cy="497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24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15625 -0.0018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3.33333E-6 L -4.16667E-6 0.03773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0.03773 L -4.16667E-6 0.07291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3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4500"/>
                            </p:stCondLst>
                            <p:childTnLst>
                              <p:par>
                                <p:cTn id="67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0.07291 L -4.16667E-6 0.11782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9000"/>
                            </p:stCondLst>
                            <p:childTnLst>
                              <p:par>
                                <p:cTn id="77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 animBg="1"/>
      <p:bldP spid="2" grpId="1" animBg="1"/>
      <p:bldP spid="17" grpId="0" animBg="1"/>
      <p:bldP spid="17" grpId="1" animBg="1"/>
      <p:bldP spid="17" grpId="2" animBg="1"/>
      <p:bldP spid="17" grpId="3" animBg="1"/>
      <p:bldP spid="17" grpId="4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99A678E9-33D2-4CFD-80EC-CD69DA4F3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004" y="0"/>
            <a:ext cx="10859035" cy="1440000"/>
          </a:xfrm>
        </p:spPr>
        <p:txBody>
          <a:bodyPr anchor="ctr"/>
          <a:lstStyle/>
          <a:p>
            <a:pPr lvl="0" algn="l"/>
            <a:r>
              <a:rPr lang="es-ES" dirty="0"/>
              <a:t>Diseño y Maquetado: Cursos</a:t>
            </a:r>
          </a:p>
        </p:txBody>
      </p:sp>
      <p:pic>
        <p:nvPicPr>
          <p:cNvPr id="27" name="Imagen 26 - Curso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72" y="438874"/>
            <a:ext cx="11748456" cy="5980254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063347B0-F7E2-4FE6-A56A-B788991375EC}"/>
              </a:ext>
            </a:extLst>
          </p:cNvPr>
          <p:cNvSpPr/>
          <p:nvPr/>
        </p:nvSpPr>
        <p:spPr>
          <a:xfrm>
            <a:off x="9652000" y="1743816"/>
            <a:ext cx="2318228" cy="10820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27 - Crear Curso">
            <a:extLst>
              <a:ext uri="{FF2B5EF4-FFF2-40B4-BE49-F238E27FC236}">
                <a16:creationId xmlns:a16="http://schemas.microsoft.com/office/drawing/2014/main" id="{96706D7B-52F3-446F-8B07-7B00062E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71" y="-1"/>
            <a:ext cx="11748457" cy="16281216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F6860F56-8B64-4875-A2BC-8DA4F2FFAA9E}"/>
              </a:ext>
            </a:extLst>
          </p:cNvPr>
          <p:cNvSpPr/>
          <p:nvPr/>
        </p:nvSpPr>
        <p:spPr>
          <a:xfrm>
            <a:off x="9213433" y="3129676"/>
            <a:ext cx="2318228" cy="10820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8" name="Imagen 28 - Agregar Horario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840" y="807407"/>
            <a:ext cx="4360322" cy="524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84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2.96296E-6 L 0 -1.37223 " pathEditMode="relative" rAng="0" ptsTypes="AA">
                                      <p:cBhvr>
                                        <p:cTn id="33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000"/>
                            </p:stCondLst>
                            <p:childTnLst>
                              <p:par>
                                <p:cTn id="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37223 L 0 -0.850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8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8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0"/>
                            </p:stCondLst>
                            <p:childTnLst>
                              <p:par>
                                <p:cTn id="48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2500"/>
                            </p:stCondLst>
                            <p:childTnLst>
                              <p:par>
                                <p:cTn id="5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8507 L 0 -1.3722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4500"/>
                            </p:stCondLst>
                            <p:childTnLst>
                              <p:par>
                                <p:cTn id="58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0"/>
                            </p:stCondLst>
                            <p:childTnLst>
                              <p:par>
                                <p:cTn id="6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animBg="1"/>
      <p:bldP spid="18" grpId="1" animBg="1"/>
      <p:bldP spid="20" grpId="0" animBg="1"/>
      <p:bldP spid="20" grpId="1" animBg="1"/>
      <p:bldP spid="20" grpId="2" animBg="1"/>
    </p:bld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303</TotalTime>
  <Words>299</Words>
  <Application>Microsoft Office PowerPoint</Application>
  <PresentationFormat>Panorámica</PresentationFormat>
  <Paragraphs>58</Paragraphs>
  <Slides>20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Faceta</vt:lpstr>
      <vt:lpstr>PROYECTO  WEB INSTITUCIONAL CFP </vt:lpstr>
      <vt:lpstr>Acerca del CFP N°403…</vt:lpstr>
      <vt:lpstr>ETAPAS DEL DESARROLLO:</vt:lpstr>
      <vt:lpstr>Análisis del problema:</vt:lpstr>
      <vt:lpstr>Principales funcionalidades:</vt:lpstr>
      <vt:lpstr>Diseño del algoritmo:</vt:lpstr>
      <vt:lpstr>Diseño del algoritmo:</vt:lpstr>
      <vt:lpstr>Diseño y Maquetado: Examenes</vt:lpstr>
      <vt:lpstr>Diseño y Maquetado: Cursos</vt:lpstr>
      <vt:lpstr>Diseño y Maquetado: Cursos</vt:lpstr>
      <vt:lpstr>Diseño y Maquetado: Alumnos</vt:lpstr>
      <vt:lpstr>Codificación:</vt:lpstr>
      <vt:lpstr>Tecnologías:</vt:lpstr>
      <vt:lpstr>LENGUAJES DE PROGRAMACION:</vt:lpstr>
      <vt:lpstr>Prueba y depuración:</vt:lpstr>
      <vt:lpstr>Análisis FODA</vt:lpstr>
      <vt:lpstr>Fortalezas:</vt:lpstr>
      <vt:lpstr>Debilidades:</vt:lpstr>
      <vt:lpstr>Oportunidades:</vt:lpstr>
      <vt:lpstr>Amenazas: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 WEB INSTITUCIONAL CFP</dc:title>
  <dc:creator>Usuario de Windows</dc:creator>
  <cp:lastModifiedBy>Mariela Gonzalez</cp:lastModifiedBy>
  <cp:revision>58</cp:revision>
  <dcterms:created xsi:type="dcterms:W3CDTF">2019-11-20T22:43:46Z</dcterms:created>
  <dcterms:modified xsi:type="dcterms:W3CDTF">2019-11-22T00:31:27Z</dcterms:modified>
</cp:coreProperties>
</file>