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Lst>
  <p:sldIdLst>
    <p:sldId id="259" r:id="rId5"/>
    <p:sldId id="256" r:id="rId6"/>
    <p:sldId id="257" r:id="rId7"/>
    <p:sldId id="258" r:id="rId8"/>
    <p:sldId id="263" r:id="rId9"/>
    <p:sldId id="264" r:id="rId10"/>
    <p:sldId id="261"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F5B251-8CC1-5086-902E-3265DDB00ECE}" v="483" dt="2022-06-24T17:22:54.473"/>
    <p1510:client id="{5CB434D0-BF58-44DD-909D-2B9C13014EAD}" v="79" dt="2022-06-24T18:46:48.952"/>
    <p1510:client id="{C0DD000E-3642-4334-93B7-4ED8FE22BE3C}" v="116" dt="2022-06-24T18:51:59.2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4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eno, Hector" userId="S::hector.bueno@accenture.com::6983a150-4224-4843-8afa-50064d5fe39f" providerId="AD" clId="Web-{39F5B251-8CC1-5086-902E-3265DDB00ECE}"/>
    <pc:docChg chg="addSld delSld modSld sldOrd addMainMaster delMainMaster">
      <pc:chgData name="Bueno, Hector" userId="S::hector.bueno@accenture.com::6983a150-4224-4843-8afa-50064d5fe39f" providerId="AD" clId="Web-{39F5B251-8CC1-5086-902E-3265DDB00ECE}" dt="2022-06-24T17:22:54.473" v="364"/>
      <pc:docMkLst>
        <pc:docMk/>
      </pc:docMkLst>
      <pc:sldChg chg="addSp modSp mod modClrScheme chgLayout">
        <pc:chgData name="Bueno, Hector" userId="S::hector.bueno@accenture.com::6983a150-4224-4843-8afa-50064d5fe39f" providerId="AD" clId="Web-{39F5B251-8CC1-5086-902E-3265DDB00ECE}" dt="2022-06-24T17:22:44.910" v="363"/>
        <pc:sldMkLst>
          <pc:docMk/>
          <pc:sldMk cId="1173159433" sldId="256"/>
        </pc:sldMkLst>
        <pc:spChg chg="add mod">
          <ac:chgData name="Bueno, Hector" userId="S::hector.bueno@accenture.com::6983a150-4224-4843-8afa-50064d5fe39f" providerId="AD" clId="Web-{39F5B251-8CC1-5086-902E-3265DDB00ECE}" dt="2022-06-24T17:19:05.902" v="178" actId="1076"/>
          <ac:spMkLst>
            <pc:docMk/>
            <pc:sldMk cId="1173159433" sldId="256"/>
            <ac:spMk id="2" creationId="{2F70D6E9-FD0B-7882-132B-66EEAF87F196}"/>
          </ac:spMkLst>
        </pc:spChg>
        <pc:spChg chg="mod ord">
          <ac:chgData name="Bueno, Hector" userId="S::hector.bueno@accenture.com::6983a150-4224-4843-8afa-50064d5fe39f" providerId="AD" clId="Web-{39F5B251-8CC1-5086-902E-3265DDB00ECE}" dt="2022-06-24T17:16:05.880" v="127"/>
          <ac:spMkLst>
            <pc:docMk/>
            <pc:sldMk cId="1173159433" sldId="256"/>
            <ac:spMk id="4" creationId="{ED7CADC4-DC0B-405C-8629-EAAA399410B1}"/>
          </ac:spMkLst>
        </pc:spChg>
        <pc:graphicFrameChg chg="mod modGraphic">
          <ac:chgData name="Bueno, Hector" userId="S::hector.bueno@accenture.com::6983a150-4224-4843-8afa-50064d5fe39f" providerId="AD" clId="Web-{39F5B251-8CC1-5086-902E-3265DDB00ECE}" dt="2022-06-24T17:22:44.910" v="363"/>
          <ac:graphicFrameMkLst>
            <pc:docMk/>
            <pc:sldMk cId="1173159433" sldId="256"/>
            <ac:graphicFrameMk id="3" creationId="{012F2F63-314B-67B8-FF39-FE4634A04A54}"/>
          </ac:graphicFrameMkLst>
        </pc:graphicFrameChg>
      </pc:sldChg>
      <pc:sldChg chg="addSp modSp mod modClrScheme chgLayout">
        <pc:chgData name="Bueno, Hector" userId="S::hector.bueno@accenture.com::6983a150-4224-4843-8afa-50064d5fe39f" providerId="AD" clId="Web-{39F5B251-8CC1-5086-902E-3265DDB00ECE}" dt="2022-06-24T17:22:38.816" v="342"/>
        <pc:sldMkLst>
          <pc:docMk/>
          <pc:sldMk cId="1228308573" sldId="257"/>
        </pc:sldMkLst>
        <pc:spChg chg="mod ord">
          <ac:chgData name="Bueno, Hector" userId="S::hector.bueno@accenture.com::6983a150-4224-4843-8afa-50064d5fe39f" providerId="AD" clId="Web-{39F5B251-8CC1-5086-902E-3265DDB00ECE}" dt="2022-06-24T17:16:05.880" v="127"/>
          <ac:spMkLst>
            <pc:docMk/>
            <pc:sldMk cId="1228308573" sldId="257"/>
            <ac:spMk id="2" creationId="{24BE8B47-AC8D-4DB0-A4DA-1A283BB6CDA3}"/>
          </ac:spMkLst>
        </pc:spChg>
        <pc:spChg chg="mod">
          <ac:chgData name="Bueno, Hector" userId="S::hector.bueno@accenture.com::6983a150-4224-4843-8afa-50064d5fe39f" providerId="AD" clId="Web-{39F5B251-8CC1-5086-902E-3265DDB00ECE}" dt="2022-06-24T17:14:34.970" v="103" actId="20577"/>
          <ac:spMkLst>
            <pc:docMk/>
            <pc:sldMk cId="1228308573" sldId="257"/>
            <ac:spMk id="4" creationId="{87D82555-DB98-491C-9DC3-D68505A47020}"/>
          </ac:spMkLst>
        </pc:spChg>
        <pc:spChg chg="add mod">
          <ac:chgData name="Bueno, Hector" userId="S::hector.bueno@accenture.com::6983a150-4224-4843-8afa-50064d5fe39f" providerId="AD" clId="Web-{39F5B251-8CC1-5086-902E-3265DDB00ECE}" dt="2022-06-24T17:19:35.075" v="191" actId="20577"/>
          <ac:spMkLst>
            <pc:docMk/>
            <pc:sldMk cId="1228308573" sldId="257"/>
            <ac:spMk id="6" creationId="{C05CAC17-4362-3F67-2769-1A43CA3BA9F0}"/>
          </ac:spMkLst>
        </pc:spChg>
        <pc:graphicFrameChg chg="mod modGraphic">
          <ac:chgData name="Bueno, Hector" userId="S::hector.bueno@accenture.com::6983a150-4224-4843-8afa-50064d5fe39f" providerId="AD" clId="Web-{39F5B251-8CC1-5086-902E-3265DDB00ECE}" dt="2022-06-24T17:22:38.816" v="342"/>
          <ac:graphicFrameMkLst>
            <pc:docMk/>
            <pc:sldMk cId="1228308573" sldId="257"/>
            <ac:graphicFrameMk id="5" creationId="{4F441E34-A032-6F94-4D0F-BDDFDFD1186D}"/>
          </ac:graphicFrameMkLst>
        </pc:graphicFrameChg>
      </pc:sldChg>
      <pc:sldChg chg="addSp modSp mod modClrScheme chgLayout">
        <pc:chgData name="Bueno, Hector" userId="S::hector.bueno@accenture.com::6983a150-4224-4843-8afa-50064d5fe39f" providerId="AD" clId="Web-{39F5B251-8CC1-5086-902E-3265DDB00ECE}" dt="2022-06-24T17:22:32.081" v="324"/>
        <pc:sldMkLst>
          <pc:docMk/>
          <pc:sldMk cId="1110110150" sldId="258"/>
        </pc:sldMkLst>
        <pc:spChg chg="mod ord">
          <ac:chgData name="Bueno, Hector" userId="S::hector.bueno@accenture.com::6983a150-4224-4843-8afa-50064d5fe39f" providerId="AD" clId="Web-{39F5B251-8CC1-5086-902E-3265DDB00ECE}" dt="2022-06-24T17:16:05.880" v="127"/>
          <ac:spMkLst>
            <pc:docMk/>
            <pc:sldMk cId="1110110150" sldId="258"/>
            <ac:spMk id="2" creationId="{A22C65B0-AA82-4A48-A0A0-18092620E7AE}"/>
          </ac:spMkLst>
        </pc:spChg>
        <pc:spChg chg="add mod">
          <ac:chgData name="Bueno, Hector" userId="S::hector.bueno@accenture.com::6983a150-4224-4843-8afa-50064d5fe39f" providerId="AD" clId="Web-{39F5B251-8CC1-5086-902E-3265DDB00ECE}" dt="2022-06-24T17:19:20.653" v="182" actId="1076"/>
          <ac:spMkLst>
            <pc:docMk/>
            <pc:sldMk cId="1110110150" sldId="258"/>
            <ac:spMk id="6" creationId="{16E356B2-EA6C-7BF4-2912-490D90EADEE1}"/>
          </ac:spMkLst>
        </pc:spChg>
        <pc:graphicFrameChg chg="mod modGraphic">
          <ac:chgData name="Bueno, Hector" userId="S::hector.bueno@accenture.com::6983a150-4224-4843-8afa-50064d5fe39f" providerId="AD" clId="Web-{39F5B251-8CC1-5086-902E-3265DDB00ECE}" dt="2022-06-24T17:22:32.081" v="324"/>
          <ac:graphicFrameMkLst>
            <pc:docMk/>
            <pc:sldMk cId="1110110150" sldId="258"/>
            <ac:graphicFrameMk id="5" creationId="{E3BD9274-C923-2032-0288-7F2AAFA25B83}"/>
          </ac:graphicFrameMkLst>
        </pc:graphicFrameChg>
      </pc:sldChg>
      <pc:sldChg chg="mod modClrScheme chgLayout">
        <pc:chgData name="Bueno, Hector" userId="S::hector.bueno@accenture.com::6983a150-4224-4843-8afa-50064d5fe39f" providerId="AD" clId="Web-{39F5B251-8CC1-5086-902E-3265DDB00ECE}" dt="2022-06-24T17:16:05.880" v="127"/>
        <pc:sldMkLst>
          <pc:docMk/>
          <pc:sldMk cId="1038762803" sldId="259"/>
        </pc:sldMkLst>
      </pc:sldChg>
      <pc:sldChg chg="modSp mod modClrScheme chgLayout">
        <pc:chgData name="Bueno, Hector" userId="S::hector.bueno@accenture.com::6983a150-4224-4843-8afa-50064d5fe39f" providerId="AD" clId="Web-{39F5B251-8CC1-5086-902E-3265DDB00ECE}" dt="2022-06-24T17:16:05.880" v="127"/>
        <pc:sldMkLst>
          <pc:docMk/>
          <pc:sldMk cId="700990040" sldId="260"/>
        </pc:sldMkLst>
        <pc:spChg chg="mod ord">
          <ac:chgData name="Bueno, Hector" userId="S::hector.bueno@accenture.com::6983a150-4224-4843-8afa-50064d5fe39f" providerId="AD" clId="Web-{39F5B251-8CC1-5086-902E-3265DDB00ECE}" dt="2022-06-24T17:16:05.880" v="127"/>
          <ac:spMkLst>
            <pc:docMk/>
            <pc:sldMk cId="700990040" sldId="260"/>
            <ac:spMk id="2" creationId="{725EB1D9-9184-91EE-9731-275CD259CC4B}"/>
          </ac:spMkLst>
        </pc:spChg>
        <pc:spChg chg="mod ord">
          <ac:chgData name="Bueno, Hector" userId="S::hector.bueno@accenture.com::6983a150-4224-4843-8afa-50064d5fe39f" providerId="AD" clId="Web-{39F5B251-8CC1-5086-902E-3265DDB00ECE}" dt="2022-06-24T17:16:05.880" v="127"/>
          <ac:spMkLst>
            <pc:docMk/>
            <pc:sldMk cId="700990040" sldId="260"/>
            <ac:spMk id="3" creationId="{CEA63BEE-C3A3-46F5-3151-069A9417A6EE}"/>
          </ac:spMkLst>
        </pc:spChg>
      </pc:sldChg>
      <pc:sldChg chg="modSp mod modClrScheme chgLayout">
        <pc:chgData name="Bueno, Hector" userId="S::hector.bueno@accenture.com::6983a150-4224-4843-8afa-50064d5fe39f" providerId="AD" clId="Web-{39F5B251-8CC1-5086-902E-3265DDB00ECE}" dt="2022-06-24T17:18:01.025" v="168" actId="20577"/>
        <pc:sldMkLst>
          <pc:docMk/>
          <pc:sldMk cId="2771998513" sldId="261"/>
        </pc:sldMkLst>
        <pc:spChg chg="mod ord">
          <ac:chgData name="Bueno, Hector" userId="S::hector.bueno@accenture.com::6983a150-4224-4843-8afa-50064d5fe39f" providerId="AD" clId="Web-{39F5B251-8CC1-5086-902E-3265DDB00ECE}" dt="2022-06-24T17:16:05.880" v="127"/>
          <ac:spMkLst>
            <pc:docMk/>
            <pc:sldMk cId="2771998513" sldId="261"/>
            <ac:spMk id="2" creationId="{BD85FC48-9AEC-C3BB-0F7F-2ADBB54A936C}"/>
          </ac:spMkLst>
        </pc:spChg>
        <pc:spChg chg="mod ord">
          <ac:chgData name="Bueno, Hector" userId="S::hector.bueno@accenture.com::6983a150-4224-4843-8afa-50064d5fe39f" providerId="AD" clId="Web-{39F5B251-8CC1-5086-902E-3265DDB00ECE}" dt="2022-06-24T17:18:01.025" v="168" actId="20577"/>
          <ac:spMkLst>
            <pc:docMk/>
            <pc:sldMk cId="2771998513" sldId="261"/>
            <ac:spMk id="3" creationId="{0E0C0C51-2752-A006-D3A8-85D04638C851}"/>
          </ac:spMkLst>
        </pc:spChg>
      </pc:sldChg>
      <pc:sldChg chg="new del">
        <pc:chgData name="Bueno, Hector" userId="S::hector.bueno@accenture.com::6983a150-4224-4843-8afa-50064d5fe39f" providerId="AD" clId="Web-{39F5B251-8CC1-5086-902E-3265DDB00ECE}" dt="2022-06-24T17:15:28.144" v="122"/>
        <pc:sldMkLst>
          <pc:docMk/>
          <pc:sldMk cId="3718188416" sldId="262"/>
        </pc:sldMkLst>
      </pc:sldChg>
      <pc:sldChg chg="addSp delSp modSp add mod ord modClrScheme chgLayout">
        <pc:chgData name="Bueno, Hector" userId="S::hector.bueno@accenture.com::6983a150-4224-4843-8afa-50064d5fe39f" providerId="AD" clId="Web-{39F5B251-8CC1-5086-902E-3265DDB00ECE}" dt="2022-06-24T17:22:54.473" v="364"/>
        <pc:sldMkLst>
          <pc:docMk/>
          <pc:sldMk cId="543651797" sldId="263"/>
        </pc:sldMkLst>
        <pc:spChg chg="mod">
          <ac:chgData name="Bueno, Hector" userId="S::hector.bueno@accenture.com::6983a150-4224-4843-8afa-50064d5fe39f" providerId="AD" clId="Web-{39F5B251-8CC1-5086-902E-3265DDB00ECE}" dt="2022-06-24T17:16:12.724" v="129" actId="1076"/>
          <ac:spMkLst>
            <pc:docMk/>
            <pc:sldMk cId="543651797" sldId="263"/>
            <ac:spMk id="2" creationId="{C8EFB7AD-D857-2DA0-6789-A0E47041EFF9}"/>
          </ac:spMkLst>
        </pc:spChg>
        <pc:spChg chg="mod">
          <ac:chgData name="Bueno, Hector" userId="S::hector.bueno@accenture.com::6983a150-4224-4843-8afa-50064d5fe39f" providerId="AD" clId="Web-{39F5B251-8CC1-5086-902E-3265DDB00ECE}" dt="2022-06-24T17:16:33.662" v="135" actId="14100"/>
          <ac:spMkLst>
            <pc:docMk/>
            <pc:sldMk cId="543651797" sldId="263"/>
            <ac:spMk id="3" creationId="{FAF59EFD-5845-DBBE-5453-1D56A63F08C1}"/>
          </ac:spMkLst>
        </pc:spChg>
        <pc:spChg chg="mod">
          <ac:chgData name="Bueno, Hector" userId="S::hector.bueno@accenture.com::6983a150-4224-4843-8afa-50064d5fe39f" providerId="AD" clId="Web-{39F5B251-8CC1-5086-902E-3265DDB00ECE}" dt="2022-06-24T17:16:12.708" v="128" actId="1076"/>
          <ac:spMkLst>
            <pc:docMk/>
            <pc:sldMk cId="543651797" sldId="263"/>
            <ac:spMk id="4" creationId="{333876C4-3D2A-BB5F-C617-8BA8022C9DB3}"/>
          </ac:spMkLst>
        </pc:spChg>
        <pc:spChg chg="add del">
          <ac:chgData name="Bueno, Hector" userId="S::hector.bueno@accenture.com::6983a150-4224-4843-8afa-50064d5fe39f" providerId="AD" clId="Web-{39F5B251-8CC1-5086-902E-3265DDB00ECE}" dt="2022-06-24T17:17:19.054" v="161"/>
          <ac:spMkLst>
            <pc:docMk/>
            <pc:sldMk cId="543651797" sldId="263"/>
            <ac:spMk id="5" creationId="{2B855B60-1B5C-C20D-BE36-D5252421BED2}"/>
          </ac:spMkLst>
        </pc:spChg>
        <pc:spChg chg="add mod">
          <ac:chgData name="Bueno, Hector" userId="S::hector.bueno@accenture.com::6983a150-4224-4843-8afa-50064d5fe39f" providerId="AD" clId="Web-{39F5B251-8CC1-5086-902E-3265DDB00ECE}" dt="2022-06-24T17:17:26.117" v="163" actId="1076"/>
          <ac:spMkLst>
            <pc:docMk/>
            <pc:sldMk cId="543651797" sldId="263"/>
            <ac:spMk id="6" creationId="{362709DD-735C-85EF-245A-7EE33FFF4ADB}"/>
          </ac:spMkLst>
        </pc:spChg>
      </pc:sldChg>
      <pc:sldMasterChg chg="add del addSldLayout delSldLayout">
        <pc:chgData name="Bueno, Hector" userId="S::hector.bueno@accenture.com::6983a150-4224-4843-8afa-50064d5fe39f" providerId="AD" clId="Web-{39F5B251-8CC1-5086-902E-3265DDB00ECE}" dt="2022-06-24T17:16:05.880" v="127"/>
        <pc:sldMasterMkLst>
          <pc:docMk/>
          <pc:sldMasterMk cId="104911407" sldId="2147483648"/>
        </pc:sldMasterMkLst>
        <pc:sldLayoutChg chg="add del">
          <pc:chgData name="Bueno, Hector" userId="S::hector.bueno@accenture.com::6983a150-4224-4843-8afa-50064d5fe39f" providerId="AD" clId="Web-{39F5B251-8CC1-5086-902E-3265DDB00ECE}" dt="2022-06-24T17:16:05.880" v="127"/>
          <pc:sldLayoutMkLst>
            <pc:docMk/>
            <pc:sldMasterMk cId="104911407" sldId="2147483648"/>
            <pc:sldLayoutMk cId="3774115356" sldId="2147483649"/>
          </pc:sldLayoutMkLst>
        </pc:sldLayoutChg>
        <pc:sldLayoutChg chg="add del">
          <pc:chgData name="Bueno, Hector" userId="S::hector.bueno@accenture.com::6983a150-4224-4843-8afa-50064d5fe39f" providerId="AD" clId="Web-{39F5B251-8CC1-5086-902E-3265DDB00ECE}" dt="2022-06-24T17:16:05.880" v="127"/>
          <pc:sldLayoutMkLst>
            <pc:docMk/>
            <pc:sldMasterMk cId="104911407" sldId="2147483648"/>
            <pc:sldLayoutMk cId="682777683" sldId="2147483650"/>
          </pc:sldLayoutMkLst>
        </pc:sldLayoutChg>
        <pc:sldLayoutChg chg="add del">
          <pc:chgData name="Bueno, Hector" userId="S::hector.bueno@accenture.com::6983a150-4224-4843-8afa-50064d5fe39f" providerId="AD" clId="Web-{39F5B251-8CC1-5086-902E-3265DDB00ECE}" dt="2022-06-24T17:16:05.880" v="127"/>
          <pc:sldLayoutMkLst>
            <pc:docMk/>
            <pc:sldMasterMk cId="104911407" sldId="2147483648"/>
            <pc:sldLayoutMk cId="3036168581" sldId="2147483651"/>
          </pc:sldLayoutMkLst>
        </pc:sldLayoutChg>
        <pc:sldLayoutChg chg="add del">
          <pc:chgData name="Bueno, Hector" userId="S::hector.bueno@accenture.com::6983a150-4224-4843-8afa-50064d5fe39f" providerId="AD" clId="Web-{39F5B251-8CC1-5086-902E-3265DDB00ECE}" dt="2022-06-24T17:16:05.880" v="127"/>
          <pc:sldLayoutMkLst>
            <pc:docMk/>
            <pc:sldMasterMk cId="104911407" sldId="2147483648"/>
            <pc:sldLayoutMk cId="3416033428" sldId="2147483652"/>
          </pc:sldLayoutMkLst>
        </pc:sldLayoutChg>
        <pc:sldLayoutChg chg="add del">
          <pc:chgData name="Bueno, Hector" userId="S::hector.bueno@accenture.com::6983a150-4224-4843-8afa-50064d5fe39f" providerId="AD" clId="Web-{39F5B251-8CC1-5086-902E-3265DDB00ECE}" dt="2022-06-24T17:16:05.880" v="127"/>
          <pc:sldLayoutMkLst>
            <pc:docMk/>
            <pc:sldMasterMk cId="104911407" sldId="2147483648"/>
            <pc:sldLayoutMk cId="4278768695" sldId="2147483653"/>
          </pc:sldLayoutMkLst>
        </pc:sldLayoutChg>
        <pc:sldLayoutChg chg="add del">
          <pc:chgData name="Bueno, Hector" userId="S::hector.bueno@accenture.com::6983a150-4224-4843-8afa-50064d5fe39f" providerId="AD" clId="Web-{39F5B251-8CC1-5086-902E-3265DDB00ECE}" dt="2022-06-24T17:16:05.880" v="127"/>
          <pc:sldLayoutMkLst>
            <pc:docMk/>
            <pc:sldMasterMk cId="104911407" sldId="2147483648"/>
            <pc:sldLayoutMk cId="3421144738" sldId="2147483654"/>
          </pc:sldLayoutMkLst>
        </pc:sldLayoutChg>
        <pc:sldLayoutChg chg="add del">
          <pc:chgData name="Bueno, Hector" userId="S::hector.bueno@accenture.com::6983a150-4224-4843-8afa-50064d5fe39f" providerId="AD" clId="Web-{39F5B251-8CC1-5086-902E-3265DDB00ECE}" dt="2022-06-24T17:16:05.880" v="127"/>
          <pc:sldLayoutMkLst>
            <pc:docMk/>
            <pc:sldMasterMk cId="104911407" sldId="2147483648"/>
            <pc:sldLayoutMk cId="2208199969" sldId="2147483655"/>
          </pc:sldLayoutMkLst>
        </pc:sldLayoutChg>
        <pc:sldLayoutChg chg="add del">
          <pc:chgData name="Bueno, Hector" userId="S::hector.bueno@accenture.com::6983a150-4224-4843-8afa-50064d5fe39f" providerId="AD" clId="Web-{39F5B251-8CC1-5086-902E-3265DDB00ECE}" dt="2022-06-24T17:16:05.880" v="127"/>
          <pc:sldLayoutMkLst>
            <pc:docMk/>
            <pc:sldMasterMk cId="104911407" sldId="2147483648"/>
            <pc:sldLayoutMk cId="1390403469" sldId="2147483656"/>
          </pc:sldLayoutMkLst>
        </pc:sldLayoutChg>
        <pc:sldLayoutChg chg="add del">
          <pc:chgData name="Bueno, Hector" userId="S::hector.bueno@accenture.com::6983a150-4224-4843-8afa-50064d5fe39f" providerId="AD" clId="Web-{39F5B251-8CC1-5086-902E-3265DDB00ECE}" dt="2022-06-24T17:16:05.880" v="127"/>
          <pc:sldLayoutMkLst>
            <pc:docMk/>
            <pc:sldMasterMk cId="104911407" sldId="2147483648"/>
            <pc:sldLayoutMk cId="1904074712" sldId="2147483657"/>
          </pc:sldLayoutMkLst>
        </pc:sldLayoutChg>
        <pc:sldLayoutChg chg="add del">
          <pc:chgData name="Bueno, Hector" userId="S::hector.bueno@accenture.com::6983a150-4224-4843-8afa-50064d5fe39f" providerId="AD" clId="Web-{39F5B251-8CC1-5086-902E-3265DDB00ECE}" dt="2022-06-24T17:16:05.880" v="127"/>
          <pc:sldLayoutMkLst>
            <pc:docMk/>
            <pc:sldMasterMk cId="104911407" sldId="2147483648"/>
            <pc:sldLayoutMk cId="310931591" sldId="2147483658"/>
          </pc:sldLayoutMkLst>
        </pc:sldLayoutChg>
        <pc:sldLayoutChg chg="add del">
          <pc:chgData name="Bueno, Hector" userId="S::hector.bueno@accenture.com::6983a150-4224-4843-8afa-50064d5fe39f" providerId="AD" clId="Web-{39F5B251-8CC1-5086-902E-3265DDB00ECE}" dt="2022-06-24T17:16:05.880" v="127"/>
          <pc:sldLayoutMkLst>
            <pc:docMk/>
            <pc:sldMasterMk cId="104911407" sldId="2147483648"/>
            <pc:sldLayoutMk cId="107517611" sldId="2147483659"/>
          </pc:sldLayoutMkLst>
        </pc:sldLayoutChg>
      </pc:sldMasterChg>
      <pc:sldMasterChg chg="add del addSldLayout delSldLayout">
        <pc:chgData name="Bueno, Hector" userId="S::hector.bueno@accenture.com::6983a150-4224-4843-8afa-50064d5fe39f" providerId="AD" clId="Web-{39F5B251-8CC1-5086-902E-3265DDB00ECE}" dt="2022-06-24T17:16:05.880" v="127"/>
        <pc:sldMasterMkLst>
          <pc:docMk/>
          <pc:sldMasterMk cId="12651109" sldId="2147483720"/>
        </pc:sldMasterMkLst>
        <pc:sldLayoutChg chg="add del">
          <pc:chgData name="Bueno, Hector" userId="S::hector.bueno@accenture.com::6983a150-4224-4843-8afa-50064d5fe39f" providerId="AD" clId="Web-{39F5B251-8CC1-5086-902E-3265DDB00ECE}" dt="2022-06-24T17:16:05.880" v="127"/>
          <pc:sldLayoutMkLst>
            <pc:docMk/>
            <pc:sldMasterMk cId="12651109" sldId="2147483720"/>
            <pc:sldLayoutMk cId="826307394" sldId="2147483721"/>
          </pc:sldLayoutMkLst>
        </pc:sldLayoutChg>
        <pc:sldLayoutChg chg="add del">
          <pc:chgData name="Bueno, Hector" userId="S::hector.bueno@accenture.com::6983a150-4224-4843-8afa-50064d5fe39f" providerId="AD" clId="Web-{39F5B251-8CC1-5086-902E-3265DDB00ECE}" dt="2022-06-24T17:16:05.880" v="127"/>
          <pc:sldLayoutMkLst>
            <pc:docMk/>
            <pc:sldMasterMk cId="12651109" sldId="2147483720"/>
            <pc:sldLayoutMk cId="4169468411" sldId="2147483722"/>
          </pc:sldLayoutMkLst>
        </pc:sldLayoutChg>
        <pc:sldLayoutChg chg="add del">
          <pc:chgData name="Bueno, Hector" userId="S::hector.bueno@accenture.com::6983a150-4224-4843-8afa-50064d5fe39f" providerId="AD" clId="Web-{39F5B251-8CC1-5086-902E-3265DDB00ECE}" dt="2022-06-24T17:16:05.880" v="127"/>
          <pc:sldLayoutMkLst>
            <pc:docMk/>
            <pc:sldMasterMk cId="12651109" sldId="2147483720"/>
            <pc:sldLayoutMk cId="3740028556" sldId="2147483723"/>
          </pc:sldLayoutMkLst>
        </pc:sldLayoutChg>
        <pc:sldLayoutChg chg="add del">
          <pc:chgData name="Bueno, Hector" userId="S::hector.bueno@accenture.com::6983a150-4224-4843-8afa-50064d5fe39f" providerId="AD" clId="Web-{39F5B251-8CC1-5086-902E-3265DDB00ECE}" dt="2022-06-24T17:16:05.880" v="127"/>
          <pc:sldLayoutMkLst>
            <pc:docMk/>
            <pc:sldMasterMk cId="12651109" sldId="2147483720"/>
            <pc:sldLayoutMk cId="1906077215" sldId="2147483724"/>
          </pc:sldLayoutMkLst>
        </pc:sldLayoutChg>
        <pc:sldLayoutChg chg="add del">
          <pc:chgData name="Bueno, Hector" userId="S::hector.bueno@accenture.com::6983a150-4224-4843-8afa-50064d5fe39f" providerId="AD" clId="Web-{39F5B251-8CC1-5086-902E-3265DDB00ECE}" dt="2022-06-24T17:16:05.880" v="127"/>
          <pc:sldLayoutMkLst>
            <pc:docMk/>
            <pc:sldMasterMk cId="12651109" sldId="2147483720"/>
            <pc:sldLayoutMk cId="3299362869" sldId="2147483725"/>
          </pc:sldLayoutMkLst>
        </pc:sldLayoutChg>
        <pc:sldLayoutChg chg="add del">
          <pc:chgData name="Bueno, Hector" userId="S::hector.bueno@accenture.com::6983a150-4224-4843-8afa-50064d5fe39f" providerId="AD" clId="Web-{39F5B251-8CC1-5086-902E-3265DDB00ECE}" dt="2022-06-24T17:16:05.880" v="127"/>
          <pc:sldLayoutMkLst>
            <pc:docMk/>
            <pc:sldMasterMk cId="12651109" sldId="2147483720"/>
            <pc:sldLayoutMk cId="757985167" sldId="2147483726"/>
          </pc:sldLayoutMkLst>
        </pc:sldLayoutChg>
        <pc:sldLayoutChg chg="add del">
          <pc:chgData name="Bueno, Hector" userId="S::hector.bueno@accenture.com::6983a150-4224-4843-8afa-50064d5fe39f" providerId="AD" clId="Web-{39F5B251-8CC1-5086-902E-3265DDB00ECE}" dt="2022-06-24T17:16:05.880" v="127"/>
          <pc:sldLayoutMkLst>
            <pc:docMk/>
            <pc:sldMasterMk cId="12651109" sldId="2147483720"/>
            <pc:sldLayoutMk cId="173013615" sldId="2147483727"/>
          </pc:sldLayoutMkLst>
        </pc:sldLayoutChg>
        <pc:sldLayoutChg chg="add del">
          <pc:chgData name="Bueno, Hector" userId="S::hector.bueno@accenture.com::6983a150-4224-4843-8afa-50064d5fe39f" providerId="AD" clId="Web-{39F5B251-8CC1-5086-902E-3265DDB00ECE}" dt="2022-06-24T17:16:05.880" v="127"/>
          <pc:sldLayoutMkLst>
            <pc:docMk/>
            <pc:sldMasterMk cId="12651109" sldId="2147483720"/>
            <pc:sldLayoutMk cId="1482831001" sldId="2147483728"/>
          </pc:sldLayoutMkLst>
        </pc:sldLayoutChg>
        <pc:sldLayoutChg chg="add del">
          <pc:chgData name="Bueno, Hector" userId="S::hector.bueno@accenture.com::6983a150-4224-4843-8afa-50064d5fe39f" providerId="AD" clId="Web-{39F5B251-8CC1-5086-902E-3265DDB00ECE}" dt="2022-06-24T17:16:05.880" v="127"/>
          <pc:sldLayoutMkLst>
            <pc:docMk/>
            <pc:sldMasterMk cId="12651109" sldId="2147483720"/>
            <pc:sldLayoutMk cId="1380314522" sldId="2147483729"/>
          </pc:sldLayoutMkLst>
        </pc:sldLayoutChg>
        <pc:sldLayoutChg chg="add del">
          <pc:chgData name="Bueno, Hector" userId="S::hector.bueno@accenture.com::6983a150-4224-4843-8afa-50064d5fe39f" providerId="AD" clId="Web-{39F5B251-8CC1-5086-902E-3265DDB00ECE}" dt="2022-06-24T17:16:05.880" v="127"/>
          <pc:sldLayoutMkLst>
            <pc:docMk/>
            <pc:sldMasterMk cId="12651109" sldId="2147483720"/>
            <pc:sldLayoutMk cId="3339970427" sldId="2147483730"/>
          </pc:sldLayoutMkLst>
        </pc:sldLayoutChg>
        <pc:sldLayoutChg chg="add del">
          <pc:chgData name="Bueno, Hector" userId="S::hector.bueno@accenture.com::6983a150-4224-4843-8afa-50064d5fe39f" providerId="AD" clId="Web-{39F5B251-8CC1-5086-902E-3265DDB00ECE}" dt="2022-06-24T17:16:05.880" v="127"/>
          <pc:sldLayoutMkLst>
            <pc:docMk/>
            <pc:sldMasterMk cId="12651109" sldId="2147483720"/>
            <pc:sldLayoutMk cId="4239905453" sldId="2147483731"/>
          </pc:sldLayoutMkLst>
        </pc:sldLayoutChg>
        <pc:sldLayoutChg chg="add del">
          <pc:chgData name="Bueno, Hector" userId="S::hector.bueno@accenture.com::6983a150-4224-4843-8afa-50064d5fe39f" providerId="AD" clId="Web-{39F5B251-8CC1-5086-902E-3265DDB00ECE}" dt="2022-06-24T17:16:05.880" v="127"/>
          <pc:sldLayoutMkLst>
            <pc:docMk/>
            <pc:sldMasterMk cId="12651109" sldId="2147483720"/>
            <pc:sldLayoutMk cId="2326485640" sldId="2147483732"/>
          </pc:sldLayoutMkLst>
        </pc:sldLayoutChg>
        <pc:sldLayoutChg chg="add del">
          <pc:chgData name="Bueno, Hector" userId="S::hector.bueno@accenture.com::6983a150-4224-4843-8afa-50064d5fe39f" providerId="AD" clId="Web-{39F5B251-8CC1-5086-902E-3265DDB00ECE}" dt="2022-06-24T17:16:05.880" v="127"/>
          <pc:sldLayoutMkLst>
            <pc:docMk/>
            <pc:sldMasterMk cId="12651109" sldId="2147483720"/>
            <pc:sldLayoutMk cId="2903129801" sldId="2147483733"/>
          </pc:sldLayoutMkLst>
        </pc:sldLayoutChg>
        <pc:sldLayoutChg chg="add del">
          <pc:chgData name="Bueno, Hector" userId="S::hector.bueno@accenture.com::6983a150-4224-4843-8afa-50064d5fe39f" providerId="AD" clId="Web-{39F5B251-8CC1-5086-902E-3265DDB00ECE}" dt="2022-06-24T17:16:05.880" v="127"/>
          <pc:sldLayoutMkLst>
            <pc:docMk/>
            <pc:sldMasterMk cId="12651109" sldId="2147483720"/>
            <pc:sldLayoutMk cId="3772548316" sldId="2147483734"/>
          </pc:sldLayoutMkLst>
        </pc:sldLayoutChg>
        <pc:sldLayoutChg chg="add del">
          <pc:chgData name="Bueno, Hector" userId="S::hector.bueno@accenture.com::6983a150-4224-4843-8afa-50064d5fe39f" providerId="AD" clId="Web-{39F5B251-8CC1-5086-902E-3265DDB00ECE}" dt="2022-06-24T17:16:05.880" v="127"/>
          <pc:sldLayoutMkLst>
            <pc:docMk/>
            <pc:sldMasterMk cId="12651109" sldId="2147483720"/>
            <pc:sldLayoutMk cId="3198679724" sldId="2147483735"/>
          </pc:sldLayoutMkLst>
        </pc:sldLayoutChg>
        <pc:sldLayoutChg chg="add del">
          <pc:chgData name="Bueno, Hector" userId="S::hector.bueno@accenture.com::6983a150-4224-4843-8afa-50064d5fe39f" providerId="AD" clId="Web-{39F5B251-8CC1-5086-902E-3265DDB00ECE}" dt="2022-06-24T17:16:05.880" v="127"/>
          <pc:sldLayoutMkLst>
            <pc:docMk/>
            <pc:sldMasterMk cId="12651109" sldId="2147483720"/>
            <pc:sldLayoutMk cId="3368808984" sldId="2147483736"/>
          </pc:sldLayoutMkLst>
        </pc:sldLayoutChg>
        <pc:sldLayoutChg chg="add del">
          <pc:chgData name="Bueno, Hector" userId="S::hector.bueno@accenture.com::6983a150-4224-4843-8afa-50064d5fe39f" providerId="AD" clId="Web-{39F5B251-8CC1-5086-902E-3265DDB00ECE}" dt="2022-06-24T17:16:05.880" v="127"/>
          <pc:sldLayoutMkLst>
            <pc:docMk/>
            <pc:sldMasterMk cId="12651109" sldId="2147483720"/>
            <pc:sldLayoutMk cId="845124106" sldId="2147483737"/>
          </pc:sldLayoutMkLst>
        </pc:sldLayoutChg>
      </pc:sldMasterChg>
      <pc:sldMasterChg chg="add del addSldLayout delSldLayout modSldLayout">
        <pc:chgData name="Bueno, Hector" userId="S::hector.bueno@accenture.com::6983a150-4224-4843-8afa-50064d5fe39f" providerId="AD" clId="Web-{39F5B251-8CC1-5086-902E-3265DDB00ECE}" dt="2022-06-24T17:16:05.880" v="127"/>
        <pc:sldMasterMkLst>
          <pc:docMk/>
          <pc:sldMasterMk cId="239267541" sldId="2147483738"/>
        </pc:sldMasterMkLst>
        <pc:sldLayoutChg chg="add del mod replId">
          <pc:chgData name="Bueno, Hector" userId="S::hector.bueno@accenture.com::6983a150-4224-4843-8afa-50064d5fe39f" providerId="AD" clId="Web-{39F5B251-8CC1-5086-902E-3265DDB00ECE}" dt="2022-06-24T17:16:05.880" v="127"/>
          <pc:sldLayoutMkLst>
            <pc:docMk/>
            <pc:sldMasterMk cId="239267541" sldId="2147483738"/>
            <pc:sldLayoutMk cId="4047127736" sldId="2147483739"/>
          </pc:sldLayoutMkLst>
        </pc:sldLayoutChg>
        <pc:sldLayoutChg chg="add del mod replId">
          <pc:chgData name="Bueno, Hector" userId="S::hector.bueno@accenture.com::6983a150-4224-4843-8afa-50064d5fe39f" providerId="AD" clId="Web-{39F5B251-8CC1-5086-902E-3265DDB00ECE}" dt="2022-06-24T17:16:05.880" v="127"/>
          <pc:sldLayoutMkLst>
            <pc:docMk/>
            <pc:sldMasterMk cId="239267541" sldId="2147483738"/>
            <pc:sldLayoutMk cId="2098384849" sldId="2147483740"/>
          </pc:sldLayoutMkLst>
        </pc:sldLayoutChg>
        <pc:sldLayoutChg chg="add del mod replId">
          <pc:chgData name="Bueno, Hector" userId="S::hector.bueno@accenture.com::6983a150-4224-4843-8afa-50064d5fe39f" providerId="AD" clId="Web-{39F5B251-8CC1-5086-902E-3265DDB00ECE}" dt="2022-06-24T17:16:05.880" v="127"/>
          <pc:sldLayoutMkLst>
            <pc:docMk/>
            <pc:sldMasterMk cId="239267541" sldId="2147483738"/>
            <pc:sldLayoutMk cId="1072457774" sldId="2147483741"/>
          </pc:sldLayoutMkLst>
        </pc:sldLayoutChg>
        <pc:sldLayoutChg chg="add del mod replId">
          <pc:chgData name="Bueno, Hector" userId="S::hector.bueno@accenture.com::6983a150-4224-4843-8afa-50064d5fe39f" providerId="AD" clId="Web-{39F5B251-8CC1-5086-902E-3265DDB00ECE}" dt="2022-06-24T17:16:05.880" v="127"/>
          <pc:sldLayoutMkLst>
            <pc:docMk/>
            <pc:sldMasterMk cId="239267541" sldId="2147483738"/>
            <pc:sldLayoutMk cId="3670679884" sldId="2147483742"/>
          </pc:sldLayoutMkLst>
        </pc:sldLayoutChg>
        <pc:sldLayoutChg chg="add del mod replId">
          <pc:chgData name="Bueno, Hector" userId="S::hector.bueno@accenture.com::6983a150-4224-4843-8afa-50064d5fe39f" providerId="AD" clId="Web-{39F5B251-8CC1-5086-902E-3265DDB00ECE}" dt="2022-06-24T17:16:05.880" v="127"/>
          <pc:sldLayoutMkLst>
            <pc:docMk/>
            <pc:sldMasterMk cId="239267541" sldId="2147483738"/>
            <pc:sldLayoutMk cId="3797941606" sldId="2147483743"/>
          </pc:sldLayoutMkLst>
        </pc:sldLayoutChg>
        <pc:sldLayoutChg chg="add del mod replId">
          <pc:chgData name="Bueno, Hector" userId="S::hector.bueno@accenture.com::6983a150-4224-4843-8afa-50064d5fe39f" providerId="AD" clId="Web-{39F5B251-8CC1-5086-902E-3265DDB00ECE}" dt="2022-06-24T17:16:05.880" v="127"/>
          <pc:sldLayoutMkLst>
            <pc:docMk/>
            <pc:sldMasterMk cId="239267541" sldId="2147483738"/>
            <pc:sldLayoutMk cId="2694259203" sldId="2147483744"/>
          </pc:sldLayoutMkLst>
        </pc:sldLayoutChg>
        <pc:sldLayoutChg chg="add del mod replId">
          <pc:chgData name="Bueno, Hector" userId="S::hector.bueno@accenture.com::6983a150-4224-4843-8afa-50064d5fe39f" providerId="AD" clId="Web-{39F5B251-8CC1-5086-902E-3265DDB00ECE}" dt="2022-06-24T17:16:05.880" v="127"/>
          <pc:sldLayoutMkLst>
            <pc:docMk/>
            <pc:sldMasterMk cId="239267541" sldId="2147483738"/>
            <pc:sldLayoutMk cId="2952332910" sldId="2147483745"/>
          </pc:sldLayoutMkLst>
        </pc:sldLayoutChg>
        <pc:sldLayoutChg chg="add del mod replId">
          <pc:chgData name="Bueno, Hector" userId="S::hector.bueno@accenture.com::6983a150-4224-4843-8afa-50064d5fe39f" providerId="AD" clId="Web-{39F5B251-8CC1-5086-902E-3265DDB00ECE}" dt="2022-06-24T17:16:05.880" v="127"/>
          <pc:sldLayoutMkLst>
            <pc:docMk/>
            <pc:sldMasterMk cId="239267541" sldId="2147483738"/>
            <pc:sldLayoutMk cId="219051808" sldId="2147483746"/>
          </pc:sldLayoutMkLst>
        </pc:sldLayoutChg>
        <pc:sldLayoutChg chg="add del mod replId">
          <pc:chgData name="Bueno, Hector" userId="S::hector.bueno@accenture.com::6983a150-4224-4843-8afa-50064d5fe39f" providerId="AD" clId="Web-{39F5B251-8CC1-5086-902E-3265DDB00ECE}" dt="2022-06-24T17:16:05.880" v="127"/>
          <pc:sldLayoutMkLst>
            <pc:docMk/>
            <pc:sldMasterMk cId="239267541" sldId="2147483738"/>
            <pc:sldLayoutMk cId="653761016" sldId="2147483747"/>
          </pc:sldLayoutMkLst>
        </pc:sldLayoutChg>
        <pc:sldLayoutChg chg="add del mod replId">
          <pc:chgData name="Bueno, Hector" userId="S::hector.bueno@accenture.com::6983a150-4224-4843-8afa-50064d5fe39f" providerId="AD" clId="Web-{39F5B251-8CC1-5086-902E-3265DDB00ECE}" dt="2022-06-24T17:16:05.880" v="127"/>
          <pc:sldLayoutMkLst>
            <pc:docMk/>
            <pc:sldMasterMk cId="239267541" sldId="2147483738"/>
            <pc:sldLayoutMk cId="2523693826" sldId="2147483748"/>
          </pc:sldLayoutMkLst>
        </pc:sldLayoutChg>
        <pc:sldLayoutChg chg="add del mod replId">
          <pc:chgData name="Bueno, Hector" userId="S::hector.bueno@accenture.com::6983a150-4224-4843-8afa-50064d5fe39f" providerId="AD" clId="Web-{39F5B251-8CC1-5086-902E-3265DDB00ECE}" dt="2022-06-24T17:16:05.880" v="127"/>
          <pc:sldLayoutMkLst>
            <pc:docMk/>
            <pc:sldMasterMk cId="239267541" sldId="2147483738"/>
            <pc:sldLayoutMk cId="2424210220" sldId="2147483749"/>
          </pc:sldLayoutMkLst>
        </pc:sldLayoutChg>
      </pc:sldMasterChg>
    </pc:docChg>
  </pc:docChgLst>
  <pc:docChgLst>
    <pc:chgData name="Bueno, Hector" userId="S::hector.bueno@accenture.com::6983a150-4224-4843-8afa-50064d5fe39f" providerId="AD" clId="Web-{C0DD000E-3642-4334-93B7-4ED8FE22BE3C}"/>
    <pc:docChg chg="addSld modSld">
      <pc:chgData name="Bueno, Hector" userId="S::hector.bueno@accenture.com::6983a150-4224-4843-8afa-50064d5fe39f" providerId="AD" clId="Web-{C0DD000E-3642-4334-93B7-4ED8FE22BE3C}" dt="2022-06-24T18:51:59.195" v="78" actId="14100"/>
      <pc:docMkLst>
        <pc:docMk/>
      </pc:docMkLst>
      <pc:sldChg chg="addSp modSp new">
        <pc:chgData name="Bueno, Hector" userId="S::hector.bueno@accenture.com::6983a150-4224-4843-8afa-50064d5fe39f" providerId="AD" clId="Web-{C0DD000E-3642-4334-93B7-4ED8FE22BE3C}" dt="2022-06-24T18:51:59.195" v="78" actId="14100"/>
        <pc:sldMkLst>
          <pc:docMk/>
          <pc:sldMk cId="1910669356" sldId="264"/>
        </pc:sldMkLst>
        <pc:spChg chg="mod">
          <ac:chgData name="Bueno, Hector" userId="S::hector.bueno@accenture.com::6983a150-4224-4843-8afa-50064d5fe39f" providerId="AD" clId="Web-{C0DD000E-3642-4334-93B7-4ED8FE22BE3C}" dt="2022-06-24T18:51:12.881" v="35" actId="20577"/>
          <ac:spMkLst>
            <pc:docMk/>
            <pc:sldMk cId="1910669356" sldId="264"/>
            <ac:spMk id="2" creationId="{1CCC25C9-69CD-8F6B-D996-D679DB5096BC}"/>
          </ac:spMkLst>
        </pc:spChg>
        <pc:spChg chg="add mod">
          <ac:chgData name="Bueno, Hector" userId="S::hector.bueno@accenture.com::6983a150-4224-4843-8afa-50064d5fe39f" providerId="AD" clId="Web-{C0DD000E-3642-4334-93B7-4ED8FE22BE3C}" dt="2022-06-24T18:51:59.195" v="78" actId="14100"/>
          <ac:spMkLst>
            <pc:docMk/>
            <pc:sldMk cId="1910669356" sldId="264"/>
            <ac:spMk id="3" creationId="{33E66A97-0B85-66F4-F699-79CE6326F434}"/>
          </ac:spMkLst>
        </pc:spChg>
      </pc:sldChg>
    </pc:docChg>
  </pc:docChgLst>
  <pc:docChgLst>
    <pc:chgData name="Garcia, Mariela C." userId="4250994a-b21d-4b9c-9e41-a5af586ad05e" providerId="ADAL" clId="{5CB434D0-BF58-44DD-909D-2B9C13014EAD}"/>
    <pc:docChg chg="custSel modSld">
      <pc:chgData name="Garcia, Mariela C." userId="4250994a-b21d-4b9c-9e41-a5af586ad05e" providerId="ADAL" clId="{5CB434D0-BF58-44DD-909D-2B9C13014EAD}" dt="2022-06-24T18:46:48.952" v="665" actId="5793"/>
      <pc:docMkLst>
        <pc:docMk/>
      </pc:docMkLst>
      <pc:sldChg chg="modSp mod">
        <pc:chgData name="Garcia, Mariela C." userId="4250994a-b21d-4b9c-9e41-a5af586ad05e" providerId="ADAL" clId="{5CB434D0-BF58-44DD-909D-2B9C13014EAD}" dt="2022-06-24T15:44:22.215" v="28"/>
        <pc:sldMkLst>
          <pc:docMk/>
          <pc:sldMk cId="1173159433" sldId="256"/>
        </pc:sldMkLst>
        <pc:graphicFrameChg chg="mod modGraphic">
          <ac:chgData name="Garcia, Mariela C." userId="4250994a-b21d-4b9c-9e41-a5af586ad05e" providerId="ADAL" clId="{5CB434D0-BF58-44DD-909D-2B9C13014EAD}" dt="2022-06-24T15:44:22.215" v="28"/>
          <ac:graphicFrameMkLst>
            <pc:docMk/>
            <pc:sldMk cId="1173159433" sldId="256"/>
            <ac:graphicFrameMk id="3" creationId="{012F2F63-314B-67B8-FF39-FE4634A04A54}"/>
          </ac:graphicFrameMkLst>
        </pc:graphicFrameChg>
      </pc:sldChg>
      <pc:sldChg chg="modSp mod">
        <pc:chgData name="Garcia, Mariela C." userId="4250994a-b21d-4b9c-9e41-a5af586ad05e" providerId="ADAL" clId="{5CB434D0-BF58-44DD-909D-2B9C13014EAD}" dt="2022-06-24T15:49:56.979" v="592" actId="20577"/>
        <pc:sldMkLst>
          <pc:docMk/>
          <pc:sldMk cId="1228308573" sldId="257"/>
        </pc:sldMkLst>
        <pc:spChg chg="mod">
          <ac:chgData name="Garcia, Mariela C." userId="4250994a-b21d-4b9c-9e41-a5af586ad05e" providerId="ADAL" clId="{5CB434D0-BF58-44DD-909D-2B9C13014EAD}" dt="2022-06-24T15:49:56.979" v="592" actId="20577"/>
          <ac:spMkLst>
            <pc:docMk/>
            <pc:sldMk cId="1228308573" sldId="257"/>
            <ac:spMk id="4" creationId="{87D82555-DB98-491C-9DC3-D68505A47020}"/>
          </ac:spMkLst>
        </pc:spChg>
        <pc:graphicFrameChg chg="mod">
          <ac:chgData name="Garcia, Mariela C." userId="4250994a-b21d-4b9c-9e41-a5af586ad05e" providerId="ADAL" clId="{5CB434D0-BF58-44DD-909D-2B9C13014EAD}" dt="2022-06-24T15:48:30.600" v="375" actId="1076"/>
          <ac:graphicFrameMkLst>
            <pc:docMk/>
            <pc:sldMk cId="1228308573" sldId="257"/>
            <ac:graphicFrameMk id="5" creationId="{4F441E34-A032-6F94-4D0F-BDDFDFD1186D}"/>
          </ac:graphicFrameMkLst>
        </pc:graphicFrameChg>
      </pc:sldChg>
      <pc:sldChg chg="modSp mod">
        <pc:chgData name="Garcia, Mariela C." userId="4250994a-b21d-4b9c-9e41-a5af586ad05e" providerId="ADAL" clId="{5CB434D0-BF58-44DD-909D-2B9C13014EAD}" dt="2022-06-24T18:46:48.952" v="665" actId="5793"/>
        <pc:sldMkLst>
          <pc:docMk/>
          <pc:sldMk cId="2771998513" sldId="261"/>
        </pc:sldMkLst>
        <pc:spChg chg="mod">
          <ac:chgData name="Garcia, Mariela C." userId="4250994a-b21d-4b9c-9e41-a5af586ad05e" providerId="ADAL" clId="{5CB434D0-BF58-44DD-909D-2B9C13014EAD}" dt="2022-06-24T18:46:48.952" v="665" actId="5793"/>
          <ac:spMkLst>
            <pc:docMk/>
            <pc:sldMk cId="2771998513" sldId="261"/>
            <ac:spMk id="3" creationId="{0E0C0C51-2752-A006-D3A8-85D04638C85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47127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23693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24210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98384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72457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70679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97941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94259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52332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9051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5376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3926754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5B4462-4F50-0DDE-B7ED-3400ABC3E5E1}"/>
              </a:ext>
            </a:extLst>
          </p:cNvPr>
          <p:cNvSpPr txBox="1">
            <a:spLocks/>
          </p:cNvSpPr>
          <p:nvPr/>
        </p:nvSpPr>
        <p:spPr>
          <a:xfrm>
            <a:off x="4784379" y="456445"/>
            <a:ext cx="23981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Contract:</a:t>
            </a:r>
          </a:p>
        </p:txBody>
      </p:sp>
      <p:sp>
        <p:nvSpPr>
          <p:cNvPr id="4" name="Title 1">
            <a:extLst>
              <a:ext uri="{FF2B5EF4-FFF2-40B4-BE49-F238E27FC236}">
                <a16:creationId xmlns:a16="http://schemas.microsoft.com/office/drawing/2014/main" id="{322F7BCA-467F-0E19-69BD-F411FAF195C8}"/>
              </a:ext>
            </a:extLst>
          </p:cNvPr>
          <p:cNvSpPr txBox="1">
            <a:spLocks/>
          </p:cNvSpPr>
          <p:nvPr/>
        </p:nvSpPr>
        <p:spPr>
          <a:xfrm>
            <a:off x="8780982" y="497259"/>
            <a:ext cx="208993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Role:</a:t>
            </a:r>
          </a:p>
        </p:txBody>
      </p:sp>
      <p:sp>
        <p:nvSpPr>
          <p:cNvPr id="5" name="Title 1">
            <a:extLst>
              <a:ext uri="{FF2B5EF4-FFF2-40B4-BE49-F238E27FC236}">
                <a16:creationId xmlns:a16="http://schemas.microsoft.com/office/drawing/2014/main" id="{205DD968-9447-1F3B-2D62-A761E77343C8}"/>
              </a:ext>
            </a:extLst>
          </p:cNvPr>
          <p:cNvSpPr txBox="1">
            <a:spLocks/>
          </p:cNvSpPr>
          <p:nvPr/>
        </p:nvSpPr>
        <p:spPr>
          <a:xfrm>
            <a:off x="613116" y="501376"/>
            <a:ext cx="2572820" cy="13214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Resource: </a:t>
            </a:r>
          </a:p>
        </p:txBody>
      </p:sp>
      <p:sp>
        <p:nvSpPr>
          <p:cNvPr id="6" name="TextBox 5">
            <a:extLst>
              <a:ext uri="{FF2B5EF4-FFF2-40B4-BE49-F238E27FC236}">
                <a16:creationId xmlns:a16="http://schemas.microsoft.com/office/drawing/2014/main" id="{E59154CF-FE0B-F461-214E-70F52E6F8EDA}"/>
              </a:ext>
            </a:extLst>
          </p:cNvPr>
          <p:cNvSpPr txBox="1"/>
          <p:nvPr/>
        </p:nvSpPr>
        <p:spPr>
          <a:xfrm>
            <a:off x="613116" y="2039816"/>
            <a:ext cx="10032717" cy="1200329"/>
          </a:xfrm>
          <a:prstGeom prst="rect">
            <a:avLst/>
          </a:prstGeom>
          <a:noFill/>
        </p:spPr>
        <p:txBody>
          <a:bodyPr wrap="square" rtlCol="0">
            <a:spAutoFit/>
          </a:bodyPr>
          <a:lstStyle/>
          <a:p>
            <a:r>
              <a:rPr lang="en-US"/>
              <a:t>Each is a tab, in which are linked to the next page that we will have  the data. The default page that is going to be displayed is the resource. We will have the other tabs visible to one can switch from one page to another without being too complicated. </a:t>
            </a:r>
          </a:p>
          <a:p>
            <a:endParaRPr lang="en-US"/>
          </a:p>
        </p:txBody>
      </p:sp>
    </p:spTree>
    <p:extLst>
      <p:ext uri="{BB962C8B-B14F-4D97-AF65-F5344CB8AC3E}">
        <p14:creationId xmlns:p14="http://schemas.microsoft.com/office/powerpoint/2010/main" val="103876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7CADC4-DC0B-405C-8629-EAAA399410B1}"/>
              </a:ext>
            </a:extLst>
          </p:cNvPr>
          <p:cNvSpPr>
            <a:spLocks noGrp="1"/>
          </p:cNvSpPr>
          <p:nvPr>
            <p:ph type="title"/>
          </p:nvPr>
        </p:nvSpPr>
        <p:spPr>
          <a:xfrm>
            <a:off x="229849" y="-111855"/>
            <a:ext cx="10515600" cy="1325563"/>
          </a:xfrm>
        </p:spPr>
        <p:txBody>
          <a:bodyPr/>
          <a:lstStyle/>
          <a:p>
            <a:r>
              <a:rPr lang="en-US" dirty="0"/>
              <a:t>Resource</a:t>
            </a:r>
          </a:p>
        </p:txBody>
      </p:sp>
      <p:sp>
        <p:nvSpPr>
          <p:cNvPr id="5" name="TextBox 4">
            <a:extLst>
              <a:ext uri="{FF2B5EF4-FFF2-40B4-BE49-F238E27FC236}">
                <a16:creationId xmlns:a16="http://schemas.microsoft.com/office/drawing/2014/main" id="{D39B5C77-CF52-4A39-8799-7F8372787D11}"/>
              </a:ext>
            </a:extLst>
          </p:cNvPr>
          <p:cNvSpPr txBox="1"/>
          <p:nvPr/>
        </p:nvSpPr>
        <p:spPr>
          <a:xfrm>
            <a:off x="49900" y="779175"/>
            <a:ext cx="10875498" cy="2862322"/>
          </a:xfrm>
          <a:prstGeom prst="rect">
            <a:avLst/>
          </a:prstGeom>
          <a:noFill/>
        </p:spPr>
        <p:txBody>
          <a:bodyPr wrap="square" rtlCol="0">
            <a:spAutoFit/>
          </a:bodyPr>
          <a:lstStyle/>
          <a:p>
            <a:pPr marL="285750" indent="-285750">
              <a:buFontTx/>
              <a:buChar char="-"/>
            </a:pPr>
            <a:r>
              <a:rPr lang="en-US" dirty="0"/>
              <a:t>Will have each person EID that on the data  </a:t>
            </a:r>
          </a:p>
          <a:p>
            <a:pPr marL="285750" indent="-285750">
              <a:buFontTx/>
              <a:buChar char="-"/>
            </a:pPr>
            <a:r>
              <a:rPr lang="en-US" dirty="0"/>
              <a:t>Linked to the contract that they are doing </a:t>
            </a:r>
          </a:p>
          <a:p>
            <a:pPr marL="285750" indent="-285750">
              <a:buFontTx/>
              <a:buChar char="-"/>
            </a:pPr>
            <a:r>
              <a:rPr lang="en-US" dirty="0"/>
              <a:t>Everyone will have their own line this is important because there might be individuals that are working in different contracts</a:t>
            </a:r>
          </a:p>
          <a:p>
            <a:pPr marL="285750" indent="-285750">
              <a:buFontTx/>
              <a:buChar char="-"/>
            </a:pPr>
            <a:r>
              <a:rPr lang="en-US" dirty="0"/>
              <a:t>When adding a new line/data we will have plus button that will have a pop up with the required information to fill. Will only go away until all required components are fulfilled.</a:t>
            </a:r>
          </a:p>
          <a:p>
            <a:pPr marL="285750" indent="-285750">
              <a:buFontTx/>
              <a:buChar char="-"/>
            </a:pPr>
            <a:endParaRPr lang="en-US" dirty="0"/>
          </a:p>
          <a:p>
            <a:pPr marL="285750" indent="-285750">
              <a:buFontTx/>
              <a:buChar char="-"/>
            </a:pPr>
            <a:endParaRPr lang="en-US" dirty="0"/>
          </a:p>
          <a:p>
            <a:endParaRPr lang="en-US" dirty="0"/>
          </a:p>
          <a:p>
            <a:r>
              <a:rPr lang="en-US" dirty="0"/>
              <a:t>Example:</a:t>
            </a:r>
          </a:p>
        </p:txBody>
      </p:sp>
      <p:sp>
        <p:nvSpPr>
          <p:cNvPr id="2" name="TextBox 1">
            <a:extLst>
              <a:ext uri="{FF2B5EF4-FFF2-40B4-BE49-F238E27FC236}">
                <a16:creationId xmlns:a16="http://schemas.microsoft.com/office/drawing/2014/main" id="{2F70D6E9-FD0B-7882-132B-66EEAF87F196}"/>
              </a:ext>
            </a:extLst>
          </p:cNvPr>
          <p:cNvSpPr txBox="1"/>
          <p:nvPr/>
        </p:nvSpPr>
        <p:spPr>
          <a:xfrm>
            <a:off x="-489962" y="2578049"/>
            <a:ext cx="572192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t>Navigate to: </a:t>
            </a:r>
            <a:r>
              <a:rPr lang="en-US" sz="2800" u="sng" dirty="0"/>
              <a:t>Contracts</a:t>
            </a:r>
            <a:r>
              <a:rPr lang="en-US" sz="2800" dirty="0"/>
              <a:t>, </a:t>
            </a:r>
            <a:r>
              <a:rPr lang="en-US" sz="2800" u="sng" dirty="0"/>
              <a:t>Roles</a:t>
            </a:r>
            <a:endParaRPr lang="en-US" sz="2800" u="sng" dirty="0">
              <a:cs typeface="Calibri"/>
            </a:endParaRPr>
          </a:p>
        </p:txBody>
      </p:sp>
      <p:graphicFrame>
        <p:nvGraphicFramePr>
          <p:cNvPr id="6" name="Table 6">
            <a:extLst>
              <a:ext uri="{FF2B5EF4-FFF2-40B4-BE49-F238E27FC236}">
                <a16:creationId xmlns:a16="http://schemas.microsoft.com/office/drawing/2014/main" id="{88D8BC4B-7E1B-E145-D2A0-B8432461BB96}"/>
              </a:ext>
            </a:extLst>
          </p:cNvPr>
          <p:cNvGraphicFramePr>
            <a:graphicFrameLocks noGrp="1"/>
          </p:cNvGraphicFramePr>
          <p:nvPr>
            <p:extLst>
              <p:ext uri="{D42A27DB-BD31-4B8C-83A1-F6EECF244321}">
                <p14:modId xmlns:p14="http://schemas.microsoft.com/office/powerpoint/2010/main" val="879241723"/>
              </p:ext>
            </p:extLst>
          </p:nvPr>
        </p:nvGraphicFramePr>
        <p:xfrm>
          <a:off x="0" y="3769718"/>
          <a:ext cx="5257800" cy="14833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894936852"/>
                    </a:ext>
                  </a:extLst>
                </a:gridCol>
                <a:gridCol w="2628900">
                  <a:extLst>
                    <a:ext uri="{9D8B030D-6E8A-4147-A177-3AD203B41FA5}">
                      <a16:colId xmlns:a16="http://schemas.microsoft.com/office/drawing/2014/main" val="707475848"/>
                    </a:ext>
                  </a:extLst>
                </a:gridCol>
              </a:tblGrid>
              <a:tr h="370840">
                <a:tc>
                  <a:txBody>
                    <a:bodyPr/>
                    <a:lstStyle/>
                    <a:p>
                      <a:r>
                        <a:rPr lang="en-US" dirty="0"/>
                        <a:t>Resource EID </a:t>
                      </a:r>
                    </a:p>
                  </a:txBody>
                  <a:tcPr/>
                </a:tc>
                <a:tc>
                  <a:txBody>
                    <a:bodyPr/>
                    <a:lstStyle/>
                    <a:p>
                      <a:r>
                        <a:rPr lang="en-US" dirty="0"/>
                        <a:t>Contract ID/Name</a:t>
                      </a:r>
                    </a:p>
                  </a:txBody>
                  <a:tcPr/>
                </a:tc>
                <a:extLst>
                  <a:ext uri="{0D108BD9-81ED-4DB2-BD59-A6C34878D82A}">
                    <a16:rowId xmlns:a16="http://schemas.microsoft.com/office/drawing/2014/main" val="1420096604"/>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79799847"/>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2374466990"/>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3015237182"/>
                  </a:ext>
                </a:extLst>
              </a:tr>
            </a:tbl>
          </a:graphicData>
        </a:graphic>
      </p:graphicFrame>
      <p:sp>
        <p:nvSpPr>
          <p:cNvPr id="7" name="TextBox 6">
            <a:extLst>
              <a:ext uri="{FF2B5EF4-FFF2-40B4-BE49-F238E27FC236}">
                <a16:creationId xmlns:a16="http://schemas.microsoft.com/office/drawing/2014/main" id="{C95A9572-B422-A53B-22DC-D14422D991E8}"/>
              </a:ext>
            </a:extLst>
          </p:cNvPr>
          <p:cNvSpPr txBox="1"/>
          <p:nvPr/>
        </p:nvSpPr>
        <p:spPr>
          <a:xfrm>
            <a:off x="4613291" y="4934270"/>
            <a:ext cx="914400" cy="369332"/>
          </a:xfrm>
          <a:prstGeom prst="rect">
            <a:avLst/>
          </a:prstGeom>
          <a:noFill/>
        </p:spPr>
        <p:txBody>
          <a:bodyPr wrap="square" rtlCol="0">
            <a:spAutoFit/>
          </a:bodyPr>
          <a:lstStyle/>
          <a:p>
            <a:r>
              <a:rPr lang="en-US" dirty="0"/>
              <a:t>+Add</a:t>
            </a:r>
          </a:p>
        </p:txBody>
      </p:sp>
      <p:sp>
        <p:nvSpPr>
          <p:cNvPr id="11" name="Rectangle: Rounded Corners 10">
            <a:extLst>
              <a:ext uri="{FF2B5EF4-FFF2-40B4-BE49-F238E27FC236}">
                <a16:creationId xmlns:a16="http://schemas.microsoft.com/office/drawing/2014/main" id="{0F39549E-5C9F-301B-FF6B-9E852661A348}"/>
              </a:ext>
            </a:extLst>
          </p:cNvPr>
          <p:cNvSpPr/>
          <p:nvPr/>
        </p:nvSpPr>
        <p:spPr>
          <a:xfrm>
            <a:off x="5317193" y="2443398"/>
            <a:ext cx="6890367" cy="441460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4CA562A9-CE96-A4B3-1A19-9B33AFC2A16F}"/>
              </a:ext>
            </a:extLst>
          </p:cNvPr>
          <p:cNvSpPr txBox="1"/>
          <p:nvPr/>
        </p:nvSpPr>
        <p:spPr>
          <a:xfrm>
            <a:off x="5494839" y="2652819"/>
            <a:ext cx="6745574" cy="3416320"/>
          </a:xfrm>
          <a:prstGeom prst="rect">
            <a:avLst/>
          </a:prstGeom>
          <a:noFill/>
        </p:spPr>
        <p:txBody>
          <a:bodyPr wrap="square" rtlCol="0">
            <a:spAutoFit/>
          </a:bodyPr>
          <a:lstStyle/>
          <a:p>
            <a:r>
              <a:rPr lang="en-US" b="1" dirty="0"/>
              <a:t>Pop up lay out (general idea):</a:t>
            </a:r>
          </a:p>
          <a:p>
            <a:r>
              <a:rPr lang="en-US" dirty="0"/>
              <a:t>Name: </a:t>
            </a:r>
            <a:r>
              <a:rPr lang="en-US" dirty="0">
                <a:solidFill>
                  <a:schemeClr val="bg2">
                    <a:lumMod val="75000"/>
                  </a:schemeClr>
                </a:solidFill>
              </a:rPr>
              <a:t>Ex. </a:t>
            </a:r>
            <a:r>
              <a:rPr lang="en-US" dirty="0" err="1">
                <a:solidFill>
                  <a:schemeClr val="bg2">
                    <a:lumMod val="75000"/>
                  </a:schemeClr>
                </a:solidFill>
              </a:rPr>
              <a:t>mariela.c.garcia</a:t>
            </a:r>
            <a:r>
              <a:rPr lang="en-US" dirty="0">
                <a:solidFill>
                  <a:schemeClr val="bg2">
                    <a:lumMod val="75000"/>
                  </a:schemeClr>
                </a:solidFill>
              </a:rPr>
              <a:t>     </a:t>
            </a:r>
            <a:r>
              <a:rPr lang="en-US" dirty="0"/>
              <a:t>Contract: </a:t>
            </a:r>
            <a:r>
              <a:rPr lang="en-US" dirty="0">
                <a:solidFill>
                  <a:schemeClr val="bg2">
                    <a:lumMod val="75000"/>
                  </a:schemeClr>
                </a:solidFill>
              </a:rPr>
              <a:t>contact name   </a:t>
            </a:r>
            <a:r>
              <a:rPr lang="en-US" dirty="0"/>
              <a:t>Gender: </a:t>
            </a:r>
            <a:r>
              <a:rPr lang="en-US" dirty="0">
                <a:solidFill>
                  <a:schemeClr val="bg2">
                    <a:lumMod val="75000"/>
                  </a:schemeClr>
                </a:solidFill>
              </a:rPr>
              <a:t>Female</a:t>
            </a:r>
          </a:p>
          <a:p>
            <a:endParaRPr lang="en-US" dirty="0"/>
          </a:p>
          <a:p>
            <a:r>
              <a:rPr lang="en-US" dirty="0"/>
              <a:t>City:</a:t>
            </a:r>
            <a:r>
              <a:rPr lang="en-US" dirty="0">
                <a:solidFill>
                  <a:schemeClr val="bg2">
                    <a:lumMod val="75000"/>
                  </a:schemeClr>
                </a:solidFill>
              </a:rPr>
              <a:t> Austin       </a:t>
            </a:r>
            <a:r>
              <a:rPr lang="en-US" dirty="0"/>
              <a:t>Country: </a:t>
            </a:r>
            <a:r>
              <a:rPr lang="en-US" dirty="0">
                <a:solidFill>
                  <a:schemeClr val="bg2">
                    <a:lumMod val="75000"/>
                  </a:schemeClr>
                </a:solidFill>
              </a:rPr>
              <a:t>USA</a:t>
            </a:r>
            <a:r>
              <a:rPr lang="en-US" dirty="0"/>
              <a:t>    Market Unit: </a:t>
            </a:r>
            <a:r>
              <a:rPr lang="en-US" dirty="0">
                <a:solidFill>
                  <a:schemeClr val="bg2">
                    <a:lumMod val="75000"/>
                  </a:schemeClr>
                </a:solidFill>
              </a:rPr>
              <a:t>South </a:t>
            </a:r>
          </a:p>
          <a:p>
            <a:endParaRPr lang="en-US" dirty="0"/>
          </a:p>
          <a:p>
            <a:r>
              <a:rPr lang="en-US" dirty="0"/>
              <a:t>Onboarding: </a:t>
            </a:r>
            <a:r>
              <a:rPr lang="en-US" dirty="0">
                <a:solidFill>
                  <a:schemeClr val="bg2">
                    <a:lumMod val="75000"/>
                  </a:schemeClr>
                </a:solidFill>
              </a:rPr>
              <a:t>Date</a:t>
            </a:r>
            <a:r>
              <a:rPr lang="en-US" dirty="0"/>
              <a:t>   Career Level: </a:t>
            </a:r>
            <a:r>
              <a:rPr lang="en-US" dirty="0">
                <a:solidFill>
                  <a:schemeClr val="bg2">
                    <a:lumMod val="75000"/>
                  </a:schemeClr>
                </a:solidFill>
              </a:rPr>
              <a:t>Number     </a:t>
            </a:r>
            <a:r>
              <a:rPr lang="en-US" dirty="0"/>
              <a:t>Track: </a:t>
            </a:r>
          </a:p>
          <a:p>
            <a:endParaRPr lang="en-US" dirty="0"/>
          </a:p>
          <a:p>
            <a:r>
              <a:rPr lang="en-US" dirty="0"/>
              <a:t>Source: </a:t>
            </a:r>
            <a:r>
              <a:rPr lang="en-US" dirty="0">
                <a:solidFill>
                  <a:schemeClr val="bg2">
                    <a:lumMod val="75000"/>
                  </a:schemeClr>
                </a:solidFill>
              </a:rPr>
              <a:t>Ex. Technology</a:t>
            </a:r>
            <a:r>
              <a:rPr lang="en-US" dirty="0"/>
              <a:t>    LRC:</a:t>
            </a:r>
            <a:r>
              <a:rPr lang="en-US" dirty="0">
                <a:solidFill>
                  <a:schemeClr val="bg2">
                    <a:lumMod val="75000"/>
                  </a:schemeClr>
                </a:solidFill>
              </a:rPr>
              <a:t> Ex. $10    </a:t>
            </a:r>
            <a:r>
              <a:rPr lang="en-US" dirty="0"/>
              <a:t>    Specialty: </a:t>
            </a:r>
            <a:r>
              <a:rPr lang="en-US" dirty="0" err="1">
                <a:solidFill>
                  <a:schemeClr val="bg2">
                    <a:lumMod val="75000"/>
                  </a:schemeClr>
                </a:solidFill>
              </a:rPr>
              <a:t>Ex.Cloud</a:t>
            </a:r>
            <a:r>
              <a:rPr lang="en-US" dirty="0">
                <a:solidFill>
                  <a:schemeClr val="bg2">
                    <a:lumMod val="75000"/>
                  </a:schemeClr>
                </a:solidFill>
              </a:rPr>
              <a:t> </a:t>
            </a:r>
          </a:p>
          <a:p>
            <a:endParaRPr lang="en-US" dirty="0">
              <a:solidFill>
                <a:schemeClr val="bg2">
                  <a:lumMod val="75000"/>
                </a:schemeClr>
              </a:solidFill>
            </a:endParaRPr>
          </a:p>
          <a:p>
            <a:r>
              <a:rPr lang="en-US" dirty="0"/>
              <a:t>Billing: </a:t>
            </a:r>
            <a:r>
              <a:rPr lang="en-US" dirty="0">
                <a:solidFill>
                  <a:schemeClr val="bg2">
                    <a:lumMod val="75000"/>
                  </a:schemeClr>
                </a:solidFill>
              </a:rPr>
              <a:t>Monthly </a:t>
            </a:r>
          </a:p>
          <a:p>
            <a:endParaRPr lang="en-US" dirty="0">
              <a:solidFill>
                <a:schemeClr val="bg2">
                  <a:lumMod val="75000"/>
                </a:schemeClr>
              </a:solidFill>
            </a:endParaRPr>
          </a:p>
          <a:p>
            <a:r>
              <a:rPr lang="en-US" dirty="0"/>
              <a:t>Comment Box:</a:t>
            </a:r>
          </a:p>
        </p:txBody>
      </p:sp>
      <p:sp>
        <p:nvSpPr>
          <p:cNvPr id="13" name="Rectangle 12">
            <a:extLst>
              <a:ext uri="{FF2B5EF4-FFF2-40B4-BE49-F238E27FC236}">
                <a16:creationId xmlns:a16="http://schemas.microsoft.com/office/drawing/2014/main" id="{75C8B19F-BEEC-9363-0E7D-8466997CA576}"/>
              </a:ext>
            </a:extLst>
          </p:cNvPr>
          <p:cNvSpPr/>
          <p:nvPr/>
        </p:nvSpPr>
        <p:spPr>
          <a:xfrm>
            <a:off x="6974744" y="5723924"/>
            <a:ext cx="4931763" cy="55463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4DF474FA-9D5F-1E2F-2460-D12FF45AEC86}"/>
              </a:ext>
            </a:extLst>
          </p:cNvPr>
          <p:cNvSpPr/>
          <p:nvPr/>
        </p:nvSpPr>
        <p:spPr>
          <a:xfrm>
            <a:off x="5992681" y="6393149"/>
            <a:ext cx="1416705" cy="4009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Edit</a:t>
            </a:r>
          </a:p>
        </p:txBody>
      </p:sp>
      <p:sp>
        <p:nvSpPr>
          <p:cNvPr id="15" name="Rectangle 14">
            <a:extLst>
              <a:ext uri="{FF2B5EF4-FFF2-40B4-BE49-F238E27FC236}">
                <a16:creationId xmlns:a16="http://schemas.microsoft.com/office/drawing/2014/main" id="{FEE8B1C6-A748-0D9C-009E-99C1B8849BBE}"/>
              </a:ext>
            </a:extLst>
          </p:cNvPr>
          <p:cNvSpPr/>
          <p:nvPr/>
        </p:nvSpPr>
        <p:spPr>
          <a:xfrm>
            <a:off x="8160352" y="6367818"/>
            <a:ext cx="1416705" cy="4009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Cancel</a:t>
            </a:r>
          </a:p>
        </p:txBody>
      </p:sp>
      <p:sp>
        <p:nvSpPr>
          <p:cNvPr id="16" name="Rectangle 15">
            <a:extLst>
              <a:ext uri="{FF2B5EF4-FFF2-40B4-BE49-F238E27FC236}">
                <a16:creationId xmlns:a16="http://schemas.microsoft.com/office/drawing/2014/main" id="{4BCCD2EE-D3A9-CA91-BC5F-279694FF9CE5}"/>
              </a:ext>
            </a:extLst>
          </p:cNvPr>
          <p:cNvSpPr/>
          <p:nvPr/>
        </p:nvSpPr>
        <p:spPr>
          <a:xfrm>
            <a:off x="10183956" y="6393149"/>
            <a:ext cx="1416705" cy="4009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Save</a:t>
            </a:r>
          </a:p>
        </p:txBody>
      </p:sp>
    </p:spTree>
    <p:extLst>
      <p:ext uri="{BB962C8B-B14F-4D97-AF65-F5344CB8AC3E}">
        <p14:creationId xmlns:p14="http://schemas.microsoft.com/office/powerpoint/2010/main" val="1173159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8B47-AC8D-4DB0-A4DA-1A283BB6CDA3}"/>
              </a:ext>
            </a:extLst>
          </p:cNvPr>
          <p:cNvSpPr>
            <a:spLocks noGrp="1"/>
          </p:cNvSpPr>
          <p:nvPr>
            <p:ph type="title"/>
          </p:nvPr>
        </p:nvSpPr>
        <p:spPr>
          <a:xfrm>
            <a:off x="129551" y="-168786"/>
            <a:ext cx="10515600" cy="1325563"/>
          </a:xfrm>
        </p:spPr>
        <p:txBody>
          <a:bodyPr/>
          <a:lstStyle/>
          <a:p>
            <a:r>
              <a:rPr lang="en-US" dirty="0"/>
              <a:t>Contract</a:t>
            </a:r>
          </a:p>
        </p:txBody>
      </p:sp>
      <p:sp>
        <p:nvSpPr>
          <p:cNvPr id="4" name="TextBox 3">
            <a:extLst>
              <a:ext uri="{FF2B5EF4-FFF2-40B4-BE49-F238E27FC236}">
                <a16:creationId xmlns:a16="http://schemas.microsoft.com/office/drawing/2014/main" id="{87D82555-DB98-491C-9DC3-D68505A47020}"/>
              </a:ext>
            </a:extLst>
          </p:cNvPr>
          <p:cNvSpPr txBox="1"/>
          <p:nvPr/>
        </p:nvSpPr>
        <p:spPr>
          <a:xfrm>
            <a:off x="277820" y="807652"/>
            <a:ext cx="10875498" cy="3139321"/>
          </a:xfrm>
          <a:prstGeom prst="rect">
            <a:avLst/>
          </a:prstGeom>
          <a:noFill/>
        </p:spPr>
        <p:txBody>
          <a:bodyPr wrap="square" lIns="91440" tIns="45720" rIns="91440" bIns="45720" rtlCol="0" anchor="t">
            <a:spAutoFit/>
          </a:bodyPr>
          <a:lstStyle/>
          <a:p>
            <a:pPr marL="285750" indent="-285750">
              <a:buFontTx/>
              <a:buChar char="-"/>
            </a:pPr>
            <a:r>
              <a:rPr lang="en-US" dirty="0"/>
              <a:t>Will the contracts have the name and/or ID </a:t>
            </a:r>
          </a:p>
          <a:p>
            <a:pPr marL="285750" indent="-285750">
              <a:buFontTx/>
              <a:buChar char="-"/>
            </a:pPr>
            <a:r>
              <a:rPr lang="en-US" dirty="0"/>
              <a:t>Linked to roles</a:t>
            </a:r>
          </a:p>
          <a:p>
            <a:pPr marL="285750" indent="-285750">
              <a:buFontTx/>
              <a:buChar char="-"/>
            </a:pPr>
            <a:r>
              <a:rPr lang="en-US" dirty="0"/>
              <a:t>Will have drop down menu for the different type of roles that each contract has when need to make a change </a:t>
            </a:r>
          </a:p>
          <a:p>
            <a:pPr marL="285750" indent="-285750">
              <a:buFontTx/>
              <a:buChar char="-"/>
            </a:pPr>
            <a:r>
              <a:rPr lang="en-US" dirty="0"/>
              <a:t>Question: WE know that the contract have different role, how will we know what role each specific person has since people could be working in the same contract and have the same role, how will it be differenced here? It that the purpose of this tab.</a:t>
            </a:r>
          </a:p>
          <a:p>
            <a:endParaRPr lang="en-US" dirty="0"/>
          </a:p>
          <a:p>
            <a:endParaRPr lang="en-US" dirty="0"/>
          </a:p>
          <a:p>
            <a:pPr marL="285750" indent="-285750">
              <a:buFontTx/>
              <a:buChar char="-"/>
            </a:pPr>
            <a:endParaRPr lang="en-US" dirty="0"/>
          </a:p>
          <a:p>
            <a:r>
              <a:rPr lang="en-US" dirty="0"/>
              <a:t>Example:</a:t>
            </a:r>
          </a:p>
          <a:p>
            <a:pPr marL="285750" indent="-285750">
              <a:buFontTx/>
              <a:buChar char="-"/>
            </a:pPr>
            <a:endParaRPr lang="en-US" dirty="0"/>
          </a:p>
        </p:txBody>
      </p:sp>
      <p:sp>
        <p:nvSpPr>
          <p:cNvPr id="6" name="TextBox 5">
            <a:extLst>
              <a:ext uri="{FF2B5EF4-FFF2-40B4-BE49-F238E27FC236}">
                <a16:creationId xmlns:a16="http://schemas.microsoft.com/office/drawing/2014/main" id="{C05CAC17-4362-3F67-2769-1A43CA3BA9F0}"/>
              </a:ext>
            </a:extLst>
          </p:cNvPr>
          <p:cNvSpPr txBox="1"/>
          <p:nvPr/>
        </p:nvSpPr>
        <p:spPr>
          <a:xfrm>
            <a:off x="-305663" y="2692177"/>
            <a:ext cx="572192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t>Navigate to: </a:t>
            </a:r>
            <a:r>
              <a:rPr lang="en-US" sz="2800" u="sng" dirty="0"/>
              <a:t>Resources</a:t>
            </a:r>
            <a:r>
              <a:rPr lang="en-US" sz="2800" dirty="0"/>
              <a:t>, </a:t>
            </a:r>
            <a:r>
              <a:rPr lang="en-US" sz="2800" u="sng" dirty="0"/>
              <a:t>Roles</a:t>
            </a:r>
            <a:endParaRPr lang="en-US" sz="2800" u="sng" dirty="0">
              <a:cs typeface="Calibri"/>
            </a:endParaRPr>
          </a:p>
        </p:txBody>
      </p:sp>
      <p:graphicFrame>
        <p:nvGraphicFramePr>
          <p:cNvPr id="7" name="Table 7">
            <a:extLst>
              <a:ext uri="{FF2B5EF4-FFF2-40B4-BE49-F238E27FC236}">
                <a16:creationId xmlns:a16="http://schemas.microsoft.com/office/drawing/2014/main" id="{B4587EC0-D13E-14B8-9B85-040DAA38F8D9}"/>
              </a:ext>
            </a:extLst>
          </p:cNvPr>
          <p:cNvGraphicFramePr>
            <a:graphicFrameLocks noGrp="1"/>
          </p:cNvGraphicFramePr>
          <p:nvPr>
            <p:extLst>
              <p:ext uri="{D42A27DB-BD31-4B8C-83A1-F6EECF244321}">
                <p14:modId xmlns:p14="http://schemas.microsoft.com/office/powerpoint/2010/main" val="3260533946"/>
              </p:ext>
            </p:extLst>
          </p:nvPr>
        </p:nvGraphicFramePr>
        <p:xfrm>
          <a:off x="129551" y="3597848"/>
          <a:ext cx="5221938" cy="1483360"/>
        </p:xfrm>
        <a:graphic>
          <a:graphicData uri="http://schemas.openxmlformats.org/drawingml/2006/table">
            <a:tbl>
              <a:tblPr firstRow="1" bandRow="1">
                <a:tableStyleId>{5C22544A-7EE6-4342-B048-85BDC9FD1C3A}</a:tableStyleId>
              </a:tblPr>
              <a:tblGrid>
                <a:gridCol w="2610969">
                  <a:extLst>
                    <a:ext uri="{9D8B030D-6E8A-4147-A177-3AD203B41FA5}">
                      <a16:colId xmlns:a16="http://schemas.microsoft.com/office/drawing/2014/main" val="1717516909"/>
                    </a:ext>
                  </a:extLst>
                </a:gridCol>
                <a:gridCol w="2610969">
                  <a:extLst>
                    <a:ext uri="{9D8B030D-6E8A-4147-A177-3AD203B41FA5}">
                      <a16:colId xmlns:a16="http://schemas.microsoft.com/office/drawing/2014/main" val="477479695"/>
                    </a:ext>
                  </a:extLst>
                </a:gridCol>
              </a:tblGrid>
              <a:tr h="370840">
                <a:tc>
                  <a:txBody>
                    <a:bodyPr/>
                    <a:lstStyle/>
                    <a:p>
                      <a:r>
                        <a:rPr lang="en-US" dirty="0"/>
                        <a:t>Contract ID/Name </a:t>
                      </a:r>
                    </a:p>
                  </a:txBody>
                  <a:tcPr/>
                </a:tc>
                <a:tc>
                  <a:txBody>
                    <a:bodyPr/>
                    <a:lstStyle/>
                    <a:p>
                      <a:r>
                        <a:rPr lang="en-US" dirty="0"/>
                        <a:t>Role Tittle </a:t>
                      </a:r>
                    </a:p>
                  </a:txBody>
                  <a:tcPr/>
                </a:tc>
                <a:extLst>
                  <a:ext uri="{0D108BD9-81ED-4DB2-BD59-A6C34878D82A}">
                    <a16:rowId xmlns:a16="http://schemas.microsoft.com/office/drawing/2014/main" val="2078584516"/>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597671153"/>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282887401"/>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1936693363"/>
                  </a:ext>
                </a:extLst>
              </a:tr>
            </a:tbl>
          </a:graphicData>
        </a:graphic>
      </p:graphicFrame>
      <p:sp>
        <p:nvSpPr>
          <p:cNvPr id="8" name="TextBox 7">
            <a:extLst>
              <a:ext uri="{FF2B5EF4-FFF2-40B4-BE49-F238E27FC236}">
                <a16:creationId xmlns:a16="http://schemas.microsoft.com/office/drawing/2014/main" id="{2FF4B312-91E3-2061-0155-250FCC992C4F}"/>
              </a:ext>
            </a:extLst>
          </p:cNvPr>
          <p:cNvSpPr txBox="1"/>
          <p:nvPr/>
        </p:nvSpPr>
        <p:spPr>
          <a:xfrm>
            <a:off x="4566640" y="4711876"/>
            <a:ext cx="914400" cy="369332"/>
          </a:xfrm>
          <a:prstGeom prst="rect">
            <a:avLst/>
          </a:prstGeom>
          <a:noFill/>
        </p:spPr>
        <p:txBody>
          <a:bodyPr wrap="square" rtlCol="0">
            <a:spAutoFit/>
          </a:bodyPr>
          <a:lstStyle/>
          <a:p>
            <a:r>
              <a:rPr lang="en-US" dirty="0"/>
              <a:t>+Add</a:t>
            </a:r>
          </a:p>
        </p:txBody>
      </p:sp>
      <p:sp>
        <p:nvSpPr>
          <p:cNvPr id="9" name="Rectangle: Rounded Corners 8">
            <a:extLst>
              <a:ext uri="{FF2B5EF4-FFF2-40B4-BE49-F238E27FC236}">
                <a16:creationId xmlns:a16="http://schemas.microsoft.com/office/drawing/2014/main" id="{8C576E01-D390-44E5-C4BF-7363E44D684B}"/>
              </a:ext>
            </a:extLst>
          </p:cNvPr>
          <p:cNvSpPr/>
          <p:nvPr/>
        </p:nvSpPr>
        <p:spPr>
          <a:xfrm>
            <a:off x="5405794" y="2244346"/>
            <a:ext cx="6581409" cy="453948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A52877EE-3752-0492-DA26-FFD482830A7A}"/>
              </a:ext>
            </a:extLst>
          </p:cNvPr>
          <p:cNvSpPr txBox="1"/>
          <p:nvPr/>
        </p:nvSpPr>
        <p:spPr>
          <a:xfrm>
            <a:off x="5715569" y="2312830"/>
            <a:ext cx="6790861" cy="3416320"/>
          </a:xfrm>
          <a:prstGeom prst="rect">
            <a:avLst/>
          </a:prstGeom>
          <a:noFill/>
        </p:spPr>
        <p:txBody>
          <a:bodyPr wrap="square" rtlCol="0">
            <a:spAutoFit/>
          </a:bodyPr>
          <a:lstStyle/>
          <a:p>
            <a:r>
              <a:rPr lang="en-US" b="1" dirty="0"/>
              <a:t>Pop up lay out (general idea):</a:t>
            </a:r>
          </a:p>
          <a:p>
            <a:r>
              <a:rPr lang="en-US" dirty="0" err="1"/>
              <a:t>ArtifactNo</a:t>
            </a:r>
            <a:r>
              <a:rPr lang="en-US" dirty="0"/>
              <a:t>: </a:t>
            </a:r>
            <a:r>
              <a:rPr lang="en-US" dirty="0">
                <a:solidFill>
                  <a:schemeClr val="bg2">
                    <a:lumMod val="75000"/>
                  </a:schemeClr>
                </a:solidFill>
              </a:rPr>
              <a:t>0000000000</a:t>
            </a:r>
            <a:r>
              <a:rPr lang="en-US" dirty="0"/>
              <a:t>  Contract: </a:t>
            </a:r>
            <a:r>
              <a:rPr lang="en-US" dirty="0">
                <a:solidFill>
                  <a:schemeClr val="bg2">
                    <a:lumMod val="75000"/>
                  </a:schemeClr>
                </a:solidFill>
              </a:rPr>
              <a:t>contact name   </a:t>
            </a:r>
            <a:r>
              <a:rPr lang="en-US" dirty="0"/>
              <a:t>Tag:</a:t>
            </a:r>
          </a:p>
          <a:p>
            <a:endParaRPr lang="en-US" dirty="0"/>
          </a:p>
          <a:p>
            <a:r>
              <a:rPr lang="en-US" dirty="0"/>
              <a:t>Team:</a:t>
            </a:r>
            <a:r>
              <a:rPr lang="en-US" dirty="0">
                <a:solidFill>
                  <a:schemeClr val="bg2">
                    <a:lumMod val="75000"/>
                  </a:schemeClr>
                </a:solidFill>
              </a:rPr>
              <a:t> #       </a:t>
            </a:r>
            <a:r>
              <a:rPr lang="en-US" dirty="0"/>
              <a:t>Type: </a:t>
            </a:r>
            <a:r>
              <a:rPr lang="en-US" dirty="0">
                <a:solidFill>
                  <a:schemeClr val="bg2">
                    <a:lumMod val="75000"/>
                  </a:schemeClr>
                </a:solidFill>
              </a:rPr>
              <a:t>EX. SoW</a:t>
            </a:r>
            <a:r>
              <a:rPr lang="en-US" dirty="0"/>
              <a:t>    Active: </a:t>
            </a:r>
            <a:r>
              <a:rPr lang="en-US" dirty="0">
                <a:solidFill>
                  <a:schemeClr val="bg2">
                    <a:lumMod val="75000"/>
                  </a:schemeClr>
                </a:solidFill>
              </a:rPr>
              <a:t>Default YES  </a:t>
            </a:r>
          </a:p>
          <a:p>
            <a:endParaRPr lang="en-US" dirty="0"/>
          </a:p>
          <a:p>
            <a:r>
              <a:rPr lang="en-US" dirty="0"/>
              <a:t>Team Lead: </a:t>
            </a:r>
            <a:r>
              <a:rPr lang="en-US" dirty="0">
                <a:solidFill>
                  <a:schemeClr val="bg2">
                    <a:lumMod val="75000"/>
                  </a:schemeClr>
                </a:solidFill>
              </a:rPr>
              <a:t>Name</a:t>
            </a:r>
            <a:r>
              <a:rPr lang="en-US" dirty="0"/>
              <a:t>   Portfolio Lead: </a:t>
            </a:r>
            <a:r>
              <a:rPr lang="en-US" dirty="0">
                <a:solidFill>
                  <a:schemeClr val="bg2">
                    <a:lumMod val="75000"/>
                  </a:schemeClr>
                </a:solidFill>
              </a:rPr>
              <a:t>Name    </a:t>
            </a:r>
            <a:r>
              <a:rPr lang="en-US" dirty="0"/>
              <a:t>SoW End:</a:t>
            </a:r>
            <a:r>
              <a:rPr lang="en-US" dirty="0">
                <a:solidFill>
                  <a:schemeClr val="bg2">
                    <a:lumMod val="75000"/>
                  </a:schemeClr>
                </a:solidFill>
              </a:rPr>
              <a:t> Date</a:t>
            </a:r>
            <a:endParaRPr lang="en-US" dirty="0"/>
          </a:p>
          <a:p>
            <a:endParaRPr lang="en-US" dirty="0"/>
          </a:p>
          <a:p>
            <a:r>
              <a:rPr lang="en-US" dirty="0"/>
              <a:t>Buyer: </a:t>
            </a:r>
            <a:r>
              <a:rPr lang="en-US" dirty="0">
                <a:solidFill>
                  <a:schemeClr val="bg2">
                    <a:lumMod val="75000"/>
                  </a:schemeClr>
                </a:solidFill>
              </a:rPr>
              <a:t>Ex. Anne </a:t>
            </a:r>
            <a:r>
              <a:rPr lang="en-US" dirty="0" err="1">
                <a:solidFill>
                  <a:schemeClr val="bg2">
                    <a:lumMod val="75000"/>
                  </a:schemeClr>
                </a:solidFill>
              </a:rPr>
              <a:t>Chittum</a:t>
            </a:r>
            <a:r>
              <a:rPr lang="en-US" dirty="0"/>
              <a:t>   Sales:</a:t>
            </a:r>
            <a:r>
              <a:rPr lang="en-US" dirty="0">
                <a:solidFill>
                  <a:schemeClr val="bg2">
                    <a:lumMod val="75000"/>
                  </a:schemeClr>
                </a:solidFill>
              </a:rPr>
              <a:t> Ex. Zoran</a:t>
            </a:r>
          </a:p>
          <a:p>
            <a:endParaRPr lang="en-US" dirty="0">
              <a:solidFill>
                <a:schemeClr val="bg2">
                  <a:lumMod val="75000"/>
                </a:schemeClr>
              </a:solidFill>
            </a:endParaRPr>
          </a:p>
          <a:p>
            <a:r>
              <a:rPr lang="en-US" dirty="0"/>
              <a:t>Opportunity Open: </a:t>
            </a:r>
            <a:r>
              <a:rPr lang="en-US" dirty="0">
                <a:solidFill>
                  <a:schemeClr val="bg2">
                    <a:lumMod val="75000"/>
                  </a:schemeClr>
                </a:solidFill>
              </a:rPr>
              <a:t>Tag     </a:t>
            </a:r>
          </a:p>
          <a:p>
            <a:endParaRPr lang="en-US" dirty="0">
              <a:solidFill>
                <a:schemeClr val="bg2">
                  <a:lumMod val="75000"/>
                </a:schemeClr>
              </a:solidFill>
            </a:endParaRPr>
          </a:p>
          <a:p>
            <a:r>
              <a:rPr lang="en-US" dirty="0"/>
              <a:t>Sales Lead Updates:</a:t>
            </a:r>
          </a:p>
        </p:txBody>
      </p:sp>
      <p:sp>
        <p:nvSpPr>
          <p:cNvPr id="12" name="Rectangle 11">
            <a:extLst>
              <a:ext uri="{FF2B5EF4-FFF2-40B4-BE49-F238E27FC236}">
                <a16:creationId xmlns:a16="http://schemas.microsoft.com/office/drawing/2014/main" id="{D7868515-DDDA-4537-7A47-CCFA84C2C4B3}"/>
              </a:ext>
            </a:extLst>
          </p:cNvPr>
          <p:cNvSpPr/>
          <p:nvPr/>
        </p:nvSpPr>
        <p:spPr>
          <a:xfrm>
            <a:off x="5811028" y="5648673"/>
            <a:ext cx="5921432" cy="4943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5FA748A2-0328-6EF8-984D-BFCC6A435810}"/>
              </a:ext>
            </a:extLst>
          </p:cNvPr>
          <p:cNvSpPr/>
          <p:nvPr/>
        </p:nvSpPr>
        <p:spPr>
          <a:xfrm>
            <a:off x="6096000" y="6213864"/>
            <a:ext cx="1416705" cy="4009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Edit</a:t>
            </a:r>
          </a:p>
        </p:txBody>
      </p:sp>
      <p:sp>
        <p:nvSpPr>
          <p:cNvPr id="14" name="Rectangle 13">
            <a:extLst>
              <a:ext uri="{FF2B5EF4-FFF2-40B4-BE49-F238E27FC236}">
                <a16:creationId xmlns:a16="http://schemas.microsoft.com/office/drawing/2014/main" id="{2938C9AB-1CDF-2610-0934-4DFA3BEF050C}"/>
              </a:ext>
            </a:extLst>
          </p:cNvPr>
          <p:cNvSpPr/>
          <p:nvPr/>
        </p:nvSpPr>
        <p:spPr>
          <a:xfrm>
            <a:off x="10062920" y="6213864"/>
            <a:ext cx="1416705" cy="4009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Save</a:t>
            </a:r>
          </a:p>
        </p:txBody>
      </p:sp>
      <p:sp>
        <p:nvSpPr>
          <p:cNvPr id="15" name="Rectangle 14">
            <a:extLst>
              <a:ext uri="{FF2B5EF4-FFF2-40B4-BE49-F238E27FC236}">
                <a16:creationId xmlns:a16="http://schemas.microsoft.com/office/drawing/2014/main" id="{C83C51D0-0CCA-7E22-B0DA-253AFEBDD581}"/>
              </a:ext>
            </a:extLst>
          </p:cNvPr>
          <p:cNvSpPr/>
          <p:nvPr/>
        </p:nvSpPr>
        <p:spPr>
          <a:xfrm>
            <a:off x="8063391" y="6213864"/>
            <a:ext cx="1416705" cy="4009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Cancel</a:t>
            </a:r>
          </a:p>
        </p:txBody>
      </p:sp>
    </p:spTree>
    <p:extLst>
      <p:ext uri="{BB962C8B-B14F-4D97-AF65-F5344CB8AC3E}">
        <p14:creationId xmlns:p14="http://schemas.microsoft.com/office/powerpoint/2010/main" val="1228308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65B0-AA82-4A48-A0A0-18092620E7AE}"/>
              </a:ext>
            </a:extLst>
          </p:cNvPr>
          <p:cNvSpPr>
            <a:spLocks noGrp="1"/>
          </p:cNvSpPr>
          <p:nvPr>
            <p:ph type="title"/>
          </p:nvPr>
        </p:nvSpPr>
        <p:spPr>
          <a:xfrm>
            <a:off x="149902" y="-194803"/>
            <a:ext cx="10515600" cy="1325563"/>
          </a:xfrm>
        </p:spPr>
        <p:txBody>
          <a:bodyPr/>
          <a:lstStyle/>
          <a:p>
            <a:r>
              <a:rPr lang="en-US" dirty="0"/>
              <a:t>Roles</a:t>
            </a:r>
          </a:p>
        </p:txBody>
      </p:sp>
      <p:sp>
        <p:nvSpPr>
          <p:cNvPr id="3" name="TextBox 2">
            <a:extLst>
              <a:ext uri="{FF2B5EF4-FFF2-40B4-BE49-F238E27FC236}">
                <a16:creationId xmlns:a16="http://schemas.microsoft.com/office/drawing/2014/main" id="{C69A693C-2FBC-424B-8119-F2190CE79109}"/>
              </a:ext>
            </a:extLst>
          </p:cNvPr>
          <p:cNvSpPr txBox="1"/>
          <p:nvPr/>
        </p:nvSpPr>
        <p:spPr>
          <a:xfrm>
            <a:off x="149902" y="701795"/>
            <a:ext cx="10875498" cy="2031325"/>
          </a:xfrm>
          <a:prstGeom prst="rect">
            <a:avLst/>
          </a:prstGeom>
          <a:noFill/>
        </p:spPr>
        <p:txBody>
          <a:bodyPr wrap="square" rtlCol="0">
            <a:spAutoFit/>
          </a:bodyPr>
          <a:lstStyle/>
          <a:p>
            <a:pPr marL="285750" indent="-285750">
              <a:buFontTx/>
              <a:buChar char="-"/>
            </a:pPr>
            <a:r>
              <a:rPr lang="en-US" dirty="0"/>
              <a:t>Each role of the different contract will be there</a:t>
            </a:r>
          </a:p>
          <a:p>
            <a:pPr marL="285750" indent="-285750">
              <a:buFontTx/>
              <a:buChar char="-"/>
            </a:pPr>
            <a:r>
              <a:rPr lang="en-US" dirty="0"/>
              <a:t>Billing of client will be displayed</a:t>
            </a:r>
          </a:p>
          <a:p>
            <a:pPr marL="285750" indent="-285750">
              <a:buFontTx/>
              <a:buChar char="-"/>
            </a:pPr>
            <a:endParaRPr lang="en-US" dirty="0"/>
          </a:p>
          <a:p>
            <a:pPr marL="285750" indent="-285750">
              <a:buFontTx/>
              <a:buChar char="-"/>
            </a:pPr>
            <a:endParaRPr lang="en-US" dirty="0"/>
          </a:p>
          <a:p>
            <a:endParaRPr lang="en-US" dirty="0"/>
          </a:p>
          <a:p>
            <a:r>
              <a:rPr lang="en-US" dirty="0"/>
              <a:t>Example:</a:t>
            </a:r>
          </a:p>
          <a:p>
            <a:endParaRPr lang="en-US" dirty="0"/>
          </a:p>
        </p:txBody>
      </p:sp>
      <p:sp>
        <p:nvSpPr>
          <p:cNvPr id="6" name="TextBox 5">
            <a:extLst>
              <a:ext uri="{FF2B5EF4-FFF2-40B4-BE49-F238E27FC236}">
                <a16:creationId xmlns:a16="http://schemas.microsoft.com/office/drawing/2014/main" id="{16E356B2-EA6C-7BF4-2912-490D90EADEE1}"/>
              </a:ext>
            </a:extLst>
          </p:cNvPr>
          <p:cNvSpPr txBox="1"/>
          <p:nvPr/>
        </p:nvSpPr>
        <p:spPr>
          <a:xfrm>
            <a:off x="-314225" y="1504138"/>
            <a:ext cx="572192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t>Navigate to: </a:t>
            </a:r>
            <a:r>
              <a:rPr lang="en-US" sz="2800" u="sng" dirty="0"/>
              <a:t>Contracts</a:t>
            </a:r>
            <a:r>
              <a:rPr lang="en-US" sz="2800" dirty="0"/>
              <a:t>, </a:t>
            </a:r>
            <a:r>
              <a:rPr lang="en-US" sz="2800" u="sng" dirty="0"/>
              <a:t>Resources</a:t>
            </a:r>
            <a:endParaRPr lang="en-US" sz="2800" u="sng" dirty="0">
              <a:cs typeface="Calibri"/>
            </a:endParaRPr>
          </a:p>
        </p:txBody>
      </p:sp>
      <p:graphicFrame>
        <p:nvGraphicFramePr>
          <p:cNvPr id="4" name="Table 6">
            <a:extLst>
              <a:ext uri="{FF2B5EF4-FFF2-40B4-BE49-F238E27FC236}">
                <a16:creationId xmlns:a16="http://schemas.microsoft.com/office/drawing/2014/main" id="{1962D02E-A633-3283-C041-284AD3BEB5CC}"/>
              </a:ext>
            </a:extLst>
          </p:cNvPr>
          <p:cNvGraphicFramePr>
            <a:graphicFrameLocks noGrp="1"/>
          </p:cNvGraphicFramePr>
          <p:nvPr>
            <p:extLst>
              <p:ext uri="{D42A27DB-BD31-4B8C-83A1-F6EECF244321}">
                <p14:modId xmlns:p14="http://schemas.microsoft.com/office/powerpoint/2010/main" val="646089627"/>
              </p:ext>
            </p:extLst>
          </p:nvPr>
        </p:nvGraphicFramePr>
        <p:xfrm>
          <a:off x="149902" y="2667754"/>
          <a:ext cx="4931764" cy="1483360"/>
        </p:xfrm>
        <a:graphic>
          <a:graphicData uri="http://schemas.openxmlformats.org/drawingml/2006/table">
            <a:tbl>
              <a:tblPr firstRow="1" bandRow="1">
                <a:tableStyleId>{5C22544A-7EE6-4342-B048-85BDC9FD1C3A}</a:tableStyleId>
              </a:tblPr>
              <a:tblGrid>
                <a:gridCol w="2471912">
                  <a:extLst>
                    <a:ext uri="{9D8B030D-6E8A-4147-A177-3AD203B41FA5}">
                      <a16:colId xmlns:a16="http://schemas.microsoft.com/office/drawing/2014/main" val="4032280941"/>
                    </a:ext>
                  </a:extLst>
                </a:gridCol>
                <a:gridCol w="2459852">
                  <a:extLst>
                    <a:ext uri="{9D8B030D-6E8A-4147-A177-3AD203B41FA5}">
                      <a16:colId xmlns:a16="http://schemas.microsoft.com/office/drawing/2014/main" val="3774018348"/>
                    </a:ext>
                  </a:extLst>
                </a:gridCol>
              </a:tblGrid>
              <a:tr h="370840">
                <a:tc>
                  <a:txBody>
                    <a:bodyPr/>
                    <a:lstStyle/>
                    <a:p>
                      <a:r>
                        <a:rPr lang="en-US" dirty="0"/>
                        <a:t>Role Tittle </a:t>
                      </a:r>
                    </a:p>
                  </a:txBody>
                  <a:tcPr/>
                </a:tc>
                <a:tc>
                  <a:txBody>
                    <a:bodyPr/>
                    <a:lstStyle/>
                    <a:p>
                      <a:r>
                        <a:rPr lang="en-US" dirty="0"/>
                        <a:t>Billing </a:t>
                      </a:r>
                    </a:p>
                  </a:txBody>
                  <a:tcPr/>
                </a:tc>
                <a:extLst>
                  <a:ext uri="{0D108BD9-81ED-4DB2-BD59-A6C34878D82A}">
                    <a16:rowId xmlns:a16="http://schemas.microsoft.com/office/drawing/2014/main" val="3011527097"/>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226031326"/>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4179565610"/>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3148696297"/>
                  </a:ext>
                </a:extLst>
              </a:tr>
            </a:tbl>
          </a:graphicData>
        </a:graphic>
      </p:graphicFrame>
      <p:sp>
        <p:nvSpPr>
          <p:cNvPr id="7" name="TextBox 6">
            <a:extLst>
              <a:ext uri="{FF2B5EF4-FFF2-40B4-BE49-F238E27FC236}">
                <a16:creationId xmlns:a16="http://schemas.microsoft.com/office/drawing/2014/main" id="{63977E3A-B65A-52CC-C24A-4B0E75687306}"/>
              </a:ext>
            </a:extLst>
          </p:cNvPr>
          <p:cNvSpPr txBox="1"/>
          <p:nvPr/>
        </p:nvSpPr>
        <p:spPr>
          <a:xfrm>
            <a:off x="4167266" y="3755549"/>
            <a:ext cx="914400" cy="369332"/>
          </a:xfrm>
          <a:prstGeom prst="rect">
            <a:avLst/>
          </a:prstGeom>
          <a:noFill/>
        </p:spPr>
        <p:txBody>
          <a:bodyPr wrap="square" rtlCol="0">
            <a:spAutoFit/>
          </a:bodyPr>
          <a:lstStyle/>
          <a:p>
            <a:r>
              <a:rPr lang="en-US" dirty="0"/>
              <a:t>+Add</a:t>
            </a:r>
          </a:p>
        </p:txBody>
      </p:sp>
      <p:sp>
        <p:nvSpPr>
          <p:cNvPr id="8" name="Rectangle: Rounded Corners 7">
            <a:extLst>
              <a:ext uri="{FF2B5EF4-FFF2-40B4-BE49-F238E27FC236}">
                <a16:creationId xmlns:a16="http://schemas.microsoft.com/office/drawing/2014/main" id="{A93F015B-28B8-A9D5-68DB-134C4B039B1F}"/>
              </a:ext>
            </a:extLst>
          </p:cNvPr>
          <p:cNvSpPr/>
          <p:nvPr/>
        </p:nvSpPr>
        <p:spPr>
          <a:xfrm>
            <a:off x="5407702" y="2044006"/>
            <a:ext cx="6355830" cy="342308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ACD3FF8C-C817-03F6-72CC-BFE2DD1C79D2}"/>
              </a:ext>
            </a:extLst>
          </p:cNvPr>
          <p:cNvSpPr txBox="1"/>
          <p:nvPr/>
        </p:nvSpPr>
        <p:spPr>
          <a:xfrm>
            <a:off x="5587651" y="2332983"/>
            <a:ext cx="6790861" cy="2031325"/>
          </a:xfrm>
          <a:prstGeom prst="rect">
            <a:avLst/>
          </a:prstGeom>
          <a:noFill/>
        </p:spPr>
        <p:txBody>
          <a:bodyPr wrap="square" rtlCol="0">
            <a:spAutoFit/>
          </a:bodyPr>
          <a:lstStyle/>
          <a:p>
            <a:r>
              <a:rPr lang="en-US" b="1" dirty="0"/>
              <a:t>Pop up lay out (general idea):</a:t>
            </a:r>
          </a:p>
          <a:p>
            <a:r>
              <a:rPr lang="en-US" dirty="0"/>
              <a:t>Role: </a:t>
            </a:r>
            <a:r>
              <a:rPr lang="en-US" dirty="0" err="1">
                <a:solidFill>
                  <a:schemeClr val="bg2">
                    <a:lumMod val="75000"/>
                  </a:schemeClr>
                </a:solidFill>
              </a:rPr>
              <a:t>Ex.S</a:t>
            </a:r>
            <a:r>
              <a:rPr lang="en-US" dirty="0">
                <a:solidFill>
                  <a:schemeClr val="bg2">
                    <a:lumMod val="75000"/>
                  </a:schemeClr>
                </a:solidFill>
              </a:rPr>
              <a:t>/W &amp; Data Engineering</a:t>
            </a:r>
            <a:r>
              <a:rPr lang="en-US" dirty="0"/>
              <a:t>     Monthly Price: </a:t>
            </a:r>
            <a:r>
              <a:rPr lang="en-US" dirty="0">
                <a:solidFill>
                  <a:schemeClr val="bg2">
                    <a:lumMod val="75000"/>
                  </a:schemeClr>
                </a:solidFill>
              </a:rPr>
              <a:t>$</a:t>
            </a:r>
          </a:p>
          <a:p>
            <a:endParaRPr lang="en-US" dirty="0"/>
          </a:p>
          <a:p>
            <a:r>
              <a:rPr lang="en-US" dirty="0"/>
              <a:t>Document ID:</a:t>
            </a:r>
            <a:r>
              <a:rPr lang="en-US" dirty="0">
                <a:solidFill>
                  <a:schemeClr val="bg2">
                    <a:lumMod val="75000"/>
                  </a:schemeClr>
                </a:solidFill>
              </a:rPr>
              <a:t> #      </a:t>
            </a:r>
            <a:r>
              <a:rPr lang="en-US" dirty="0"/>
              <a:t>Team: </a:t>
            </a:r>
            <a:r>
              <a:rPr lang="en-US" dirty="0">
                <a:solidFill>
                  <a:schemeClr val="bg2">
                    <a:lumMod val="75000"/>
                  </a:schemeClr>
                </a:solidFill>
              </a:rPr>
              <a:t>Ex. IDS</a:t>
            </a:r>
            <a:r>
              <a:rPr lang="en-US" dirty="0"/>
              <a:t>      Type: </a:t>
            </a:r>
            <a:r>
              <a:rPr lang="en-US" dirty="0">
                <a:solidFill>
                  <a:schemeClr val="bg2">
                    <a:lumMod val="75000"/>
                  </a:schemeClr>
                </a:solidFill>
              </a:rPr>
              <a:t>Ex. SoW</a:t>
            </a:r>
          </a:p>
          <a:p>
            <a:endParaRPr lang="en-US" dirty="0"/>
          </a:p>
          <a:p>
            <a:r>
              <a:rPr lang="en-US" dirty="0"/>
              <a:t>Location:</a:t>
            </a:r>
            <a:r>
              <a:rPr lang="en-US" dirty="0">
                <a:solidFill>
                  <a:schemeClr val="bg2">
                    <a:lumMod val="75000"/>
                  </a:schemeClr>
                </a:solidFill>
              </a:rPr>
              <a:t> Ex. USA        </a:t>
            </a:r>
            <a:r>
              <a:rPr lang="en-US" dirty="0"/>
              <a:t>Start Date: </a:t>
            </a:r>
            <a:r>
              <a:rPr lang="en-US" dirty="0">
                <a:solidFill>
                  <a:schemeClr val="bg2">
                    <a:lumMod val="75000"/>
                  </a:schemeClr>
                </a:solidFill>
              </a:rPr>
              <a:t>Date</a:t>
            </a:r>
            <a:r>
              <a:rPr lang="en-US" dirty="0"/>
              <a:t>      End Date: </a:t>
            </a:r>
            <a:r>
              <a:rPr lang="en-US" dirty="0">
                <a:solidFill>
                  <a:schemeClr val="bg2">
                    <a:lumMod val="75000"/>
                  </a:schemeClr>
                </a:solidFill>
              </a:rPr>
              <a:t>Date</a:t>
            </a:r>
            <a:endParaRPr lang="en-US" dirty="0"/>
          </a:p>
          <a:p>
            <a:endParaRPr lang="en-US" dirty="0">
              <a:solidFill>
                <a:schemeClr val="bg2">
                  <a:lumMod val="75000"/>
                </a:schemeClr>
              </a:solidFill>
            </a:endParaRPr>
          </a:p>
        </p:txBody>
      </p:sp>
      <p:sp>
        <p:nvSpPr>
          <p:cNvPr id="11" name="Rectangle 10">
            <a:extLst>
              <a:ext uri="{FF2B5EF4-FFF2-40B4-BE49-F238E27FC236}">
                <a16:creationId xmlns:a16="http://schemas.microsoft.com/office/drawing/2014/main" id="{BA92DDAE-7D4C-FF8E-14F5-2B52B4A5A858}"/>
              </a:ext>
            </a:extLst>
          </p:cNvPr>
          <p:cNvSpPr/>
          <p:nvPr/>
        </p:nvSpPr>
        <p:spPr>
          <a:xfrm>
            <a:off x="10088380" y="4876630"/>
            <a:ext cx="1416705" cy="4009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Save</a:t>
            </a:r>
          </a:p>
        </p:txBody>
      </p:sp>
      <p:sp>
        <p:nvSpPr>
          <p:cNvPr id="12" name="Rectangle 11">
            <a:extLst>
              <a:ext uri="{FF2B5EF4-FFF2-40B4-BE49-F238E27FC236}">
                <a16:creationId xmlns:a16="http://schemas.microsoft.com/office/drawing/2014/main" id="{9EF11C18-C247-DCCF-369D-A9AF3F0DCE2D}"/>
              </a:ext>
            </a:extLst>
          </p:cNvPr>
          <p:cNvSpPr/>
          <p:nvPr/>
        </p:nvSpPr>
        <p:spPr>
          <a:xfrm>
            <a:off x="5630479" y="4872056"/>
            <a:ext cx="1416705" cy="4009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Edit</a:t>
            </a:r>
          </a:p>
        </p:txBody>
      </p:sp>
      <p:sp>
        <p:nvSpPr>
          <p:cNvPr id="13" name="Rectangle 12">
            <a:extLst>
              <a:ext uri="{FF2B5EF4-FFF2-40B4-BE49-F238E27FC236}">
                <a16:creationId xmlns:a16="http://schemas.microsoft.com/office/drawing/2014/main" id="{51E8B764-C9FE-0742-D5C0-3BFDD2E873C8}"/>
              </a:ext>
            </a:extLst>
          </p:cNvPr>
          <p:cNvSpPr/>
          <p:nvPr/>
        </p:nvSpPr>
        <p:spPr>
          <a:xfrm>
            <a:off x="7877264" y="4872056"/>
            <a:ext cx="1416705" cy="4009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Cancel</a:t>
            </a:r>
          </a:p>
        </p:txBody>
      </p:sp>
    </p:spTree>
    <p:extLst>
      <p:ext uri="{BB962C8B-B14F-4D97-AF65-F5344CB8AC3E}">
        <p14:creationId xmlns:p14="http://schemas.microsoft.com/office/powerpoint/2010/main" val="1110110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3876C4-3D2A-BB5F-C617-8BA8022C9DB3}"/>
              </a:ext>
            </a:extLst>
          </p:cNvPr>
          <p:cNvSpPr/>
          <p:nvPr/>
        </p:nvSpPr>
        <p:spPr>
          <a:xfrm>
            <a:off x="454601" y="3739861"/>
            <a:ext cx="11277600" cy="2324101"/>
          </a:xfrm>
          <a:prstGeom prst="rect">
            <a:avLst/>
          </a:prstGeom>
          <a:gradFill flip="none" rotWithShape="1">
            <a:gsLst>
              <a:gs pos="83000">
                <a:srgbClr val="00B0F0"/>
              </a:gs>
              <a:gs pos="100000">
                <a:srgbClr val="7030A0"/>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ctr">
              <a:spcAft>
                <a:spcPts val="600"/>
              </a:spcAft>
            </a:pPr>
            <a:r>
              <a:rPr lang="en-US" sz="2800" u="sng" dirty="0"/>
              <a:t>New Row</a:t>
            </a:r>
          </a:p>
          <a:p>
            <a:pPr algn="ctr">
              <a:spcAft>
                <a:spcPts val="600"/>
              </a:spcAft>
            </a:pPr>
            <a:r>
              <a:rPr lang="en-US" sz="2800" u="sng" dirty="0"/>
              <a:t>A*</a:t>
            </a:r>
            <a:r>
              <a:rPr lang="en-US" sz="2800" dirty="0"/>
              <a:t>    </a:t>
            </a:r>
            <a:r>
              <a:rPr lang="en-US" sz="2800" u="sng" dirty="0"/>
              <a:t>B*</a:t>
            </a:r>
            <a:r>
              <a:rPr lang="en-US" sz="2800" dirty="0"/>
              <a:t>    </a:t>
            </a:r>
            <a:r>
              <a:rPr lang="en-US" sz="2800" u="sng" dirty="0"/>
              <a:t>C*</a:t>
            </a:r>
            <a:r>
              <a:rPr lang="en-US" sz="2800" dirty="0"/>
              <a:t>    </a:t>
            </a:r>
            <a:r>
              <a:rPr lang="en-US" sz="2800" u="sng" dirty="0"/>
              <a:t>D</a:t>
            </a:r>
            <a:r>
              <a:rPr lang="en-US" sz="2800" dirty="0"/>
              <a:t>    …</a:t>
            </a:r>
          </a:p>
          <a:p>
            <a:pPr algn="ctr">
              <a:spcAft>
                <a:spcPts val="600"/>
              </a:spcAft>
            </a:pPr>
            <a:r>
              <a:rPr lang="en-US" sz="2800" dirty="0"/>
              <a:t>----   ----   ----   ---    --</a:t>
            </a:r>
          </a:p>
        </p:txBody>
      </p:sp>
      <p:sp>
        <p:nvSpPr>
          <p:cNvPr id="2" name="Rectangle 1">
            <a:extLst>
              <a:ext uri="{FF2B5EF4-FFF2-40B4-BE49-F238E27FC236}">
                <a16:creationId xmlns:a16="http://schemas.microsoft.com/office/drawing/2014/main" id="{C8EFB7AD-D857-2DA0-6789-A0E47041EFF9}"/>
              </a:ext>
            </a:extLst>
          </p:cNvPr>
          <p:cNvSpPr/>
          <p:nvPr/>
        </p:nvSpPr>
        <p:spPr>
          <a:xfrm>
            <a:off x="7915274" y="4324254"/>
            <a:ext cx="1844158" cy="369332"/>
          </a:xfrm>
          <a:prstGeom prst="rect">
            <a:avLst/>
          </a:prstGeom>
        </p:spPr>
        <p:txBody>
          <a:bodyPr wrap="none">
            <a:spAutoFit/>
          </a:bodyPr>
          <a:lstStyle/>
          <a:p>
            <a:pPr algn="ctr">
              <a:spcAft>
                <a:spcPts val="600"/>
              </a:spcAft>
            </a:pPr>
            <a:r>
              <a:rPr lang="en-US" dirty="0"/>
              <a:t>* Means required</a:t>
            </a:r>
          </a:p>
        </p:txBody>
      </p:sp>
      <p:sp>
        <p:nvSpPr>
          <p:cNvPr id="3" name="Rectangle 2">
            <a:extLst>
              <a:ext uri="{FF2B5EF4-FFF2-40B4-BE49-F238E27FC236}">
                <a16:creationId xmlns:a16="http://schemas.microsoft.com/office/drawing/2014/main" id="{FAF59EFD-5845-DBBE-5453-1D56A63F08C1}"/>
              </a:ext>
            </a:extLst>
          </p:cNvPr>
          <p:cNvSpPr/>
          <p:nvPr/>
        </p:nvSpPr>
        <p:spPr>
          <a:xfrm>
            <a:off x="9429280" y="5625969"/>
            <a:ext cx="1883771" cy="369332"/>
          </a:xfrm>
          <a:prstGeom prst="rect">
            <a:avLst/>
          </a:prstGeom>
          <a:ln>
            <a:solidFill>
              <a:schemeClr val="accent1"/>
            </a:solidFill>
          </a:ln>
        </p:spPr>
        <p:txBody>
          <a:bodyPr wrap="square" lIns="91440" tIns="45720" rIns="91440" bIns="45720" anchor="t">
            <a:spAutoFit/>
          </a:bodyPr>
          <a:lstStyle/>
          <a:p>
            <a:pPr algn="ctr">
              <a:spcAft>
                <a:spcPts val="600"/>
              </a:spcAft>
            </a:pPr>
            <a:r>
              <a:rPr lang="en-US"/>
              <a:t>Save &amp; Continue</a:t>
            </a:r>
          </a:p>
        </p:txBody>
      </p:sp>
      <p:sp>
        <p:nvSpPr>
          <p:cNvPr id="6" name="TextBox 5">
            <a:extLst>
              <a:ext uri="{FF2B5EF4-FFF2-40B4-BE49-F238E27FC236}">
                <a16:creationId xmlns:a16="http://schemas.microsoft.com/office/drawing/2014/main" id="{362709DD-735C-85EF-245A-7EE33FFF4ADB}"/>
              </a:ext>
            </a:extLst>
          </p:cNvPr>
          <p:cNvSpPr txBox="1"/>
          <p:nvPr/>
        </p:nvSpPr>
        <p:spPr>
          <a:xfrm>
            <a:off x="269822" y="422413"/>
            <a:ext cx="542644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Pop-up Concept </a:t>
            </a:r>
          </a:p>
        </p:txBody>
      </p:sp>
      <p:sp>
        <p:nvSpPr>
          <p:cNvPr id="5" name="TextBox 4">
            <a:extLst>
              <a:ext uri="{FF2B5EF4-FFF2-40B4-BE49-F238E27FC236}">
                <a16:creationId xmlns:a16="http://schemas.microsoft.com/office/drawing/2014/main" id="{8D8ED110-8021-9F65-4444-325995E9F070}"/>
              </a:ext>
            </a:extLst>
          </p:cNvPr>
          <p:cNvSpPr txBox="1"/>
          <p:nvPr/>
        </p:nvSpPr>
        <p:spPr>
          <a:xfrm>
            <a:off x="269822" y="1007188"/>
            <a:ext cx="11150184" cy="1015663"/>
          </a:xfrm>
          <a:prstGeom prst="rect">
            <a:avLst/>
          </a:prstGeom>
          <a:noFill/>
        </p:spPr>
        <p:txBody>
          <a:bodyPr wrap="square" rtlCol="0">
            <a:spAutoFit/>
          </a:bodyPr>
          <a:lstStyle/>
          <a:p>
            <a:r>
              <a:rPr lang="en-US" sz="2000" dirty="0"/>
              <a:t>The required element will depend on the client</a:t>
            </a:r>
          </a:p>
          <a:p>
            <a:r>
              <a:rPr lang="en-US" sz="2000" dirty="0"/>
              <a:t>Will be show which sections are required by having “</a:t>
            </a:r>
            <a:r>
              <a:rPr lang="en-US" sz="2000" dirty="0">
                <a:solidFill>
                  <a:srgbClr val="FF0000"/>
                </a:solidFill>
              </a:rPr>
              <a:t>*</a:t>
            </a:r>
            <a:r>
              <a:rPr lang="en-US" sz="2000" dirty="0"/>
              <a:t>”</a:t>
            </a:r>
            <a:r>
              <a:rPr lang="en-US" sz="2000" dirty="0">
                <a:solidFill>
                  <a:srgbClr val="FF0000"/>
                </a:solidFill>
              </a:rPr>
              <a:t> </a:t>
            </a:r>
          </a:p>
          <a:p>
            <a:endParaRPr lang="en-US" sz="2000" dirty="0"/>
          </a:p>
        </p:txBody>
      </p:sp>
    </p:spTree>
    <p:extLst>
      <p:ext uri="{BB962C8B-B14F-4D97-AF65-F5344CB8AC3E}">
        <p14:creationId xmlns:p14="http://schemas.microsoft.com/office/powerpoint/2010/main" val="543651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C25C9-69CD-8F6B-D996-D679DB5096BC}"/>
              </a:ext>
            </a:extLst>
          </p:cNvPr>
          <p:cNvSpPr>
            <a:spLocks noGrp="1"/>
          </p:cNvSpPr>
          <p:nvPr>
            <p:ph type="title"/>
          </p:nvPr>
        </p:nvSpPr>
        <p:spPr/>
        <p:txBody>
          <a:bodyPr/>
          <a:lstStyle/>
          <a:p>
            <a:r>
              <a:rPr lang="en-US">
                <a:cs typeface="Calibri Light"/>
              </a:rPr>
              <a:t>Placeholder for data forecasting + Invoices</a:t>
            </a:r>
            <a:endParaRPr lang="en-US"/>
          </a:p>
        </p:txBody>
      </p:sp>
      <p:sp>
        <p:nvSpPr>
          <p:cNvPr id="3" name="TextBox 2">
            <a:extLst>
              <a:ext uri="{FF2B5EF4-FFF2-40B4-BE49-F238E27FC236}">
                <a16:creationId xmlns:a16="http://schemas.microsoft.com/office/drawing/2014/main" id="{33E66A97-0B85-66F4-F699-79CE6326F434}"/>
              </a:ext>
            </a:extLst>
          </p:cNvPr>
          <p:cNvSpPr txBox="1"/>
          <p:nvPr/>
        </p:nvSpPr>
        <p:spPr>
          <a:xfrm>
            <a:off x="842513" y="1705155"/>
            <a:ext cx="76746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Here is where we will address aggregate data</a:t>
            </a:r>
          </a:p>
        </p:txBody>
      </p:sp>
    </p:spTree>
    <p:extLst>
      <p:ext uri="{BB962C8B-B14F-4D97-AF65-F5344CB8AC3E}">
        <p14:creationId xmlns:p14="http://schemas.microsoft.com/office/powerpoint/2010/main" val="1910669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5FC48-9AEC-C3BB-0F7F-2ADBB54A936C}"/>
              </a:ext>
            </a:extLst>
          </p:cNvPr>
          <p:cNvSpPr>
            <a:spLocks noGrp="1"/>
          </p:cNvSpPr>
          <p:nvPr>
            <p:ph type="title"/>
          </p:nvPr>
        </p:nvSpPr>
        <p:spPr/>
        <p:txBody>
          <a:bodyPr/>
          <a:lstStyle/>
          <a:p>
            <a:r>
              <a:rPr lang="en-US"/>
              <a:t>Details</a:t>
            </a:r>
          </a:p>
        </p:txBody>
      </p:sp>
      <p:sp>
        <p:nvSpPr>
          <p:cNvPr id="3" name="Content Placeholder 2">
            <a:extLst>
              <a:ext uri="{FF2B5EF4-FFF2-40B4-BE49-F238E27FC236}">
                <a16:creationId xmlns:a16="http://schemas.microsoft.com/office/drawing/2014/main" id="{0E0C0C51-2752-A006-D3A8-85D04638C851}"/>
              </a:ext>
            </a:extLst>
          </p:cNvPr>
          <p:cNvSpPr>
            <a:spLocks noGrp="1"/>
          </p:cNvSpPr>
          <p:nvPr>
            <p:ph idx="1"/>
          </p:nvPr>
        </p:nvSpPr>
        <p:spPr>
          <a:xfrm>
            <a:off x="838200" y="1417660"/>
            <a:ext cx="10515600" cy="5278561"/>
          </a:xfrm>
        </p:spPr>
        <p:txBody>
          <a:bodyPr vert="horz" lIns="91440" tIns="45720" rIns="91440" bIns="45720" rtlCol="0" anchor="t">
            <a:normAutofit/>
          </a:bodyPr>
          <a:lstStyle/>
          <a:p>
            <a:r>
              <a:rPr lang="en-US" sz="2000" dirty="0"/>
              <a:t>Each tab will have search or filter feature when searching specific data on each tab </a:t>
            </a:r>
            <a:r>
              <a:rPr lang="en-US" sz="2000" dirty="0">
                <a:ea typeface="+mn-lt"/>
                <a:cs typeface="+mn-lt"/>
              </a:rPr>
              <a:t>∇</a:t>
            </a:r>
            <a:endParaRPr lang="en-US" sz="2000" dirty="0"/>
          </a:p>
          <a:p>
            <a:r>
              <a:rPr lang="en-US" sz="2000" dirty="0"/>
              <a:t>Each section will have drop menu when fixing info </a:t>
            </a:r>
            <a:endParaRPr lang="en-US" sz="2000" dirty="0">
              <a:cs typeface="Calibri"/>
            </a:endParaRPr>
          </a:p>
          <a:p>
            <a:r>
              <a:rPr lang="en-US" sz="2000" dirty="0"/>
              <a:t>When adding info on each tab, there will be a feature that will have a pop up to fill out the mandatory info * pop up will be reused…</a:t>
            </a:r>
            <a:endParaRPr lang="en-US" sz="2000" dirty="0">
              <a:cs typeface="Calibri"/>
            </a:endParaRPr>
          </a:p>
          <a:p>
            <a:r>
              <a:rPr lang="en-US" sz="2000" dirty="0"/>
              <a:t>You be able to delete item if needed so </a:t>
            </a:r>
          </a:p>
          <a:p>
            <a:r>
              <a:rPr lang="en-US" sz="2000" dirty="0"/>
              <a:t>Will have a hide component to hide the columns that don’t want be displaying </a:t>
            </a:r>
          </a:p>
          <a:p>
            <a:r>
              <a:rPr lang="en-US" sz="2000" dirty="0"/>
              <a:t>The highlighted part are that is most important to have displayed </a:t>
            </a:r>
          </a:p>
          <a:p>
            <a:endParaRPr lang="en-US" sz="2000" dirty="0"/>
          </a:p>
          <a:p>
            <a:pPr marL="0" indent="0">
              <a:buNone/>
            </a:pPr>
            <a:r>
              <a:rPr lang="en-US" sz="2000" dirty="0"/>
              <a:t>Future Ideas:</a:t>
            </a:r>
          </a:p>
          <a:p>
            <a:r>
              <a:rPr lang="en-US" sz="2000" dirty="0"/>
              <a:t>Importing data automatically </a:t>
            </a:r>
          </a:p>
          <a:p>
            <a:r>
              <a:rPr lang="en-US" sz="2000" dirty="0"/>
              <a:t>When updating the billing section: The current amount will be displayed and if need to adjust there will be a feature that will add the current and the necessary current to create new current</a:t>
            </a:r>
          </a:p>
          <a:p>
            <a:pPr marL="0" indent="0">
              <a:buNone/>
            </a:pPr>
            <a:endParaRPr lang="en-US" sz="2000" dirty="0"/>
          </a:p>
          <a:p>
            <a:endParaRPr lang="en-US" sz="2000" dirty="0"/>
          </a:p>
          <a:p>
            <a:endParaRPr lang="en-US" dirty="0"/>
          </a:p>
        </p:txBody>
      </p:sp>
    </p:spTree>
    <p:extLst>
      <p:ext uri="{BB962C8B-B14F-4D97-AF65-F5344CB8AC3E}">
        <p14:creationId xmlns:p14="http://schemas.microsoft.com/office/powerpoint/2010/main" val="2771998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EB1D9-9184-91EE-9731-275CD259CC4B}"/>
              </a:ext>
            </a:extLst>
          </p:cNvPr>
          <p:cNvSpPr>
            <a:spLocks noGrp="1"/>
          </p:cNvSpPr>
          <p:nvPr>
            <p:ph type="title"/>
          </p:nvPr>
        </p:nvSpPr>
        <p:spPr/>
        <p:txBody>
          <a:bodyPr/>
          <a:lstStyle/>
          <a:p>
            <a:r>
              <a:rPr lang="en-US"/>
              <a:t>Clarification questions </a:t>
            </a:r>
          </a:p>
        </p:txBody>
      </p:sp>
      <p:sp>
        <p:nvSpPr>
          <p:cNvPr id="3" name="Content Placeholder 2">
            <a:extLst>
              <a:ext uri="{FF2B5EF4-FFF2-40B4-BE49-F238E27FC236}">
                <a16:creationId xmlns:a16="http://schemas.microsoft.com/office/drawing/2014/main" id="{CEA63BEE-C3A3-46F5-3151-069A9417A6EE}"/>
              </a:ext>
            </a:extLst>
          </p:cNvPr>
          <p:cNvSpPr>
            <a:spLocks noGrp="1"/>
          </p:cNvSpPr>
          <p:nvPr>
            <p:ph idx="1"/>
          </p:nvPr>
        </p:nvSpPr>
        <p:spPr/>
        <p:txBody>
          <a:bodyPr>
            <a:normAutofit/>
          </a:bodyPr>
          <a:lstStyle/>
          <a:p>
            <a:r>
              <a:rPr lang="en-US" sz="2000"/>
              <a:t>Are the contracts under a specific name or it an ID number?</a:t>
            </a:r>
          </a:p>
          <a:p>
            <a:r>
              <a:rPr lang="en-US" sz="2000"/>
              <a:t>If a contract is inactive, do you want the start and end date displayed too? And if its active, do you want the start day to be displayed </a:t>
            </a:r>
          </a:p>
          <a:p>
            <a:r>
              <a:rPr lang="en-US" sz="2000"/>
              <a:t>Do different contracts have similar or the same role? If so, does this make a difference in the billing?</a:t>
            </a:r>
          </a:p>
          <a:p>
            <a:r>
              <a:rPr lang="en-US" sz="2000"/>
              <a:t>Does everyone who have the same roll have the same billing or it depends on the level they hold even thought they are the same role?</a:t>
            </a:r>
          </a:p>
          <a:p>
            <a:r>
              <a:rPr lang="en-US" sz="2000"/>
              <a:t>Do you want the billing tracked back to a specific EID or just displaying the roles with the billing? </a:t>
            </a:r>
          </a:p>
          <a:p>
            <a:endParaRPr lang="en-US"/>
          </a:p>
        </p:txBody>
      </p:sp>
    </p:spTree>
    <p:extLst>
      <p:ext uri="{BB962C8B-B14F-4D97-AF65-F5344CB8AC3E}">
        <p14:creationId xmlns:p14="http://schemas.microsoft.com/office/powerpoint/2010/main" val="7009900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7A201A9A8B114FA5BA1B63C5970DAC" ma:contentTypeVersion="5" ma:contentTypeDescription="Create a new document." ma:contentTypeScope="" ma:versionID="d50789ace7749c84b14bcc5230cb54eb">
  <xsd:schema xmlns:xsd="http://www.w3.org/2001/XMLSchema" xmlns:xs="http://www.w3.org/2001/XMLSchema" xmlns:p="http://schemas.microsoft.com/office/2006/metadata/properties" xmlns:ns3="97a66853-f1b0-4ef2-829b-0936421a56a3" xmlns:ns4="69a67e07-2235-46e1-a742-2a77a7da7439" targetNamespace="http://schemas.microsoft.com/office/2006/metadata/properties" ma:root="true" ma:fieldsID="2494743db2c37ccea2eb8956c044ccb8" ns3:_="" ns4:_="">
    <xsd:import namespace="97a66853-f1b0-4ef2-829b-0936421a56a3"/>
    <xsd:import namespace="69a67e07-2235-46e1-a742-2a77a7da743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a66853-f1b0-4ef2-829b-0936421a56a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9a67e07-2235-46e1-a742-2a77a7da743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C39655-77AB-416F-9B69-AD8A2A3E9C22}">
  <ds:schemaRefs>
    <ds:schemaRef ds:uri="69a67e07-2235-46e1-a742-2a77a7da7439"/>
    <ds:schemaRef ds:uri="97a66853-f1b0-4ef2-829b-0936421a56a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B21A519-C120-4C8A-8F96-3DC3968EE38E}">
  <ds:schemaRefs>
    <ds:schemaRef ds:uri="69a67e07-2235-46e1-a742-2a77a7da7439"/>
    <ds:schemaRef ds:uri="97a66853-f1b0-4ef2-829b-0936421a56a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3D3DE0E-6B4B-48CE-BED8-8C167C85FA6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766</Words>
  <Application>Microsoft Office PowerPoint</Application>
  <PresentationFormat>Widescreen</PresentationFormat>
  <Paragraphs>108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Resource</vt:lpstr>
      <vt:lpstr>Contract</vt:lpstr>
      <vt:lpstr>Roles</vt:lpstr>
      <vt:lpstr>PowerPoint Presentation</vt:lpstr>
      <vt:lpstr>Placeholder for data forecasting + Invoices</vt:lpstr>
      <vt:lpstr>Details</vt:lpstr>
      <vt:lpstr>Clarification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dc:title>
  <dc:creator>Garcia, Mariela C.</dc:creator>
  <cp:lastModifiedBy>Garcia, Mariela C.</cp:lastModifiedBy>
  <cp:revision>2</cp:revision>
  <dcterms:created xsi:type="dcterms:W3CDTF">2022-06-17T19:44:03Z</dcterms:created>
  <dcterms:modified xsi:type="dcterms:W3CDTF">2022-06-27T17:01:29Z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0x010100577A201A9A8B114FA5BA1B63C5970DAC</vt:lpwstr>
  </property>
</Properties>
</file>