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300AB-0B0B-455A-98BF-A0EB34224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3EA09-CABF-43EE-B56D-D023487D5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CF76-6611-42AD-B257-191ADCCC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B57E-C910-474C-8062-A0D40559DFC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44A1-6C5F-4C0D-A619-FB978F76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37967-F93B-412B-844E-0EFF326D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935A-E598-4F56-96E0-0CC555166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1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0FDF-B6ED-4765-BAD5-C5DB8F0B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0018A-046F-4055-B675-9789FE30D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BC94E-1C3B-424F-8D1E-F82EBDE7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B57E-C910-474C-8062-A0D40559DFC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FC80-A417-4054-B674-FE0595CE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150EA-E2F9-4ED1-BF62-4BFF6128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935A-E598-4F56-96E0-0CC555166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64F0C-9784-4524-AF10-55571E8A0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F6E9A-1189-4FE0-9D91-05D5902CF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428B-8D3F-4C22-8EB8-130BAAC7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B57E-C910-474C-8062-A0D40559DFC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DA9EE-00BD-4F49-A44F-B103326D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F012-73F5-42A9-99FB-7F3C7593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935A-E598-4F56-96E0-0CC555166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F430-39AE-42BC-B8DE-03F52387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A4B8-59B9-48A1-880D-2F78F596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A13EC-2AF6-4D27-895D-5DBCBB62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B57E-C910-474C-8062-A0D40559DFC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989E0-BFCB-4C75-BB3E-2634112C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58499-02CC-4B8F-9DDF-19D97A3F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935A-E598-4F56-96E0-0CC555166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7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4F2B-6AC4-47B8-9AC6-D5B29F53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DA2C-05CD-4E2A-A825-E89BC675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753F-3953-4BAF-B406-159093CC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B57E-C910-474C-8062-A0D40559DFC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4E654-BAAE-4F6B-886C-E4825227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55564-037C-4CD3-9C64-47665BD8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935A-E598-4F56-96E0-0CC555166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6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8E5E-64B0-464D-887F-6E7F0CD2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04C44-A740-4EA9-BE5E-A46207463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27B4F-5535-4536-ABDE-8498D752F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2B195-74E4-4349-8DF9-027B285F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B57E-C910-474C-8062-A0D40559DFC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6753D-D2BC-469D-87BD-6CFCB4C2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4D14E-77A5-4C24-9F9E-3EBC3806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935A-E598-4F56-96E0-0CC555166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3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09D5-C715-4026-A3ED-A5964E3D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78292-790D-47F2-BC5E-C4143D77C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EA210-3D5F-4294-8A77-3B2249C1B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C73B0-9DED-460C-8D91-947683293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F99C8-B433-4E8B-80DD-BC206971F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4C619-0E70-4CFB-9435-DF76E711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B57E-C910-474C-8062-A0D40559DFC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B6931-2EFA-4D41-805E-E0E161F1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B2528-62EB-4DAD-92B8-9E734C8F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935A-E598-4F56-96E0-0CC555166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6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030F-3656-427B-83E1-537F4B5E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C6F74-EB42-4C80-84AF-C2867EA0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B57E-C910-474C-8062-A0D40559DFC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13744-A50C-457A-ABB4-0599E7E3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6B7BE-BD15-48FC-9938-0E2AC135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935A-E598-4F56-96E0-0CC555166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9827E-FCD3-4BAE-853C-F26A581B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B57E-C910-474C-8062-A0D40559DFC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4183F-6FFC-4BB6-9DD8-F9D8E345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7F4AF-A9FA-4202-9484-2E110DA1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935A-E598-4F56-96E0-0CC555166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9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A26D-BBFF-4141-8674-CB62BF86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D4A6-37A9-4A6D-8F4F-8D90BBA2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E3039-38BF-411A-872D-2C1201CC5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EDDE9-3CA6-4DFF-A238-CA05B399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B57E-C910-474C-8062-A0D40559DFC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6A207-60C4-49EA-B4E5-86C96F2D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A1D33-DFD5-4F31-B295-4043B351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935A-E598-4F56-96E0-0CC555166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0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5858-B722-471C-B6CD-7C3CB603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E9C69-FAD7-42BC-BC05-DDBF35F3F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E53C7-107B-4160-8325-25575B259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C9FD8-1E6D-4142-88E9-1EE0D084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B57E-C910-474C-8062-A0D40559DFC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9F08A-C8DF-4FE1-BD58-903815F5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1181C-9E10-468B-8D6B-24A22CF1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6935A-E598-4F56-96E0-0CC555166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7AECC-A447-4204-84A2-294E63AE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81370-A5C6-4805-97FD-64782C9B9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6FFA-7B9D-4F77-ADF1-C968F4C5F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B57E-C910-474C-8062-A0D40559DFC9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0FFAB-CBE6-4F54-90D5-607A2EB18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A104E-8E8F-448A-A107-6C5E2B827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6935A-E598-4F56-96E0-0CC555166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8B9D-19CB-7FAD-F24D-801FC897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5B4462-4F50-0DDE-B7ED-3400ABC3E5E1}"/>
              </a:ext>
            </a:extLst>
          </p:cNvPr>
          <p:cNvSpPr txBox="1">
            <a:spLocks/>
          </p:cNvSpPr>
          <p:nvPr/>
        </p:nvSpPr>
        <p:spPr>
          <a:xfrm>
            <a:off x="4896921" y="1594539"/>
            <a:ext cx="2398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Contract: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2F7BCA-467F-0E19-69BD-F411FAF195C8}"/>
              </a:ext>
            </a:extLst>
          </p:cNvPr>
          <p:cNvSpPr txBox="1">
            <a:spLocks/>
          </p:cNvSpPr>
          <p:nvPr/>
        </p:nvSpPr>
        <p:spPr>
          <a:xfrm>
            <a:off x="8780982" y="1598654"/>
            <a:ext cx="20899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Role: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5DD968-9447-1F3B-2D62-A761E77343C8}"/>
              </a:ext>
            </a:extLst>
          </p:cNvPr>
          <p:cNvSpPr txBox="1">
            <a:spLocks/>
          </p:cNvSpPr>
          <p:nvPr/>
        </p:nvSpPr>
        <p:spPr>
          <a:xfrm>
            <a:off x="838200" y="1598656"/>
            <a:ext cx="2572820" cy="1321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Resource: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154CF-FE0B-F461-214E-70F52E6F8EDA}"/>
              </a:ext>
            </a:extLst>
          </p:cNvPr>
          <p:cNvSpPr txBox="1"/>
          <p:nvPr/>
        </p:nvSpPr>
        <p:spPr>
          <a:xfrm>
            <a:off x="838200" y="3066757"/>
            <a:ext cx="1003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is a tab, in which are linked to the next page that we will have  the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6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7CADC4-DC0B-405C-8629-EAAA3994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B5C77-CF52-4A39-8799-7F8372787D11}"/>
              </a:ext>
            </a:extLst>
          </p:cNvPr>
          <p:cNvSpPr txBox="1"/>
          <p:nvPr/>
        </p:nvSpPr>
        <p:spPr>
          <a:xfrm>
            <a:off x="658251" y="1579098"/>
            <a:ext cx="10875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Will have each person EID that on the data  </a:t>
            </a:r>
          </a:p>
          <a:p>
            <a:pPr marL="285750" indent="-285750">
              <a:buFontTx/>
              <a:buChar char="-"/>
            </a:pPr>
            <a:r>
              <a:rPr lang="en-US" dirty="0"/>
              <a:t>Linked to the contract that they are doing 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Everyone will have their own line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is important because there might be individuals that are working in different contracts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43AEEF0-AC84-1A3F-DBC9-EA30B7F27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86104"/>
              </p:ext>
            </p:extLst>
          </p:nvPr>
        </p:nvGraphicFramePr>
        <p:xfrm>
          <a:off x="658251" y="333342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81771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55838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Resource(EID)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Name or ID number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5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mahkayla.mckenzie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9940395089-App Data </a:t>
                      </a:r>
                      <a:r>
                        <a:rPr lang="en-US" dirty="0" err="1"/>
                        <a:t>Engg</a:t>
                      </a:r>
                      <a:r>
                        <a:rPr lang="en-US" dirty="0"/>
                        <a:t>-SOW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3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naveena.v.nair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9940356628-BP&amp;T-SOW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02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Ect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306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15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8B47-AC8D-4DB0-A4DA-1A283BB6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82555-DB98-491C-9DC3-D68505A47020}"/>
              </a:ext>
            </a:extLst>
          </p:cNvPr>
          <p:cNvSpPr txBox="1"/>
          <p:nvPr/>
        </p:nvSpPr>
        <p:spPr>
          <a:xfrm>
            <a:off x="658251" y="1579098"/>
            <a:ext cx="108754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Will the contracts have the name and/or ID </a:t>
            </a:r>
          </a:p>
          <a:p>
            <a:pPr marL="285750" indent="-285750">
              <a:buFontTx/>
              <a:buChar char="-"/>
            </a:pPr>
            <a:r>
              <a:rPr lang="en-US" dirty="0"/>
              <a:t>Default active </a:t>
            </a:r>
          </a:p>
          <a:p>
            <a:pPr marL="285750" indent="-285750">
              <a:buFontTx/>
              <a:buChar char="-"/>
            </a:pPr>
            <a:r>
              <a:rPr lang="en-US" dirty="0"/>
              <a:t>Linked to roles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Will have drop down menu for the different type of roles that each contract has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Example: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14BC10F-31C8-2523-E59D-4944304E0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48432"/>
              </p:ext>
            </p:extLst>
          </p:nvPr>
        </p:nvGraphicFramePr>
        <p:xfrm>
          <a:off x="838200" y="342900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392205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379129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869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Contract Name/ID number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 or Inactive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388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761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Inactive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365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456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30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65B0-AA82-4A48-A0A0-18092620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A693C-2FBC-424B-8119-F2190CE79109}"/>
              </a:ext>
            </a:extLst>
          </p:cNvPr>
          <p:cNvSpPr txBox="1"/>
          <p:nvPr/>
        </p:nvSpPr>
        <p:spPr>
          <a:xfrm>
            <a:off x="658251" y="1579098"/>
            <a:ext cx="10875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Each role of the different contract will be there </a:t>
            </a:r>
          </a:p>
          <a:p>
            <a:pPr marL="285750" indent="-285750">
              <a:buFontTx/>
              <a:buChar char="-"/>
            </a:pPr>
            <a:r>
              <a:rPr lang="en-US" dirty="0"/>
              <a:t>Billing of client will be displayed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737035-1F3D-2937-944C-117481B02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9895"/>
              </p:ext>
            </p:extLst>
          </p:nvPr>
        </p:nvGraphicFramePr>
        <p:xfrm>
          <a:off x="838200" y="287221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299600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52800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51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9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5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402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11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B1D9-9184-91EE-9731-275CD259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Clarification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3BEE-C3A3-46F5-3151-069A9417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 contracts under a specific name or it an ID number?</a:t>
            </a:r>
          </a:p>
          <a:p>
            <a:r>
              <a:rPr lang="en-US" dirty="0"/>
              <a:t>If a contract is inactive, do you want the start and end date displayed too? And if its active, do you want the start day to be displayed </a:t>
            </a:r>
          </a:p>
          <a:p>
            <a:r>
              <a:rPr lang="en-US" dirty="0"/>
              <a:t>Do different contracts have similar or the same role? If so, does this make a difference in the billing?</a:t>
            </a:r>
          </a:p>
          <a:p>
            <a:r>
              <a:rPr lang="en-US" dirty="0"/>
              <a:t>Does everyone who have the same roll have the same billing or it depends on the level they hold even thought they are the same role?</a:t>
            </a:r>
          </a:p>
          <a:p>
            <a:r>
              <a:rPr lang="en-US" dirty="0"/>
              <a:t>Do you want the billing tracked back to a specific EID or just displaying the roles with the billing?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9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275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Main Menu</vt:lpstr>
      <vt:lpstr>Resource</vt:lpstr>
      <vt:lpstr>Contract</vt:lpstr>
      <vt:lpstr>Roles</vt:lpstr>
      <vt:lpstr>Clarification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</dc:title>
  <dc:creator>Garcia, Mariela C.</dc:creator>
  <cp:lastModifiedBy>Garcia, Mariela C.</cp:lastModifiedBy>
  <cp:revision>3</cp:revision>
  <dcterms:created xsi:type="dcterms:W3CDTF">2022-06-17T19:44:03Z</dcterms:created>
  <dcterms:modified xsi:type="dcterms:W3CDTF">2022-06-22T18:58:21Z</dcterms:modified>
</cp:coreProperties>
</file>