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76" r:id="rId2"/>
    <p:sldId id="278" r:id="rId3"/>
    <p:sldId id="272" r:id="rId4"/>
    <p:sldId id="274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9"/>
    <p:restoredTop sz="96327"/>
  </p:normalViewPr>
  <p:slideViewPr>
    <p:cSldViewPr snapToGrid="0" snapToObjects="1">
      <p:cViewPr>
        <p:scale>
          <a:sx n="75" d="100"/>
          <a:sy n="75" d="100"/>
        </p:scale>
        <p:origin x="235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8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D4058-AAB6-AA41-91BC-40F6DD51D545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FCEF6-CE32-2745-A3DB-B2B4466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/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gradFill flip="none" rotWithShape="1">
                <a:gsLst>
                  <a:gs pos="83000">
                    <a:srgbClr val="00B0F0"/>
                  </a:gs>
                  <a:gs pos="100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2800" u="sng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Navigate to: </a:t>
                </a:r>
                <a:r>
                  <a:rPr lang="en-US" sz="2800" u="sng" dirty="0"/>
                  <a:t>Contract Table,</a:t>
                </a:r>
                <a:r>
                  <a:rPr lang="en-US" sz="2800" dirty="0"/>
                  <a:t> </a:t>
                </a:r>
                <a:r>
                  <a:rPr lang="en-US" sz="2800" u="sng" dirty="0"/>
                  <a:t>Roles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u="sng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Resources Table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u="sng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B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C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Show All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   -----   -----   -----   -----------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   -----   -----   -----   -----------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                                         + New Row                             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876C4-3D2A-BB5F-C617-8BA8022C9DB3}"/>
              </a:ext>
            </a:extLst>
          </p:cNvPr>
          <p:cNvSpPr/>
          <p:nvPr/>
        </p:nvSpPr>
        <p:spPr>
          <a:xfrm>
            <a:off x="457200" y="718065"/>
            <a:ext cx="11277600" cy="2324101"/>
          </a:xfrm>
          <a:prstGeom prst="rect">
            <a:avLst/>
          </a:prstGeom>
          <a:gradFill flip="none" rotWithShape="1">
            <a:gsLst>
              <a:gs pos="83000">
                <a:srgbClr val="00B0F0"/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u="sng" dirty="0"/>
              <a:t>New Row</a:t>
            </a:r>
          </a:p>
          <a:p>
            <a:pPr algn="ctr">
              <a:spcAft>
                <a:spcPts val="600"/>
              </a:spcAft>
            </a:pPr>
            <a:r>
              <a:rPr lang="en-US" sz="2800" u="sng" dirty="0"/>
              <a:t>A*</a:t>
            </a:r>
            <a:r>
              <a:rPr lang="en-US" sz="2800" dirty="0"/>
              <a:t>    </a:t>
            </a:r>
            <a:r>
              <a:rPr lang="en-US" sz="2800" u="sng" dirty="0"/>
              <a:t>B*</a:t>
            </a:r>
            <a:r>
              <a:rPr lang="en-US" sz="2800" dirty="0"/>
              <a:t>    </a:t>
            </a:r>
            <a:r>
              <a:rPr lang="en-US" sz="2800" u="sng" dirty="0"/>
              <a:t>C*</a:t>
            </a:r>
            <a:r>
              <a:rPr lang="en-US" sz="2800" dirty="0"/>
              <a:t>    </a:t>
            </a:r>
            <a:r>
              <a:rPr lang="en-US" sz="2800" u="sng" dirty="0"/>
              <a:t>D</a:t>
            </a:r>
            <a:r>
              <a:rPr lang="en-US" sz="2800" dirty="0"/>
              <a:t>    …</a:t>
            </a:r>
          </a:p>
          <a:p>
            <a:pPr algn="ctr">
              <a:spcAft>
                <a:spcPts val="600"/>
              </a:spcAft>
            </a:pPr>
            <a:r>
              <a:rPr lang="en-US" sz="2800" dirty="0"/>
              <a:t>----   ----   ----   ---    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FB7AD-D857-2DA0-6789-A0E47041EFF9}"/>
              </a:ext>
            </a:extLst>
          </p:cNvPr>
          <p:cNvSpPr/>
          <p:nvPr/>
        </p:nvSpPr>
        <p:spPr>
          <a:xfrm>
            <a:off x="7725864" y="1233785"/>
            <a:ext cx="184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* Means required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59EFD-5845-DBBE-5453-1D56A63F08C1}"/>
              </a:ext>
            </a:extLst>
          </p:cNvPr>
          <p:cNvSpPr/>
          <p:nvPr/>
        </p:nvSpPr>
        <p:spPr>
          <a:xfrm>
            <a:off x="7838651" y="1953309"/>
            <a:ext cx="173137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Save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42054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/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gradFill flip="none" rotWithShape="1">
                <a:gsLst>
                  <a:gs pos="83000">
                    <a:srgbClr val="00B0F0"/>
                  </a:gs>
                  <a:gs pos="100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Contracts Table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u="sng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Contract ID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name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type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 err="1"/>
                  <a:t>pipStatus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 err="1"/>
                  <a:t>ShowAll</a:t>
                </a:r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-----------------     ----------     ---------    ---------------    ---------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-----------------     ----------     ---------    ---------------   ---------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blipFill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1CB665F-1614-EAD6-DE33-145F91608A78}"/>
              </a:ext>
            </a:extLst>
          </p:cNvPr>
          <p:cNvSpPr/>
          <p:nvPr/>
        </p:nvSpPr>
        <p:spPr>
          <a:xfrm>
            <a:off x="10196783" y="2624497"/>
            <a:ext cx="1538018" cy="108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Invoices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Resources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77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/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gradFill flip="none" rotWithShape="1">
                <a:gsLst>
                  <a:gs pos="83000">
                    <a:srgbClr val="00B0F0"/>
                  </a:gs>
                  <a:gs pos="100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rm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Roles Table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u="sng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u="sng" dirty="0"/>
                  <a:t>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B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C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  </a:t>
                </a:r>
                <a:r>
                  <a:rPr lang="en-US" sz="2800" u="sng" dirty="0"/>
                  <a:t>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800" dirty="0"/>
                  <a:t>  Show All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dirty="0"/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   -----   -----   -----   -----------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800" dirty="0"/>
                  <a:t>-----   -----   -----   -----   -----------</a:t>
                </a:r>
              </a:p>
              <a:p>
                <a:pPr algn="ctr">
                  <a:spcAft>
                    <a:spcPts val="60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3876C4-3D2A-BB5F-C617-8BA8022C9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"/>
                <a:ext cx="11277600" cy="5414963"/>
              </a:xfrm>
              <a:prstGeom prst="rect">
                <a:avLst/>
              </a:prstGeom>
              <a:blipFill>
                <a:blip r:embed="rId2"/>
                <a:stretch>
                  <a:fillRect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1CB665F-1614-EAD6-DE33-145F91608A78}"/>
              </a:ext>
            </a:extLst>
          </p:cNvPr>
          <p:cNvSpPr/>
          <p:nvPr/>
        </p:nvSpPr>
        <p:spPr>
          <a:xfrm>
            <a:off x="10196782" y="2624497"/>
            <a:ext cx="1538018" cy="108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Contracts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Invoices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8299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608F-509D-894C-BB5E-D2526FD7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CBCB-79DF-68F6-8B3B-34B79460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Improvements for the future: Data Scraper to manually import a lot of data (try it out if it’s simple)</a:t>
            </a:r>
          </a:p>
          <a:p>
            <a:pPr marL="0" indent="0">
              <a:buNone/>
            </a:pPr>
            <a:r>
              <a:rPr lang="en-US" dirty="0"/>
              <a:t>Would like it to be intuitive, take inspiration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8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{7B812CCA-890F-7443-99B9-A193508929E8}tf10001058</Template>
  <TotalTime>37</TotalTime>
  <Words>135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Bueno, Hector</dc:creator>
  <cp:lastModifiedBy>Bueno, Hector</cp:lastModifiedBy>
  <cp:revision>2</cp:revision>
  <dcterms:created xsi:type="dcterms:W3CDTF">2022-06-21T14:50:10Z</dcterms:created>
  <dcterms:modified xsi:type="dcterms:W3CDTF">2022-06-22T18:57:58Z</dcterms:modified>
</cp:coreProperties>
</file>