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9" r:id="rId5"/>
    <p:sldId id="256" r:id="rId6"/>
    <p:sldId id="257" r:id="rId7"/>
    <p:sldId id="258" r:id="rId8"/>
    <p:sldId id="263" r:id="rId9"/>
    <p:sldId id="265" r:id="rId10"/>
    <p:sldId id="266" r:id="rId11"/>
    <p:sldId id="264" r:id="rId12"/>
    <p:sldId id="261"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FBD53-BBA6-4A00-B9A7-C85BE0387EC1}" v="284" dt="2022-07-06T15:43:19.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cia, Mariela C." userId="4250994a-b21d-4b9c-9e41-a5af586ad05e" providerId="ADAL" clId="{E6FFBD53-BBA6-4A00-B9A7-C85BE0387EC1}"/>
    <pc:docChg chg="undo custSel addSld modSld">
      <pc:chgData name="Garcia, Mariela C." userId="4250994a-b21d-4b9c-9e41-a5af586ad05e" providerId="ADAL" clId="{E6FFBD53-BBA6-4A00-B9A7-C85BE0387EC1}" dt="2022-07-08T18:22:35.747" v="2304" actId="1076"/>
      <pc:docMkLst>
        <pc:docMk/>
      </pc:docMkLst>
      <pc:sldChg chg="modSp mod">
        <pc:chgData name="Garcia, Mariela C." userId="4250994a-b21d-4b9c-9e41-a5af586ad05e" providerId="ADAL" clId="{E6FFBD53-BBA6-4A00-B9A7-C85BE0387EC1}" dt="2022-07-06T16:21:39.318" v="1605" actId="20577"/>
        <pc:sldMkLst>
          <pc:docMk/>
          <pc:sldMk cId="1173159433" sldId="256"/>
        </pc:sldMkLst>
        <pc:spChg chg="mod">
          <ac:chgData name="Garcia, Mariela C." userId="4250994a-b21d-4b9c-9e41-a5af586ad05e" providerId="ADAL" clId="{E6FFBD53-BBA6-4A00-B9A7-C85BE0387EC1}" dt="2022-07-01T15:14:18.961" v="243" actId="1076"/>
          <ac:spMkLst>
            <pc:docMk/>
            <pc:sldMk cId="1173159433" sldId="256"/>
            <ac:spMk id="3" creationId="{9E7AA1A8-FF3E-7600-4A08-5661898C7642}"/>
          </ac:spMkLst>
        </pc:spChg>
        <pc:spChg chg="mod">
          <ac:chgData name="Garcia, Mariela C." userId="4250994a-b21d-4b9c-9e41-a5af586ad05e" providerId="ADAL" clId="{E6FFBD53-BBA6-4A00-B9A7-C85BE0387EC1}" dt="2022-07-01T15:14:11.960" v="242" actId="1076"/>
          <ac:spMkLst>
            <pc:docMk/>
            <pc:sldMk cId="1173159433" sldId="256"/>
            <ac:spMk id="8" creationId="{0A726948-F1E4-E5CA-0AA9-150E73936322}"/>
          </ac:spMkLst>
        </pc:spChg>
        <pc:spChg chg="mod">
          <ac:chgData name="Garcia, Mariela C." userId="4250994a-b21d-4b9c-9e41-a5af586ad05e" providerId="ADAL" clId="{E6FFBD53-BBA6-4A00-B9A7-C85BE0387EC1}" dt="2022-07-01T15:13:56.693" v="240" actId="1076"/>
          <ac:spMkLst>
            <pc:docMk/>
            <pc:sldMk cId="1173159433" sldId="256"/>
            <ac:spMk id="9" creationId="{6B4ABBF5-4913-F593-90C5-B08D5AD0494B}"/>
          </ac:spMkLst>
        </pc:spChg>
        <pc:spChg chg="mod">
          <ac:chgData name="Garcia, Mariela C." userId="4250994a-b21d-4b9c-9e41-a5af586ad05e" providerId="ADAL" clId="{E6FFBD53-BBA6-4A00-B9A7-C85BE0387EC1}" dt="2022-07-06T16:21:39.318" v="1605" actId="20577"/>
          <ac:spMkLst>
            <pc:docMk/>
            <pc:sldMk cId="1173159433" sldId="256"/>
            <ac:spMk id="12" creationId="{4CA562A9-CE96-A4B3-1A19-9B33AFC2A16F}"/>
          </ac:spMkLst>
        </pc:spChg>
        <pc:graphicFrameChg chg="modGraphic">
          <ac:chgData name="Garcia, Mariela C." userId="4250994a-b21d-4b9c-9e41-a5af586ad05e" providerId="ADAL" clId="{E6FFBD53-BBA6-4A00-B9A7-C85BE0387EC1}" dt="2022-07-06T16:13:25.939" v="1599" actId="20577"/>
          <ac:graphicFrameMkLst>
            <pc:docMk/>
            <pc:sldMk cId="1173159433" sldId="256"/>
            <ac:graphicFrameMk id="6" creationId="{88D8BC4B-7E1B-E145-D2A0-B8432461BB96}"/>
          </ac:graphicFrameMkLst>
        </pc:graphicFrameChg>
      </pc:sldChg>
      <pc:sldChg chg="addSp delSp modSp mod">
        <pc:chgData name="Garcia, Mariela C." userId="4250994a-b21d-4b9c-9e41-a5af586ad05e" providerId="ADAL" clId="{E6FFBD53-BBA6-4A00-B9A7-C85BE0387EC1}" dt="2022-07-06T16:52:30.168" v="2196" actId="20577"/>
        <pc:sldMkLst>
          <pc:docMk/>
          <pc:sldMk cId="1228308573" sldId="257"/>
        </pc:sldMkLst>
        <pc:spChg chg="mod">
          <ac:chgData name="Garcia, Mariela C." userId="4250994a-b21d-4b9c-9e41-a5af586ad05e" providerId="ADAL" clId="{E6FFBD53-BBA6-4A00-B9A7-C85BE0387EC1}" dt="2022-07-01T15:15:11.615" v="251" actId="1076"/>
          <ac:spMkLst>
            <pc:docMk/>
            <pc:sldMk cId="1228308573" sldId="257"/>
            <ac:spMk id="3" creationId="{BF82BFEE-71CD-96E8-4010-26AFB02EADBB}"/>
          </ac:spMkLst>
        </pc:spChg>
        <pc:spChg chg="mod">
          <ac:chgData name="Garcia, Mariela C." userId="4250994a-b21d-4b9c-9e41-a5af586ad05e" providerId="ADAL" clId="{E6FFBD53-BBA6-4A00-B9A7-C85BE0387EC1}" dt="2022-07-01T15:48:58.336" v="277" actId="20577"/>
          <ac:spMkLst>
            <pc:docMk/>
            <pc:sldMk cId="1228308573" sldId="257"/>
            <ac:spMk id="4" creationId="{87D82555-DB98-491C-9DC3-D68505A47020}"/>
          </ac:spMkLst>
        </pc:spChg>
        <pc:spChg chg="mod">
          <ac:chgData name="Garcia, Mariela C." userId="4250994a-b21d-4b9c-9e41-a5af586ad05e" providerId="ADAL" clId="{E6FFBD53-BBA6-4A00-B9A7-C85BE0387EC1}" dt="2022-07-01T15:15:16.275" v="252" actId="1076"/>
          <ac:spMkLst>
            <pc:docMk/>
            <pc:sldMk cId="1228308573" sldId="257"/>
            <ac:spMk id="6" creationId="{1DF59089-67F1-C171-5847-B9BF74720A1E}"/>
          </ac:spMkLst>
        </pc:spChg>
        <pc:spChg chg="mod">
          <ac:chgData name="Garcia, Mariela C." userId="4250994a-b21d-4b9c-9e41-a5af586ad05e" providerId="ADAL" clId="{E6FFBD53-BBA6-4A00-B9A7-C85BE0387EC1}" dt="2022-07-01T15:49:11.552" v="279" actId="1076"/>
          <ac:spMkLst>
            <pc:docMk/>
            <pc:sldMk cId="1228308573" sldId="257"/>
            <ac:spMk id="8" creationId="{2FF4B312-91E3-2061-0155-250FCC992C4F}"/>
          </ac:spMkLst>
        </pc:spChg>
        <pc:spChg chg="add del mod">
          <ac:chgData name="Garcia, Mariela C." userId="4250994a-b21d-4b9c-9e41-a5af586ad05e" providerId="ADAL" clId="{E6FFBD53-BBA6-4A00-B9A7-C85BE0387EC1}" dt="2022-07-01T15:49:17.331" v="281" actId="1076"/>
          <ac:spMkLst>
            <pc:docMk/>
            <pc:sldMk cId="1228308573" sldId="257"/>
            <ac:spMk id="9" creationId="{8C576E01-D390-44E5-C4BF-7363E44D684B}"/>
          </ac:spMkLst>
        </pc:spChg>
        <pc:spChg chg="mod">
          <ac:chgData name="Garcia, Mariela C." userId="4250994a-b21d-4b9c-9e41-a5af586ad05e" providerId="ADAL" clId="{E6FFBD53-BBA6-4A00-B9A7-C85BE0387EC1}" dt="2022-07-06T16:52:30.168" v="2196" actId="20577"/>
          <ac:spMkLst>
            <pc:docMk/>
            <pc:sldMk cId="1228308573" sldId="257"/>
            <ac:spMk id="11" creationId="{A52877EE-3752-0492-DA26-FFD482830A7A}"/>
          </ac:spMkLst>
        </pc:spChg>
        <pc:spChg chg="mod">
          <ac:chgData name="Garcia, Mariela C." userId="4250994a-b21d-4b9c-9e41-a5af586ad05e" providerId="ADAL" clId="{E6FFBD53-BBA6-4A00-B9A7-C85BE0387EC1}" dt="2022-07-01T15:49:34.059" v="284" actId="1076"/>
          <ac:spMkLst>
            <pc:docMk/>
            <pc:sldMk cId="1228308573" sldId="257"/>
            <ac:spMk id="12" creationId="{D7868515-DDDA-4537-7A47-CCFA84C2C4B3}"/>
          </ac:spMkLst>
        </pc:spChg>
        <pc:spChg chg="mod">
          <ac:chgData name="Garcia, Mariela C." userId="4250994a-b21d-4b9c-9e41-a5af586ad05e" providerId="ADAL" clId="{E6FFBD53-BBA6-4A00-B9A7-C85BE0387EC1}" dt="2022-07-01T15:15:06.050" v="250" actId="1076"/>
          <ac:spMkLst>
            <pc:docMk/>
            <pc:sldMk cId="1228308573" sldId="257"/>
            <ac:spMk id="13" creationId="{ACED4B6A-45A0-CD55-8CC8-8D748A7F500C}"/>
          </ac:spMkLst>
        </pc:spChg>
        <pc:spChg chg="del mod">
          <ac:chgData name="Garcia, Mariela C." userId="4250994a-b21d-4b9c-9e41-a5af586ad05e" providerId="ADAL" clId="{E6FFBD53-BBA6-4A00-B9A7-C85BE0387EC1}" dt="2022-06-29T20:25:27.447" v="86" actId="478"/>
          <ac:spMkLst>
            <pc:docMk/>
            <pc:sldMk cId="1228308573" sldId="257"/>
            <ac:spMk id="14" creationId="{2938C9AB-1CDF-2610-0934-4DFA3BEF050C}"/>
          </ac:spMkLst>
        </pc:spChg>
        <pc:spChg chg="del mod">
          <ac:chgData name="Garcia, Mariela C." userId="4250994a-b21d-4b9c-9e41-a5af586ad05e" providerId="ADAL" clId="{E6FFBD53-BBA6-4A00-B9A7-C85BE0387EC1}" dt="2022-06-29T20:23:19.903" v="50" actId="478"/>
          <ac:spMkLst>
            <pc:docMk/>
            <pc:sldMk cId="1228308573" sldId="257"/>
            <ac:spMk id="15" creationId="{C83C51D0-0CCA-7E22-B0DA-253AFEBDD581}"/>
          </ac:spMkLst>
        </pc:spChg>
        <pc:spChg chg="add del mod">
          <ac:chgData name="Garcia, Mariela C." userId="4250994a-b21d-4b9c-9e41-a5af586ad05e" providerId="ADAL" clId="{E6FFBD53-BBA6-4A00-B9A7-C85BE0387EC1}" dt="2022-06-29T20:23:13.248" v="48" actId="478"/>
          <ac:spMkLst>
            <pc:docMk/>
            <pc:sldMk cId="1228308573" sldId="257"/>
            <ac:spMk id="16" creationId="{DBDC0E7F-E1BF-235B-FC36-A25F2E1C76A4}"/>
          </ac:spMkLst>
        </pc:spChg>
        <pc:spChg chg="add del mod">
          <ac:chgData name="Garcia, Mariela C." userId="4250994a-b21d-4b9c-9e41-a5af586ad05e" providerId="ADAL" clId="{E6FFBD53-BBA6-4A00-B9A7-C85BE0387EC1}" dt="2022-06-29T20:25:20.842" v="82" actId="478"/>
          <ac:spMkLst>
            <pc:docMk/>
            <pc:sldMk cId="1228308573" sldId="257"/>
            <ac:spMk id="17" creationId="{1B7B30D6-99A3-7A33-6366-793E253CB30A}"/>
          </ac:spMkLst>
        </pc:spChg>
        <pc:spChg chg="add del mod">
          <ac:chgData name="Garcia, Mariela C." userId="4250994a-b21d-4b9c-9e41-a5af586ad05e" providerId="ADAL" clId="{E6FFBD53-BBA6-4A00-B9A7-C85BE0387EC1}" dt="2022-06-29T20:25:22.006" v="83" actId="478"/>
          <ac:spMkLst>
            <pc:docMk/>
            <pc:sldMk cId="1228308573" sldId="257"/>
            <ac:spMk id="22" creationId="{25EB6481-94E6-4711-0961-C0F348CA7C45}"/>
          </ac:spMkLst>
        </pc:spChg>
        <pc:spChg chg="add del mod">
          <ac:chgData name="Garcia, Mariela C." userId="4250994a-b21d-4b9c-9e41-a5af586ad05e" providerId="ADAL" clId="{E6FFBD53-BBA6-4A00-B9A7-C85BE0387EC1}" dt="2022-06-29T20:25:19.602" v="81" actId="478"/>
          <ac:spMkLst>
            <pc:docMk/>
            <pc:sldMk cId="1228308573" sldId="257"/>
            <ac:spMk id="23" creationId="{7E9F7CA1-C67C-831F-58C5-623C12836F31}"/>
          </ac:spMkLst>
        </pc:spChg>
        <pc:spChg chg="mod">
          <ac:chgData name="Garcia, Mariela C." userId="4250994a-b21d-4b9c-9e41-a5af586ad05e" providerId="ADAL" clId="{E6FFBD53-BBA6-4A00-B9A7-C85BE0387EC1}" dt="2022-07-01T15:14:39.748" v="246" actId="1076"/>
          <ac:spMkLst>
            <pc:docMk/>
            <pc:sldMk cId="1228308573" sldId="257"/>
            <ac:spMk id="25" creationId="{D48BD685-50B3-D284-B1C0-A23C7D52A4CD}"/>
          </ac:spMkLst>
        </pc:spChg>
        <pc:graphicFrameChg chg="mod modGraphic">
          <ac:chgData name="Garcia, Mariela C." userId="4250994a-b21d-4b9c-9e41-a5af586ad05e" providerId="ADAL" clId="{E6FFBD53-BBA6-4A00-B9A7-C85BE0387EC1}" dt="2022-07-06T16:12:22.698" v="1587" actId="20577"/>
          <ac:graphicFrameMkLst>
            <pc:docMk/>
            <pc:sldMk cId="1228308573" sldId="257"/>
            <ac:graphicFrameMk id="7" creationId="{B4587EC0-D13E-14B8-9B85-040DAA38F8D9}"/>
          </ac:graphicFrameMkLst>
        </pc:graphicFrameChg>
      </pc:sldChg>
      <pc:sldChg chg="modSp mod">
        <pc:chgData name="Garcia, Mariela C." userId="4250994a-b21d-4b9c-9e41-a5af586ad05e" providerId="ADAL" clId="{E6FFBD53-BBA6-4A00-B9A7-C85BE0387EC1}" dt="2022-07-08T18:22:35.747" v="2304" actId="1076"/>
        <pc:sldMkLst>
          <pc:docMk/>
          <pc:sldMk cId="1110110150" sldId="258"/>
        </pc:sldMkLst>
        <pc:spChg chg="mod">
          <ac:chgData name="Garcia, Mariela C." userId="4250994a-b21d-4b9c-9e41-a5af586ad05e" providerId="ADAL" clId="{E6FFBD53-BBA6-4A00-B9A7-C85BE0387EC1}" dt="2022-07-06T16:53:38.935" v="2249" actId="313"/>
          <ac:spMkLst>
            <pc:docMk/>
            <pc:sldMk cId="1110110150" sldId="258"/>
            <ac:spMk id="3" creationId="{C69A693C-2FBC-424B-8119-F2190CE79109}"/>
          </ac:spMkLst>
        </pc:spChg>
        <pc:spChg chg="mod">
          <ac:chgData name="Garcia, Mariela C." userId="4250994a-b21d-4b9c-9e41-a5af586ad05e" providerId="ADAL" clId="{E6FFBD53-BBA6-4A00-B9A7-C85BE0387EC1}" dt="2022-07-08T18:22:35.747" v="2304" actId="1076"/>
          <ac:spMkLst>
            <pc:docMk/>
            <pc:sldMk cId="1110110150" sldId="258"/>
            <ac:spMk id="7" creationId="{63977E3A-B65A-52CC-C24A-4B0E75687306}"/>
          </ac:spMkLst>
        </pc:spChg>
        <pc:spChg chg="mod">
          <ac:chgData name="Garcia, Mariela C." userId="4250994a-b21d-4b9c-9e41-a5af586ad05e" providerId="ADAL" clId="{E6FFBD53-BBA6-4A00-B9A7-C85BE0387EC1}" dt="2022-07-01T15:15:31.632" v="256" actId="1076"/>
          <ac:spMkLst>
            <pc:docMk/>
            <pc:sldMk cId="1110110150" sldId="258"/>
            <ac:spMk id="8" creationId="{A93F015B-28B8-A9D5-68DB-134C4B039B1F}"/>
          </ac:spMkLst>
        </pc:spChg>
        <pc:spChg chg="mod">
          <ac:chgData name="Garcia, Mariela C." userId="4250994a-b21d-4b9c-9e41-a5af586ad05e" providerId="ADAL" clId="{E6FFBD53-BBA6-4A00-B9A7-C85BE0387EC1}" dt="2022-07-06T15:42:42.434" v="622" actId="207"/>
          <ac:spMkLst>
            <pc:docMk/>
            <pc:sldMk cId="1110110150" sldId="258"/>
            <ac:spMk id="10" creationId="{ACD3FF8C-C817-03F6-72CC-BFE2DD1C79D2}"/>
          </ac:spMkLst>
        </pc:spChg>
        <pc:spChg chg="mod">
          <ac:chgData name="Garcia, Mariela C." userId="4250994a-b21d-4b9c-9e41-a5af586ad05e" providerId="ADAL" clId="{E6FFBD53-BBA6-4A00-B9A7-C85BE0387EC1}" dt="2022-07-01T15:15:54.578" v="259" actId="1076"/>
          <ac:spMkLst>
            <pc:docMk/>
            <pc:sldMk cId="1110110150" sldId="258"/>
            <ac:spMk id="14" creationId="{004ECA36-9039-7508-9062-3D570A5A5E70}"/>
          </ac:spMkLst>
        </pc:spChg>
        <pc:spChg chg="mod">
          <ac:chgData name="Garcia, Mariela C." userId="4250994a-b21d-4b9c-9e41-a5af586ad05e" providerId="ADAL" clId="{E6FFBD53-BBA6-4A00-B9A7-C85BE0387EC1}" dt="2022-07-01T15:16:06.929" v="261" actId="1076"/>
          <ac:spMkLst>
            <pc:docMk/>
            <pc:sldMk cId="1110110150" sldId="258"/>
            <ac:spMk id="17" creationId="{5E06F4DB-FCB6-594F-DD33-F29E6F3AC864}"/>
          </ac:spMkLst>
        </pc:spChg>
        <pc:spChg chg="mod">
          <ac:chgData name="Garcia, Mariela C." userId="4250994a-b21d-4b9c-9e41-a5af586ad05e" providerId="ADAL" clId="{E6FFBD53-BBA6-4A00-B9A7-C85BE0387EC1}" dt="2022-07-01T15:16:01.056" v="260" actId="1076"/>
          <ac:spMkLst>
            <pc:docMk/>
            <pc:sldMk cId="1110110150" sldId="258"/>
            <ac:spMk id="22" creationId="{A3CFC055-117E-9156-C2AC-EA3B463B3387}"/>
          </ac:spMkLst>
        </pc:spChg>
        <pc:spChg chg="mod">
          <ac:chgData name="Garcia, Mariela C." userId="4250994a-b21d-4b9c-9e41-a5af586ad05e" providerId="ADAL" clId="{E6FFBD53-BBA6-4A00-B9A7-C85BE0387EC1}" dt="2022-07-01T15:15:48.153" v="258" actId="1076"/>
          <ac:spMkLst>
            <pc:docMk/>
            <pc:sldMk cId="1110110150" sldId="258"/>
            <ac:spMk id="24" creationId="{2EC648BD-F999-CC37-10F5-946FB7F6F276}"/>
          </ac:spMkLst>
        </pc:spChg>
        <pc:graphicFrameChg chg="mod modGraphic">
          <ac:chgData name="Garcia, Mariela C." userId="4250994a-b21d-4b9c-9e41-a5af586ad05e" providerId="ADAL" clId="{E6FFBD53-BBA6-4A00-B9A7-C85BE0387EC1}" dt="2022-07-08T18:22:28.703" v="2302" actId="1076"/>
          <ac:graphicFrameMkLst>
            <pc:docMk/>
            <pc:sldMk cId="1110110150" sldId="258"/>
            <ac:graphicFrameMk id="4" creationId="{1962D02E-A633-3283-C041-284AD3BEB5CC}"/>
          </ac:graphicFrameMkLst>
        </pc:graphicFrameChg>
      </pc:sldChg>
      <pc:sldChg chg="modSp mod">
        <pc:chgData name="Garcia, Mariela C." userId="4250994a-b21d-4b9c-9e41-a5af586ad05e" providerId="ADAL" clId="{E6FFBD53-BBA6-4A00-B9A7-C85BE0387EC1}" dt="2022-07-06T16:50:07.609" v="2114" actId="20577"/>
        <pc:sldMkLst>
          <pc:docMk/>
          <pc:sldMk cId="700990040" sldId="260"/>
        </pc:sldMkLst>
        <pc:spChg chg="mod">
          <ac:chgData name="Garcia, Mariela C." userId="4250994a-b21d-4b9c-9e41-a5af586ad05e" providerId="ADAL" clId="{E6FFBD53-BBA6-4A00-B9A7-C85BE0387EC1}" dt="2022-07-06T16:50:07.609" v="2114" actId="20577"/>
          <ac:spMkLst>
            <pc:docMk/>
            <pc:sldMk cId="700990040" sldId="260"/>
            <ac:spMk id="3" creationId="{CEA63BEE-C3A3-46F5-3151-069A9417A6EE}"/>
          </ac:spMkLst>
        </pc:spChg>
      </pc:sldChg>
      <pc:sldChg chg="modSp mod">
        <pc:chgData name="Garcia, Mariela C." userId="4250994a-b21d-4b9c-9e41-a5af586ad05e" providerId="ADAL" clId="{E6FFBD53-BBA6-4A00-B9A7-C85BE0387EC1}" dt="2022-07-01T16:13:25.026" v="395" actId="20577"/>
        <pc:sldMkLst>
          <pc:docMk/>
          <pc:sldMk cId="2771998513" sldId="261"/>
        </pc:sldMkLst>
        <pc:spChg chg="mod">
          <ac:chgData name="Garcia, Mariela C." userId="4250994a-b21d-4b9c-9e41-a5af586ad05e" providerId="ADAL" clId="{E6FFBD53-BBA6-4A00-B9A7-C85BE0387EC1}" dt="2022-07-01T16:13:25.026" v="395" actId="20577"/>
          <ac:spMkLst>
            <pc:docMk/>
            <pc:sldMk cId="2771998513" sldId="261"/>
            <ac:spMk id="3" creationId="{0E0C0C51-2752-A006-D3A8-85D04638C851}"/>
          </ac:spMkLst>
        </pc:spChg>
      </pc:sldChg>
      <pc:sldChg chg="modSp mod">
        <pc:chgData name="Garcia, Mariela C." userId="4250994a-b21d-4b9c-9e41-a5af586ad05e" providerId="ADAL" clId="{E6FFBD53-BBA6-4A00-B9A7-C85BE0387EC1}" dt="2022-07-01T16:01:15.667" v="354" actId="20577"/>
        <pc:sldMkLst>
          <pc:docMk/>
          <pc:sldMk cId="543651797" sldId="263"/>
        </pc:sldMkLst>
        <pc:spChg chg="mod">
          <ac:chgData name="Garcia, Mariela C." userId="4250994a-b21d-4b9c-9e41-a5af586ad05e" providerId="ADAL" clId="{E6FFBD53-BBA6-4A00-B9A7-C85BE0387EC1}" dt="2022-07-01T16:01:15.667" v="354" actId="20577"/>
          <ac:spMkLst>
            <pc:docMk/>
            <pc:sldMk cId="543651797" sldId="263"/>
            <ac:spMk id="5" creationId="{8D8ED110-8021-9F65-4444-325995E9F070}"/>
          </ac:spMkLst>
        </pc:spChg>
      </pc:sldChg>
      <pc:sldChg chg="modSp new mod">
        <pc:chgData name="Garcia, Mariela C." userId="4250994a-b21d-4b9c-9e41-a5af586ad05e" providerId="ADAL" clId="{E6FFBD53-BBA6-4A00-B9A7-C85BE0387EC1}" dt="2022-07-08T16:47:51.897" v="2301" actId="20577"/>
        <pc:sldMkLst>
          <pc:docMk/>
          <pc:sldMk cId="1312386023" sldId="265"/>
        </pc:sldMkLst>
        <pc:spChg chg="mod">
          <ac:chgData name="Garcia, Mariela C." userId="4250994a-b21d-4b9c-9e41-a5af586ad05e" providerId="ADAL" clId="{E6FFBD53-BBA6-4A00-B9A7-C85BE0387EC1}" dt="2022-07-05T13:19:18.124" v="420" actId="20577"/>
          <ac:spMkLst>
            <pc:docMk/>
            <pc:sldMk cId="1312386023" sldId="265"/>
            <ac:spMk id="2" creationId="{57164987-3033-D723-6457-6D1AAE3FE8C1}"/>
          </ac:spMkLst>
        </pc:spChg>
        <pc:spChg chg="mod">
          <ac:chgData name="Garcia, Mariela C." userId="4250994a-b21d-4b9c-9e41-a5af586ad05e" providerId="ADAL" clId="{E6FFBD53-BBA6-4A00-B9A7-C85BE0387EC1}" dt="2022-07-08T16:47:51.897" v="2301" actId="20577"/>
          <ac:spMkLst>
            <pc:docMk/>
            <pc:sldMk cId="1312386023" sldId="265"/>
            <ac:spMk id="3" creationId="{F0985E84-0E9C-F614-0D81-D7E4E7A83FF0}"/>
          </ac:spMkLst>
        </pc:spChg>
      </pc:sldChg>
      <pc:sldChg chg="addSp delSp modSp new mod">
        <pc:chgData name="Garcia, Mariela C." userId="4250994a-b21d-4b9c-9e41-a5af586ad05e" providerId="ADAL" clId="{E6FFBD53-BBA6-4A00-B9A7-C85BE0387EC1}" dt="2022-07-06T16:30:28.534" v="2109" actId="1076"/>
        <pc:sldMkLst>
          <pc:docMk/>
          <pc:sldMk cId="140292722" sldId="266"/>
        </pc:sldMkLst>
        <pc:spChg chg="mod">
          <ac:chgData name="Garcia, Mariela C." userId="4250994a-b21d-4b9c-9e41-a5af586ad05e" providerId="ADAL" clId="{E6FFBD53-BBA6-4A00-B9A7-C85BE0387EC1}" dt="2022-07-06T15:36:32.422" v="450" actId="20577"/>
          <ac:spMkLst>
            <pc:docMk/>
            <pc:sldMk cId="140292722" sldId="266"/>
            <ac:spMk id="2" creationId="{BCB6D4B6-E0D2-8A22-8652-1BB89862A8B9}"/>
          </ac:spMkLst>
        </pc:spChg>
        <pc:spChg chg="mod">
          <ac:chgData name="Garcia, Mariela C." userId="4250994a-b21d-4b9c-9e41-a5af586ad05e" providerId="ADAL" clId="{E6FFBD53-BBA6-4A00-B9A7-C85BE0387EC1}" dt="2022-07-06T16:30:21.259" v="2107" actId="1076"/>
          <ac:spMkLst>
            <pc:docMk/>
            <pc:sldMk cId="140292722" sldId="266"/>
            <ac:spMk id="3" creationId="{8FA4563D-089C-1296-90AF-48A24E851C63}"/>
          </ac:spMkLst>
        </pc:spChg>
        <pc:spChg chg="add mod">
          <ac:chgData name="Garcia, Mariela C." userId="4250994a-b21d-4b9c-9e41-a5af586ad05e" providerId="ADAL" clId="{E6FFBD53-BBA6-4A00-B9A7-C85BE0387EC1}" dt="2022-07-06T16:30:04.640" v="2102" actId="1076"/>
          <ac:spMkLst>
            <pc:docMk/>
            <pc:sldMk cId="140292722" sldId="266"/>
            <ac:spMk id="4" creationId="{FD1BB53E-AF90-5CEA-E88F-5E09765EE79F}"/>
          </ac:spMkLst>
        </pc:spChg>
        <pc:graphicFrameChg chg="add del mod modGraphic">
          <ac:chgData name="Garcia, Mariela C." userId="4250994a-b21d-4b9c-9e41-a5af586ad05e" providerId="ADAL" clId="{E6FFBD53-BBA6-4A00-B9A7-C85BE0387EC1}" dt="2022-07-06T16:23:32.918" v="1615" actId="3680"/>
          <ac:graphicFrameMkLst>
            <pc:docMk/>
            <pc:sldMk cId="140292722" sldId="266"/>
            <ac:graphicFrameMk id="5" creationId="{C8038D1C-CA4E-BFC9-EF8D-90ECCAEE3951}"/>
          </ac:graphicFrameMkLst>
        </pc:graphicFrameChg>
        <pc:graphicFrameChg chg="add mod modGraphic">
          <ac:chgData name="Garcia, Mariela C." userId="4250994a-b21d-4b9c-9e41-a5af586ad05e" providerId="ADAL" clId="{E6FFBD53-BBA6-4A00-B9A7-C85BE0387EC1}" dt="2022-07-06T16:30:08.164" v="2105" actId="14734"/>
          <ac:graphicFrameMkLst>
            <pc:docMk/>
            <pc:sldMk cId="140292722" sldId="266"/>
            <ac:graphicFrameMk id="6" creationId="{8BCBCBA5-365A-D6FE-EA0D-C85BE452AB41}"/>
          </ac:graphicFrameMkLst>
        </pc:graphicFrameChg>
        <pc:graphicFrameChg chg="add mod modGraphic">
          <ac:chgData name="Garcia, Mariela C." userId="4250994a-b21d-4b9c-9e41-a5af586ad05e" providerId="ADAL" clId="{E6FFBD53-BBA6-4A00-B9A7-C85BE0387EC1}" dt="2022-07-06T16:30:28.534" v="2109" actId="1076"/>
          <ac:graphicFrameMkLst>
            <pc:docMk/>
            <pc:sldMk cId="140292722" sldId="266"/>
            <ac:graphicFrameMk id="7" creationId="{E34F8183-D1AE-55C9-C684-894017E8B198}"/>
          </ac:graphicFrameMkLst>
        </pc:graphicFrameChg>
      </pc:sldChg>
    </pc:docChg>
  </pc:docChgLst>
  <pc:docChgLst>
    <pc:chgData name="Bueno, Hector" userId="S::hector.bueno@accenture.com::6983a150-4224-4843-8afa-50064d5fe39f" providerId="AD" clId="Web-{62B0AA01-BDD7-708D-1866-29966E7D5613}"/>
    <pc:docChg chg="modSld">
      <pc:chgData name="Bueno, Hector" userId="S::hector.bueno@accenture.com::6983a150-4224-4843-8afa-50064d5fe39f" providerId="AD" clId="Web-{62B0AA01-BDD7-708D-1866-29966E7D5613}" dt="2022-07-01T16:21:57.607" v="42" actId="20577"/>
      <pc:docMkLst>
        <pc:docMk/>
      </pc:docMkLst>
      <pc:sldChg chg="modSp">
        <pc:chgData name="Bueno, Hector" userId="S::hector.bueno@accenture.com::6983a150-4224-4843-8afa-50064d5fe39f" providerId="AD" clId="Web-{62B0AA01-BDD7-708D-1866-29966E7D5613}" dt="2022-07-01T16:21:57.607" v="42" actId="20577"/>
        <pc:sldMkLst>
          <pc:docMk/>
          <pc:sldMk cId="700990040" sldId="260"/>
        </pc:sldMkLst>
        <pc:spChg chg="mod">
          <ac:chgData name="Bueno, Hector" userId="S::hector.bueno@accenture.com::6983a150-4224-4843-8afa-50064d5fe39f" providerId="AD" clId="Web-{62B0AA01-BDD7-708D-1866-29966E7D5613}" dt="2022-07-01T16:21:57.607" v="42" actId="20577"/>
          <ac:spMkLst>
            <pc:docMk/>
            <pc:sldMk cId="700990040" sldId="260"/>
            <ac:spMk id="3" creationId="{CEA63BEE-C3A3-46F5-3151-069A9417A6EE}"/>
          </ac:spMkLst>
        </pc:spChg>
      </pc:sldChg>
      <pc:sldChg chg="modSp">
        <pc:chgData name="Bueno, Hector" userId="S::hector.bueno@accenture.com::6983a150-4224-4843-8afa-50064d5fe39f" providerId="AD" clId="Web-{62B0AA01-BDD7-708D-1866-29966E7D5613}" dt="2022-07-01T16:09:26.334" v="12" actId="20577"/>
        <pc:sldMkLst>
          <pc:docMk/>
          <pc:sldMk cId="2771998513" sldId="261"/>
        </pc:sldMkLst>
        <pc:spChg chg="mod">
          <ac:chgData name="Bueno, Hector" userId="S::hector.bueno@accenture.com::6983a150-4224-4843-8afa-50064d5fe39f" providerId="AD" clId="Web-{62B0AA01-BDD7-708D-1866-29966E7D5613}" dt="2022-07-01T16:09:26.334" v="12" actId="20577"/>
          <ac:spMkLst>
            <pc:docMk/>
            <pc:sldMk cId="2771998513" sldId="261"/>
            <ac:spMk id="3" creationId="{0E0C0C51-2752-A006-D3A8-85D04638C851}"/>
          </ac:spMkLst>
        </pc:spChg>
      </pc:sldChg>
    </pc:docChg>
  </pc:docChgLst>
  <pc:docChgLst>
    <pc:chgData name="Bueno, Hector" userId="S::hector.bueno@accenture.com::6983a150-4224-4843-8afa-50064d5fe39f" providerId="AD" clId="Web-{7C474D1B-B05F-AF74-C4D1-B613EA3964C3}"/>
    <pc:docChg chg="addSld delSld modSld">
      <pc:chgData name="Bueno, Hector" userId="S::hector.bueno@accenture.com::6983a150-4224-4843-8afa-50064d5fe39f" providerId="AD" clId="Web-{7C474D1B-B05F-AF74-C4D1-B613EA3964C3}" dt="2022-06-29T20:25:34.737" v="88" actId="1076"/>
      <pc:docMkLst>
        <pc:docMk/>
      </pc:docMkLst>
      <pc:sldChg chg="addSp delSp modSp">
        <pc:chgData name="Bueno, Hector" userId="S::hector.bueno@accenture.com::6983a150-4224-4843-8afa-50064d5fe39f" providerId="AD" clId="Web-{7C474D1B-B05F-AF74-C4D1-B613EA3964C3}" dt="2022-06-29T20:24:27.203" v="59" actId="1076"/>
        <pc:sldMkLst>
          <pc:docMk/>
          <pc:sldMk cId="1173159433" sldId="256"/>
        </pc:sldMkLst>
        <pc:spChg chg="add del mod">
          <ac:chgData name="Bueno, Hector" userId="S::hector.bueno@accenture.com::6983a150-4224-4843-8afa-50064d5fe39f" providerId="AD" clId="Web-{7C474D1B-B05F-AF74-C4D1-B613EA3964C3}" dt="2022-06-29T20:24:17.422" v="54"/>
          <ac:spMkLst>
            <pc:docMk/>
            <pc:sldMk cId="1173159433" sldId="256"/>
            <ac:spMk id="2" creationId="{48DDF514-67CA-ACB8-5F65-660BFB45B29D}"/>
          </ac:spMkLst>
        </pc:spChg>
        <pc:spChg chg="add mod">
          <ac:chgData name="Bueno, Hector" userId="S::hector.bueno@accenture.com::6983a150-4224-4843-8afa-50064d5fe39f" providerId="AD" clId="Web-{7C474D1B-B05F-AF74-C4D1-B613EA3964C3}" dt="2022-06-29T20:24:27.141" v="56" actId="1076"/>
          <ac:spMkLst>
            <pc:docMk/>
            <pc:sldMk cId="1173159433" sldId="256"/>
            <ac:spMk id="3" creationId="{9E7AA1A8-FF3E-7600-4A08-5661898C7642}"/>
          </ac:spMkLst>
        </pc:spChg>
        <pc:spChg chg="add mod">
          <ac:chgData name="Bueno, Hector" userId="S::hector.bueno@accenture.com::6983a150-4224-4843-8afa-50064d5fe39f" providerId="AD" clId="Web-{7C474D1B-B05F-AF74-C4D1-B613EA3964C3}" dt="2022-06-29T20:24:27.157" v="57" actId="1076"/>
          <ac:spMkLst>
            <pc:docMk/>
            <pc:sldMk cId="1173159433" sldId="256"/>
            <ac:spMk id="4" creationId="{6E2B8543-C098-AD39-33BB-62717470107B}"/>
          </ac:spMkLst>
        </pc:spChg>
        <pc:spChg chg="add mod">
          <ac:chgData name="Bueno, Hector" userId="S::hector.bueno@accenture.com::6983a150-4224-4843-8afa-50064d5fe39f" providerId="AD" clId="Web-{7C474D1B-B05F-AF74-C4D1-B613EA3964C3}" dt="2022-06-29T20:24:27.188" v="58" actId="1076"/>
          <ac:spMkLst>
            <pc:docMk/>
            <pc:sldMk cId="1173159433" sldId="256"/>
            <ac:spMk id="8" creationId="{0A726948-F1E4-E5CA-0AA9-150E73936322}"/>
          </ac:spMkLst>
        </pc:spChg>
        <pc:spChg chg="add mod">
          <ac:chgData name="Bueno, Hector" userId="S::hector.bueno@accenture.com::6983a150-4224-4843-8afa-50064d5fe39f" providerId="AD" clId="Web-{7C474D1B-B05F-AF74-C4D1-B613EA3964C3}" dt="2022-06-29T20:24:27.203" v="59" actId="1076"/>
          <ac:spMkLst>
            <pc:docMk/>
            <pc:sldMk cId="1173159433" sldId="256"/>
            <ac:spMk id="9" creationId="{6B4ABBF5-4913-F593-90C5-B08D5AD0494B}"/>
          </ac:spMkLst>
        </pc:spChg>
        <pc:spChg chg="del">
          <ac:chgData name="Bueno, Hector" userId="S::hector.bueno@accenture.com::6983a150-4224-4843-8afa-50064d5fe39f" providerId="AD" clId="Web-{7C474D1B-B05F-AF74-C4D1-B613EA3964C3}" dt="2022-06-29T20:24:18.359" v="55"/>
          <ac:spMkLst>
            <pc:docMk/>
            <pc:sldMk cId="1173159433" sldId="256"/>
            <ac:spMk id="15" creationId="{FEE8B1C6-A748-0D9C-009E-99C1B8849BBE}"/>
          </ac:spMkLst>
        </pc:spChg>
        <pc:spChg chg="del">
          <ac:chgData name="Bueno, Hector" userId="S::hector.bueno@accenture.com::6983a150-4224-4843-8afa-50064d5fe39f" providerId="AD" clId="Web-{7C474D1B-B05F-AF74-C4D1-B613EA3964C3}" dt="2022-06-29T20:24:16.297" v="53"/>
          <ac:spMkLst>
            <pc:docMk/>
            <pc:sldMk cId="1173159433" sldId="256"/>
            <ac:spMk id="16" creationId="{4BCCD2EE-D3A9-CA91-BC5F-279694FF9CE5}"/>
          </ac:spMkLst>
        </pc:spChg>
      </pc:sldChg>
      <pc:sldChg chg="addSp modSp">
        <pc:chgData name="Bueno, Hector" userId="S::hector.bueno@accenture.com::6983a150-4224-4843-8afa-50064d5fe39f" providerId="AD" clId="Web-{7C474D1B-B05F-AF74-C4D1-B613EA3964C3}" dt="2022-06-29T20:25:34.737" v="88" actId="1076"/>
        <pc:sldMkLst>
          <pc:docMk/>
          <pc:sldMk cId="1228308573" sldId="257"/>
        </pc:sldMkLst>
        <pc:spChg chg="add mod">
          <ac:chgData name="Bueno, Hector" userId="S::hector.bueno@accenture.com::6983a150-4224-4843-8afa-50064d5fe39f" providerId="AD" clId="Web-{7C474D1B-B05F-AF74-C4D1-B613EA3964C3}" dt="2022-06-29T20:25:34.690" v="85" actId="1076"/>
          <ac:spMkLst>
            <pc:docMk/>
            <pc:sldMk cId="1228308573" sldId="257"/>
            <ac:spMk id="3" creationId="{BF82BFEE-71CD-96E8-4010-26AFB02EADBB}"/>
          </ac:spMkLst>
        </pc:spChg>
        <pc:spChg chg="add mod">
          <ac:chgData name="Bueno, Hector" userId="S::hector.bueno@accenture.com::6983a150-4224-4843-8afa-50064d5fe39f" providerId="AD" clId="Web-{7C474D1B-B05F-AF74-C4D1-B613EA3964C3}" dt="2022-06-29T20:25:34.706" v="86" actId="1076"/>
          <ac:spMkLst>
            <pc:docMk/>
            <pc:sldMk cId="1228308573" sldId="257"/>
            <ac:spMk id="6" creationId="{1DF59089-67F1-C171-5847-B9BF74720A1E}"/>
          </ac:spMkLst>
        </pc:spChg>
        <pc:spChg chg="add mod">
          <ac:chgData name="Bueno, Hector" userId="S::hector.bueno@accenture.com::6983a150-4224-4843-8afa-50064d5fe39f" providerId="AD" clId="Web-{7C474D1B-B05F-AF74-C4D1-B613EA3964C3}" dt="2022-06-29T20:25:34.722" v="87" actId="1076"/>
          <ac:spMkLst>
            <pc:docMk/>
            <pc:sldMk cId="1228308573" sldId="257"/>
            <ac:spMk id="13" creationId="{ACED4B6A-45A0-CD55-8CC8-8D748A7F500C}"/>
          </ac:spMkLst>
        </pc:spChg>
        <pc:spChg chg="add mod">
          <ac:chgData name="Bueno, Hector" userId="S::hector.bueno@accenture.com::6983a150-4224-4843-8afa-50064d5fe39f" providerId="AD" clId="Web-{7C474D1B-B05F-AF74-C4D1-B613EA3964C3}" dt="2022-06-29T20:25:34.737" v="88" actId="1076"/>
          <ac:spMkLst>
            <pc:docMk/>
            <pc:sldMk cId="1228308573" sldId="257"/>
            <ac:spMk id="25" creationId="{D48BD685-50B3-D284-B1C0-A23C7D52A4CD}"/>
          </ac:spMkLst>
        </pc:spChg>
        <pc:graphicFrameChg chg="mod modGraphic">
          <ac:chgData name="Bueno, Hector" userId="S::hector.bueno@accenture.com::6983a150-4224-4843-8afa-50064d5fe39f" providerId="AD" clId="Web-{7C474D1B-B05F-AF74-C4D1-B613EA3964C3}" dt="2022-06-29T20:13:45.428" v="10"/>
          <ac:graphicFrameMkLst>
            <pc:docMk/>
            <pc:sldMk cId="1228308573" sldId="257"/>
            <ac:graphicFrameMk id="7" creationId="{B4587EC0-D13E-14B8-9B85-040DAA38F8D9}"/>
          </ac:graphicFrameMkLst>
        </pc:graphicFrameChg>
      </pc:sldChg>
      <pc:sldChg chg="addSp delSp modSp">
        <pc:chgData name="Bueno, Hector" userId="S::hector.bueno@accenture.com::6983a150-4224-4843-8afa-50064d5fe39f" providerId="AD" clId="Web-{7C474D1B-B05F-AF74-C4D1-B613EA3964C3}" dt="2022-06-29T20:25:01.845" v="72" actId="1076"/>
        <pc:sldMkLst>
          <pc:docMk/>
          <pc:sldMk cId="1110110150" sldId="258"/>
        </pc:sldMkLst>
        <pc:spChg chg="add del mod">
          <ac:chgData name="Bueno, Hector" userId="S::hector.bueno@accenture.com::6983a150-4224-4843-8afa-50064d5fe39f" providerId="AD" clId="Web-{7C474D1B-B05F-AF74-C4D1-B613EA3964C3}" dt="2022-06-29T20:24:48.626" v="60"/>
          <ac:spMkLst>
            <pc:docMk/>
            <pc:sldMk cId="1110110150" sldId="258"/>
            <ac:spMk id="5" creationId="{9C8387AC-F7DC-97AA-E913-83C629A4202B}"/>
          </ac:spMkLst>
        </pc:spChg>
        <pc:spChg chg="add del">
          <ac:chgData name="Bueno, Hector" userId="S::hector.bueno@accenture.com::6983a150-4224-4843-8afa-50064d5fe39f" providerId="AD" clId="Web-{7C474D1B-B05F-AF74-C4D1-B613EA3964C3}" dt="2022-06-29T20:24:51.361" v="64"/>
          <ac:spMkLst>
            <pc:docMk/>
            <pc:sldMk cId="1110110150" sldId="258"/>
            <ac:spMk id="9" creationId="{C5D354C2-290B-4EF3-88A4-B2EB5D2561CF}"/>
          </ac:spMkLst>
        </pc:spChg>
        <pc:spChg chg="del mod">
          <ac:chgData name="Bueno, Hector" userId="S::hector.bueno@accenture.com::6983a150-4224-4843-8afa-50064d5fe39f" providerId="AD" clId="Web-{7C474D1B-B05F-AF74-C4D1-B613EA3964C3}" dt="2022-06-29T20:24:48.626" v="62"/>
          <ac:spMkLst>
            <pc:docMk/>
            <pc:sldMk cId="1110110150" sldId="258"/>
            <ac:spMk id="11" creationId="{BA92DDAE-7D4C-FF8E-14F5-2B52B4A5A858}"/>
          </ac:spMkLst>
        </pc:spChg>
        <pc:spChg chg="del">
          <ac:chgData name="Bueno, Hector" userId="S::hector.bueno@accenture.com::6983a150-4224-4843-8afa-50064d5fe39f" providerId="AD" clId="Web-{7C474D1B-B05F-AF74-C4D1-B613EA3964C3}" dt="2022-06-29T20:24:48.626" v="61"/>
          <ac:spMkLst>
            <pc:docMk/>
            <pc:sldMk cId="1110110150" sldId="258"/>
            <ac:spMk id="13" creationId="{51E8B764-C9FE-0742-D5C0-3BFDD2E873C8}"/>
          </ac:spMkLst>
        </pc:spChg>
        <pc:spChg chg="add mod">
          <ac:chgData name="Bueno, Hector" userId="S::hector.bueno@accenture.com::6983a150-4224-4843-8afa-50064d5fe39f" providerId="AD" clId="Web-{7C474D1B-B05F-AF74-C4D1-B613EA3964C3}" dt="2022-06-29T20:25:01.814" v="69" actId="1076"/>
          <ac:spMkLst>
            <pc:docMk/>
            <pc:sldMk cId="1110110150" sldId="258"/>
            <ac:spMk id="14" creationId="{004ECA36-9039-7508-9062-3D570A5A5E70}"/>
          </ac:spMkLst>
        </pc:spChg>
        <pc:spChg chg="add mod">
          <ac:chgData name="Bueno, Hector" userId="S::hector.bueno@accenture.com::6983a150-4224-4843-8afa-50064d5fe39f" providerId="AD" clId="Web-{7C474D1B-B05F-AF74-C4D1-B613EA3964C3}" dt="2022-06-29T20:25:01.830" v="70" actId="1076"/>
          <ac:spMkLst>
            <pc:docMk/>
            <pc:sldMk cId="1110110150" sldId="258"/>
            <ac:spMk id="17" creationId="{5E06F4DB-FCB6-594F-DD33-F29E6F3AC864}"/>
          </ac:spMkLst>
        </pc:spChg>
        <pc:spChg chg="add mod">
          <ac:chgData name="Bueno, Hector" userId="S::hector.bueno@accenture.com::6983a150-4224-4843-8afa-50064d5fe39f" providerId="AD" clId="Web-{7C474D1B-B05F-AF74-C4D1-B613EA3964C3}" dt="2022-06-29T20:25:01.830" v="71" actId="1076"/>
          <ac:spMkLst>
            <pc:docMk/>
            <pc:sldMk cId="1110110150" sldId="258"/>
            <ac:spMk id="22" creationId="{A3CFC055-117E-9156-C2AC-EA3B463B3387}"/>
          </ac:spMkLst>
        </pc:spChg>
        <pc:spChg chg="add mod">
          <ac:chgData name="Bueno, Hector" userId="S::hector.bueno@accenture.com::6983a150-4224-4843-8afa-50064d5fe39f" providerId="AD" clId="Web-{7C474D1B-B05F-AF74-C4D1-B613EA3964C3}" dt="2022-06-29T20:25:01.845" v="72" actId="1076"/>
          <ac:spMkLst>
            <pc:docMk/>
            <pc:sldMk cId="1110110150" sldId="258"/>
            <ac:spMk id="24" creationId="{2EC648BD-F999-CC37-10F5-946FB7F6F276}"/>
          </ac:spMkLst>
        </pc:spChg>
        <pc:graphicFrameChg chg="mod modGraphic">
          <ac:chgData name="Bueno, Hector" userId="S::hector.bueno@accenture.com::6983a150-4224-4843-8afa-50064d5fe39f" providerId="AD" clId="Web-{7C474D1B-B05F-AF74-C4D1-B613EA3964C3}" dt="2022-06-29T20:13:49.428" v="12"/>
          <ac:graphicFrameMkLst>
            <pc:docMk/>
            <pc:sldMk cId="1110110150" sldId="258"/>
            <ac:graphicFrameMk id="4" creationId="{1962D02E-A633-3283-C041-284AD3BEB5CC}"/>
          </ac:graphicFrameMkLst>
        </pc:graphicFrameChg>
      </pc:sldChg>
      <pc:sldChg chg="addSp modSp new del">
        <pc:chgData name="Bueno, Hector" userId="S::hector.bueno@accenture.com::6983a150-4224-4843-8afa-50064d5fe39f" providerId="AD" clId="Web-{7C474D1B-B05F-AF74-C4D1-B613EA3964C3}" dt="2022-06-29T20:09:45.872" v="8"/>
        <pc:sldMkLst>
          <pc:docMk/>
          <pc:sldMk cId="1378646189" sldId="265"/>
        </pc:sldMkLst>
        <pc:picChg chg="add mod">
          <ac:chgData name="Bueno, Hector" userId="S::hector.bueno@accenture.com::6983a150-4224-4843-8afa-50064d5fe39f" providerId="AD" clId="Web-{7C474D1B-B05F-AF74-C4D1-B613EA3964C3}" dt="2022-06-29T20:09:16.073" v="7" actId="1076"/>
          <ac:picMkLst>
            <pc:docMk/>
            <pc:sldMk cId="1378646189" sldId="265"/>
            <ac:picMk id="3" creationId="{7AB32F85-0DC1-6D4D-E5AC-489C87D4A4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712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369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421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838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245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067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794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9425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233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05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5376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926754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9154CF-FE0B-F461-214E-70F52E6F8EDA}"/>
              </a:ext>
            </a:extLst>
          </p:cNvPr>
          <p:cNvSpPr txBox="1"/>
          <p:nvPr/>
        </p:nvSpPr>
        <p:spPr>
          <a:xfrm>
            <a:off x="1079639" y="1624252"/>
            <a:ext cx="10032717" cy="1477328"/>
          </a:xfrm>
          <a:prstGeom prst="rect">
            <a:avLst/>
          </a:prstGeom>
          <a:noFill/>
        </p:spPr>
        <p:txBody>
          <a:bodyPr wrap="square" rtlCol="0">
            <a:spAutoFit/>
          </a:bodyPr>
          <a:lstStyle/>
          <a:p>
            <a:r>
              <a:rPr lang="en-US"/>
              <a:t>Each is a tab, in which are linked to the next page that we will have  the data. The default page that is going to be displayed is the resource. We will have the other tabs visible to one can switch from one page to another without being too complicated. This is the navigation bar that will be shown each page to be able to change from tab to tab. </a:t>
            </a:r>
          </a:p>
          <a:p>
            <a:endParaRPr lang="en-US"/>
          </a:p>
        </p:txBody>
      </p:sp>
      <p:sp>
        <p:nvSpPr>
          <p:cNvPr id="2" name="Rectangle 1">
            <a:extLst>
              <a:ext uri="{FF2B5EF4-FFF2-40B4-BE49-F238E27FC236}">
                <a16:creationId xmlns:a16="http://schemas.microsoft.com/office/drawing/2014/main" id="{F3F7FB46-1750-E624-6F8E-8ED98162096A}"/>
              </a:ext>
            </a:extLst>
          </p:cNvPr>
          <p:cNvSpPr/>
          <p:nvPr/>
        </p:nvSpPr>
        <p:spPr>
          <a:xfrm>
            <a:off x="564629" y="522335"/>
            <a:ext cx="11062741" cy="97668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973835F-B5B6-74B6-24C0-57B7AC656249}"/>
              </a:ext>
            </a:extLst>
          </p:cNvPr>
          <p:cNvSpPr txBox="1">
            <a:spLocks/>
          </p:cNvSpPr>
          <p:nvPr/>
        </p:nvSpPr>
        <p:spPr>
          <a:xfrm>
            <a:off x="1305163" y="397100"/>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Resources</a:t>
            </a:r>
            <a:r>
              <a:rPr lang="en-US" sz="3200"/>
              <a:t> </a:t>
            </a:r>
          </a:p>
        </p:txBody>
      </p:sp>
      <p:sp>
        <p:nvSpPr>
          <p:cNvPr id="8" name="Title 1">
            <a:extLst>
              <a:ext uri="{FF2B5EF4-FFF2-40B4-BE49-F238E27FC236}">
                <a16:creationId xmlns:a16="http://schemas.microsoft.com/office/drawing/2014/main" id="{0F03A9D0-6FD2-BC2F-ED83-79003B05E923}"/>
              </a:ext>
            </a:extLst>
          </p:cNvPr>
          <p:cNvSpPr txBox="1">
            <a:spLocks/>
          </p:cNvSpPr>
          <p:nvPr/>
        </p:nvSpPr>
        <p:spPr>
          <a:xfrm>
            <a:off x="4990874" y="392983"/>
            <a:ext cx="22102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Contracts</a:t>
            </a:r>
          </a:p>
        </p:txBody>
      </p:sp>
      <p:sp>
        <p:nvSpPr>
          <p:cNvPr id="9" name="Title 1">
            <a:extLst>
              <a:ext uri="{FF2B5EF4-FFF2-40B4-BE49-F238E27FC236}">
                <a16:creationId xmlns:a16="http://schemas.microsoft.com/office/drawing/2014/main" id="{E8378C87-491C-3113-998D-2D4DE2B80C4A}"/>
              </a:ext>
            </a:extLst>
          </p:cNvPr>
          <p:cNvSpPr txBox="1">
            <a:spLocks/>
          </p:cNvSpPr>
          <p:nvPr/>
        </p:nvSpPr>
        <p:spPr>
          <a:xfrm>
            <a:off x="9156666" y="397100"/>
            <a:ext cx="20899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Roles</a:t>
            </a:r>
          </a:p>
        </p:txBody>
      </p:sp>
    </p:spTree>
    <p:extLst>
      <p:ext uri="{BB962C8B-B14F-4D97-AF65-F5344CB8AC3E}">
        <p14:creationId xmlns:p14="http://schemas.microsoft.com/office/powerpoint/2010/main" val="103876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B1D9-9184-91EE-9731-275CD259CC4B}"/>
              </a:ext>
            </a:extLst>
          </p:cNvPr>
          <p:cNvSpPr>
            <a:spLocks noGrp="1"/>
          </p:cNvSpPr>
          <p:nvPr>
            <p:ph type="title"/>
          </p:nvPr>
        </p:nvSpPr>
        <p:spPr/>
        <p:txBody>
          <a:bodyPr/>
          <a:lstStyle/>
          <a:p>
            <a:r>
              <a:rPr lang="en-US"/>
              <a:t>Clarification questions </a:t>
            </a:r>
          </a:p>
        </p:txBody>
      </p:sp>
      <p:sp>
        <p:nvSpPr>
          <p:cNvPr id="3" name="Content Placeholder 2">
            <a:extLst>
              <a:ext uri="{FF2B5EF4-FFF2-40B4-BE49-F238E27FC236}">
                <a16:creationId xmlns:a16="http://schemas.microsoft.com/office/drawing/2014/main" id="{CEA63BEE-C3A3-46F5-3151-069A9417A6EE}"/>
              </a:ext>
            </a:extLst>
          </p:cNvPr>
          <p:cNvSpPr>
            <a:spLocks noGrp="1"/>
          </p:cNvSpPr>
          <p:nvPr>
            <p:ph idx="1"/>
          </p:nvPr>
        </p:nvSpPr>
        <p:spPr>
          <a:xfrm>
            <a:off x="733269" y="1448203"/>
            <a:ext cx="10515600" cy="4351338"/>
          </a:xfrm>
        </p:spPr>
        <p:txBody>
          <a:bodyPr vert="horz" lIns="91440" tIns="45720" rIns="91440" bIns="45720" rtlCol="0" anchor="t">
            <a:normAutofit/>
          </a:bodyPr>
          <a:lstStyle/>
          <a:p>
            <a:r>
              <a:rPr lang="en-US" sz="2000" dirty="0"/>
              <a:t>Are the contracts under a specific name or it an ID number? Both</a:t>
            </a:r>
          </a:p>
          <a:p>
            <a:r>
              <a:rPr lang="en-US" sz="2000" dirty="0"/>
              <a:t>If a contract is inactive, do you want the start and end date displayed too? And if its active, do you want the start day to be displayed </a:t>
            </a:r>
            <a:endParaRPr lang="en-US" sz="2000" dirty="0">
              <a:cs typeface="Calibri"/>
            </a:endParaRPr>
          </a:p>
          <a:p>
            <a:r>
              <a:rPr lang="en-US" sz="2000" dirty="0"/>
              <a:t>Do different contracts have similar or the same role? If so, does this make a difference in the billing?</a:t>
            </a:r>
            <a:endParaRPr lang="en-US" sz="2000" dirty="0">
              <a:cs typeface="Calibri"/>
            </a:endParaRPr>
          </a:p>
          <a:p>
            <a:r>
              <a:rPr lang="en-US" sz="2000" dirty="0"/>
              <a:t>Does everyone who have the same role have the same billing or it depends on the level they hold even thought they are the same role?</a:t>
            </a:r>
            <a:endParaRPr lang="en-US" sz="2000" dirty="0">
              <a:cs typeface="Calibri"/>
            </a:endParaRPr>
          </a:p>
          <a:p>
            <a:r>
              <a:rPr lang="en-US" sz="2000" dirty="0"/>
              <a:t>Do you want the billing tracked back to a specific EID or just displaying the roles with the billing?</a:t>
            </a:r>
            <a:endParaRPr lang="en-US" sz="2000" dirty="0">
              <a:cs typeface="Calibri"/>
            </a:endParaRPr>
          </a:p>
          <a:p>
            <a:r>
              <a:rPr lang="en-US" sz="2000" dirty="0"/>
              <a:t>What information is important to fill out? And what is important be visible? </a:t>
            </a:r>
          </a:p>
          <a:p>
            <a:r>
              <a:rPr lang="en-US" sz="2000" dirty="0">
                <a:cs typeface="Calibri"/>
              </a:rPr>
              <a:t>How much information would you like traced?</a:t>
            </a:r>
          </a:p>
          <a:p>
            <a:endParaRPr lang="en-US" dirty="0"/>
          </a:p>
        </p:txBody>
      </p:sp>
    </p:spTree>
    <p:extLst>
      <p:ext uri="{BB962C8B-B14F-4D97-AF65-F5344CB8AC3E}">
        <p14:creationId xmlns:p14="http://schemas.microsoft.com/office/powerpoint/2010/main" val="70099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B5C77-CF52-4A39-8799-7F8372787D11}"/>
              </a:ext>
            </a:extLst>
          </p:cNvPr>
          <p:cNvSpPr txBox="1"/>
          <p:nvPr/>
        </p:nvSpPr>
        <p:spPr>
          <a:xfrm>
            <a:off x="49900" y="779175"/>
            <a:ext cx="10875498" cy="2585323"/>
          </a:xfrm>
          <a:prstGeom prst="rect">
            <a:avLst/>
          </a:prstGeom>
          <a:noFill/>
        </p:spPr>
        <p:txBody>
          <a:bodyPr wrap="square" rtlCol="0">
            <a:spAutoFit/>
          </a:bodyPr>
          <a:lstStyle/>
          <a:p>
            <a:pPr marL="285750" indent="-285750">
              <a:buFontTx/>
              <a:buChar char="-"/>
            </a:pPr>
            <a:r>
              <a:rPr lang="en-US"/>
              <a:t>Will have each person EID that on the data  </a:t>
            </a:r>
          </a:p>
          <a:p>
            <a:pPr marL="285750" indent="-285750">
              <a:buFontTx/>
              <a:buChar char="-"/>
            </a:pPr>
            <a:r>
              <a:rPr lang="en-US"/>
              <a:t>Linked to the contract that they are doing </a:t>
            </a:r>
          </a:p>
          <a:p>
            <a:pPr marL="285750" indent="-285750">
              <a:buFontTx/>
              <a:buChar char="-"/>
            </a:pPr>
            <a:r>
              <a:rPr lang="en-US"/>
              <a:t>Everyone will have their own line this is important because there might be individuals that are working in different contracts</a:t>
            </a:r>
          </a:p>
          <a:p>
            <a:pPr marL="285750" indent="-285750">
              <a:buFontTx/>
              <a:buChar char="-"/>
            </a:pPr>
            <a:r>
              <a:rPr lang="en-US"/>
              <a:t>When adding a new line/data we will have plus button that will have a pop up with the required information to fill. Will only go away until all required components are fulfilled.</a:t>
            </a:r>
          </a:p>
          <a:p>
            <a:pPr marL="285750" indent="-285750">
              <a:buFontTx/>
              <a:buChar char="-"/>
            </a:pPr>
            <a:endParaRPr lang="en-US"/>
          </a:p>
          <a:p>
            <a:endParaRPr lang="en-US"/>
          </a:p>
          <a:p>
            <a:r>
              <a:rPr lang="en-US"/>
              <a:t>Example:</a:t>
            </a:r>
          </a:p>
        </p:txBody>
      </p:sp>
      <p:graphicFrame>
        <p:nvGraphicFramePr>
          <p:cNvPr id="6" name="Table 6">
            <a:extLst>
              <a:ext uri="{FF2B5EF4-FFF2-40B4-BE49-F238E27FC236}">
                <a16:creationId xmlns:a16="http://schemas.microsoft.com/office/drawing/2014/main" id="{88D8BC4B-7E1B-E145-D2A0-B8432461BB96}"/>
              </a:ext>
            </a:extLst>
          </p:cNvPr>
          <p:cNvGraphicFramePr>
            <a:graphicFrameLocks noGrp="1"/>
          </p:cNvGraphicFramePr>
          <p:nvPr>
            <p:extLst>
              <p:ext uri="{D42A27DB-BD31-4B8C-83A1-F6EECF244321}">
                <p14:modId xmlns:p14="http://schemas.microsoft.com/office/powerpoint/2010/main" val="731451362"/>
              </p:ext>
            </p:extLst>
          </p:nvPr>
        </p:nvGraphicFramePr>
        <p:xfrm>
          <a:off x="49900" y="3492632"/>
          <a:ext cx="52578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4936852"/>
                    </a:ext>
                  </a:extLst>
                </a:gridCol>
                <a:gridCol w="2628900">
                  <a:extLst>
                    <a:ext uri="{9D8B030D-6E8A-4147-A177-3AD203B41FA5}">
                      <a16:colId xmlns:a16="http://schemas.microsoft.com/office/drawing/2014/main" val="707475848"/>
                    </a:ext>
                  </a:extLst>
                </a:gridCol>
              </a:tblGrid>
              <a:tr h="370840">
                <a:tc>
                  <a:txBody>
                    <a:bodyPr/>
                    <a:lstStyle/>
                    <a:p>
                      <a:r>
                        <a:rPr lang="en-US"/>
                        <a:t>Resource EID </a:t>
                      </a:r>
                    </a:p>
                  </a:txBody>
                  <a:tcPr>
                    <a:solidFill>
                      <a:schemeClr val="accent5">
                        <a:lumMod val="60000"/>
                        <a:lumOff val="40000"/>
                      </a:schemeClr>
                    </a:solidFill>
                  </a:tcPr>
                </a:tc>
                <a:tc>
                  <a:txBody>
                    <a:bodyPr/>
                    <a:lstStyle/>
                    <a:p>
                      <a:r>
                        <a:rPr lang="en-US" dirty="0"/>
                        <a:t>Contract ID and Name</a:t>
                      </a:r>
                    </a:p>
                  </a:txBody>
                  <a:tcPr>
                    <a:solidFill>
                      <a:schemeClr val="accent5">
                        <a:lumMod val="60000"/>
                        <a:lumOff val="40000"/>
                      </a:schemeClr>
                    </a:solidFill>
                  </a:tcPr>
                </a:tc>
                <a:extLst>
                  <a:ext uri="{0D108BD9-81ED-4DB2-BD59-A6C34878D82A}">
                    <a16:rowId xmlns:a16="http://schemas.microsoft.com/office/drawing/2014/main" val="1420096604"/>
                  </a:ext>
                </a:extLst>
              </a:tr>
              <a:tr h="370840">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879799847"/>
                  </a:ext>
                </a:extLst>
              </a:tr>
              <a:tr h="370840">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374466990"/>
                  </a:ext>
                </a:extLst>
              </a:tr>
              <a:tr h="370840">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3015237182"/>
                  </a:ext>
                </a:extLst>
              </a:tr>
            </a:tbl>
          </a:graphicData>
        </a:graphic>
      </p:graphicFrame>
      <p:sp>
        <p:nvSpPr>
          <p:cNvPr id="7" name="TextBox 6">
            <a:extLst>
              <a:ext uri="{FF2B5EF4-FFF2-40B4-BE49-F238E27FC236}">
                <a16:creationId xmlns:a16="http://schemas.microsoft.com/office/drawing/2014/main" id="{C95A9572-B422-A53B-22DC-D14422D991E8}"/>
              </a:ext>
            </a:extLst>
          </p:cNvPr>
          <p:cNvSpPr txBox="1"/>
          <p:nvPr/>
        </p:nvSpPr>
        <p:spPr>
          <a:xfrm>
            <a:off x="4547586" y="3123300"/>
            <a:ext cx="914400" cy="369332"/>
          </a:xfrm>
          <a:prstGeom prst="rect">
            <a:avLst/>
          </a:prstGeom>
          <a:noFill/>
        </p:spPr>
        <p:txBody>
          <a:bodyPr wrap="square" rtlCol="0">
            <a:spAutoFit/>
          </a:bodyPr>
          <a:lstStyle/>
          <a:p>
            <a:r>
              <a:rPr lang="en-US"/>
              <a:t>+Add</a:t>
            </a:r>
          </a:p>
        </p:txBody>
      </p:sp>
      <p:sp>
        <p:nvSpPr>
          <p:cNvPr id="11" name="Rectangle: Rounded Corners 10">
            <a:extLst>
              <a:ext uri="{FF2B5EF4-FFF2-40B4-BE49-F238E27FC236}">
                <a16:creationId xmlns:a16="http://schemas.microsoft.com/office/drawing/2014/main" id="{0F39549E-5C9F-301B-FF6B-9E852661A348}"/>
              </a:ext>
            </a:extLst>
          </p:cNvPr>
          <p:cNvSpPr/>
          <p:nvPr/>
        </p:nvSpPr>
        <p:spPr>
          <a:xfrm>
            <a:off x="5317193" y="2443398"/>
            <a:ext cx="6890367" cy="441460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CA562A9-CE96-A4B3-1A19-9B33AFC2A16F}"/>
              </a:ext>
            </a:extLst>
          </p:cNvPr>
          <p:cNvSpPr txBox="1"/>
          <p:nvPr/>
        </p:nvSpPr>
        <p:spPr>
          <a:xfrm>
            <a:off x="5494839" y="2652819"/>
            <a:ext cx="6745574" cy="3416320"/>
          </a:xfrm>
          <a:prstGeom prst="rect">
            <a:avLst/>
          </a:prstGeom>
          <a:noFill/>
        </p:spPr>
        <p:txBody>
          <a:bodyPr wrap="square" rtlCol="0">
            <a:spAutoFit/>
          </a:bodyPr>
          <a:lstStyle/>
          <a:p>
            <a:r>
              <a:rPr lang="en-US" b="1" dirty="0"/>
              <a:t>Pop up lay out (general idea):</a:t>
            </a:r>
          </a:p>
          <a:p>
            <a:r>
              <a:rPr lang="en-US" dirty="0"/>
              <a:t>Name: </a:t>
            </a:r>
            <a:r>
              <a:rPr lang="en-US" dirty="0">
                <a:solidFill>
                  <a:schemeClr val="bg2">
                    <a:lumMod val="75000"/>
                  </a:schemeClr>
                </a:solidFill>
              </a:rPr>
              <a:t>Ex. </a:t>
            </a:r>
            <a:r>
              <a:rPr lang="en-US" dirty="0" err="1">
                <a:solidFill>
                  <a:schemeClr val="bg2">
                    <a:lumMod val="75000"/>
                  </a:schemeClr>
                </a:solidFill>
              </a:rPr>
              <a:t>mariela.c.garcia</a:t>
            </a:r>
            <a:r>
              <a:rPr lang="en-US" dirty="0">
                <a:solidFill>
                  <a:schemeClr val="bg2">
                    <a:lumMod val="75000"/>
                  </a:schemeClr>
                </a:solidFill>
              </a:rPr>
              <a:t>     </a:t>
            </a:r>
            <a:r>
              <a:rPr lang="en-US" dirty="0"/>
              <a:t>Contract: </a:t>
            </a:r>
            <a:r>
              <a:rPr lang="en-US" dirty="0">
                <a:solidFill>
                  <a:schemeClr val="bg2">
                    <a:lumMod val="75000"/>
                  </a:schemeClr>
                </a:solidFill>
              </a:rPr>
              <a:t>contact name   </a:t>
            </a:r>
            <a:r>
              <a:rPr lang="en-US" dirty="0"/>
              <a:t>Gender: </a:t>
            </a:r>
            <a:r>
              <a:rPr lang="en-US" dirty="0">
                <a:solidFill>
                  <a:schemeClr val="bg2">
                    <a:lumMod val="75000"/>
                  </a:schemeClr>
                </a:solidFill>
              </a:rPr>
              <a:t>Female</a:t>
            </a:r>
          </a:p>
          <a:p>
            <a:endParaRPr lang="en-US" dirty="0"/>
          </a:p>
          <a:p>
            <a:r>
              <a:rPr lang="en-US" dirty="0"/>
              <a:t>City:</a:t>
            </a:r>
            <a:r>
              <a:rPr lang="en-US" dirty="0">
                <a:solidFill>
                  <a:schemeClr val="bg2">
                    <a:lumMod val="75000"/>
                  </a:schemeClr>
                </a:solidFill>
              </a:rPr>
              <a:t> Ex. Austin       </a:t>
            </a:r>
            <a:r>
              <a:rPr lang="en-US" dirty="0"/>
              <a:t>Country: </a:t>
            </a:r>
            <a:r>
              <a:rPr lang="en-US" dirty="0">
                <a:solidFill>
                  <a:schemeClr val="bg2">
                    <a:lumMod val="75000"/>
                  </a:schemeClr>
                </a:solidFill>
              </a:rPr>
              <a:t>Ex.</a:t>
            </a:r>
            <a:r>
              <a:rPr lang="en-US" dirty="0"/>
              <a:t> </a:t>
            </a:r>
            <a:r>
              <a:rPr lang="en-US" dirty="0">
                <a:solidFill>
                  <a:schemeClr val="bg2">
                    <a:lumMod val="75000"/>
                  </a:schemeClr>
                </a:solidFill>
              </a:rPr>
              <a:t>USA</a:t>
            </a:r>
            <a:r>
              <a:rPr lang="en-US" dirty="0"/>
              <a:t>    Market Unit: </a:t>
            </a:r>
            <a:r>
              <a:rPr lang="en-US" dirty="0">
                <a:solidFill>
                  <a:schemeClr val="bg2">
                    <a:lumMod val="75000"/>
                  </a:schemeClr>
                </a:solidFill>
              </a:rPr>
              <a:t>Ex.</a:t>
            </a:r>
            <a:r>
              <a:rPr lang="en-US" dirty="0"/>
              <a:t> </a:t>
            </a:r>
            <a:r>
              <a:rPr lang="en-US" dirty="0">
                <a:solidFill>
                  <a:schemeClr val="bg2">
                    <a:lumMod val="75000"/>
                  </a:schemeClr>
                </a:solidFill>
              </a:rPr>
              <a:t>South </a:t>
            </a:r>
          </a:p>
          <a:p>
            <a:endParaRPr lang="en-US" dirty="0"/>
          </a:p>
          <a:p>
            <a:r>
              <a:rPr lang="en-US" dirty="0"/>
              <a:t>Onboarding: </a:t>
            </a:r>
            <a:r>
              <a:rPr lang="en-US" dirty="0">
                <a:solidFill>
                  <a:schemeClr val="bg2">
                    <a:lumMod val="75000"/>
                  </a:schemeClr>
                </a:solidFill>
              </a:rPr>
              <a:t>Date</a:t>
            </a:r>
            <a:r>
              <a:rPr lang="en-US" dirty="0"/>
              <a:t>   Career Level: </a:t>
            </a:r>
            <a:r>
              <a:rPr lang="en-US" dirty="0">
                <a:solidFill>
                  <a:schemeClr val="bg2">
                    <a:lumMod val="75000"/>
                  </a:schemeClr>
                </a:solidFill>
              </a:rPr>
              <a:t>Number     </a:t>
            </a:r>
            <a:r>
              <a:rPr lang="en-US" dirty="0"/>
              <a:t>Track: </a:t>
            </a:r>
          </a:p>
          <a:p>
            <a:endParaRPr lang="en-US" dirty="0"/>
          </a:p>
          <a:p>
            <a:r>
              <a:rPr lang="en-US" dirty="0"/>
              <a:t>Source: </a:t>
            </a:r>
            <a:r>
              <a:rPr lang="en-US" dirty="0">
                <a:solidFill>
                  <a:schemeClr val="bg2">
                    <a:lumMod val="75000"/>
                  </a:schemeClr>
                </a:solidFill>
              </a:rPr>
              <a:t>Ex. Technology</a:t>
            </a:r>
            <a:r>
              <a:rPr lang="en-US" dirty="0"/>
              <a:t>    LRC:</a:t>
            </a:r>
            <a:r>
              <a:rPr lang="en-US" dirty="0">
                <a:solidFill>
                  <a:schemeClr val="bg2">
                    <a:lumMod val="75000"/>
                  </a:schemeClr>
                </a:solidFill>
              </a:rPr>
              <a:t> Ex. $10    </a:t>
            </a:r>
            <a:r>
              <a:rPr lang="en-US" dirty="0"/>
              <a:t>    Specialty: </a:t>
            </a:r>
            <a:r>
              <a:rPr lang="en-US" dirty="0" err="1">
                <a:solidFill>
                  <a:schemeClr val="bg2">
                    <a:lumMod val="75000"/>
                  </a:schemeClr>
                </a:solidFill>
              </a:rPr>
              <a:t>Ex.Cloud</a:t>
            </a:r>
            <a:r>
              <a:rPr lang="en-US" dirty="0">
                <a:solidFill>
                  <a:schemeClr val="bg2">
                    <a:lumMod val="75000"/>
                  </a:schemeClr>
                </a:solidFill>
              </a:rPr>
              <a:t> </a:t>
            </a:r>
          </a:p>
          <a:p>
            <a:endParaRPr lang="en-US" dirty="0">
              <a:solidFill>
                <a:schemeClr val="bg2">
                  <a:lumMod val="75000"/>
                </a:schemeClr>
              </a:solidFill>
            </a:endParaRPr>
          </a:p>
          <a:p>
            <a:r>
              <a:rPr lang="en-US" dirty="0"/>
              <a:t>Billing: </a:t>
            </a:r>
            <a:r>
              <a:rPr lang="en-US" dirty="0">
                <a:solidFill>
                  <a:schemeClr val="bg2">
                    <a:lumMod val="75000"/>
                  </a:schemeClr>
                </a:solidFill>
              </a:rPr>
              <a:t>Monthly   </a:t>
            </a:r>
            <a:r>
              <a:rPr lang="en-US" dirty="0"/>
              <a:t>WBS:</a:t>
            </a:r>
            <a:endParaRPr lang="en-US" dirty="0">
              <a:solidFill>
                <a:schemeClr val="bg2">
                  <a:lumMod val="75000"/>
                </a:schemeClr>
              </a:solidFill>
            </a:endParaRPr>
          </a:p>
          <a:p>
            <a:endParaRPr lang="en-US" dirty="0">
              <a:solidFill>
                <a:schemeClr val="bg2">
                  <a:lumMod val="75000"/>
                </a:schemeClr>
              </a:solidFill>
            </a:endParaRPr>
          </a:p>
          <a:p>
            <a:r>
              <a:rPr lang="en-US" dirty="0"/>
              <a:t>Comment Box:</a:t>
            </a:r>
          </a:p>
        </p:txBody>
      </p:sp>
      <p:sp>
        <p:nvSpPr>
          <p:cNvPr id="13" name="Rectangle 12">
            <a:extLst>
              <a:ext uri="{FF2B5EF4-FFF2-40B4-BE49-F238E27FC236}">
                <a16:creationId xmlns:a16="http://schemas.microsoft.com/office/drawing/2014/main" id="{75C8B19F-BEEC-9363-0E7D-8466997CA576}"/>
              </a:ext>
            </a:extLst>
          </p:cNvPr>
          <p:cNvSpPr/>
          <p:nvPr/>
        </p:nvSpPr>
        <p:spPr>
          <a:xfrm>
            <a:off x="6974744" y="5723924"/>
            <a:ext cx="4931763" cy="5546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DE00979-54FF-1FF6-899D-65FDABCD5E40}"/>
              </a:ext>
            </a:extLst>
          </p:cNvPr>
          <p:cNvSpPr/>
          <p:nvPr/>
        </p:nvSpPr>
        <p:spPr>
          <a:xfrm>
            <a:off x="380456" y="89258"/>
            <a:ext cx="11341852" cy="72493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D0560572-056D-2CBF-DAEA-8B196896202A}"/>
              </a:ext>
            </a:extLst>
          </p:cNvPr>
          <p:cNvSpPr txBox="1">
            <a:spLocks/>
          </p:cNvSpPr>
          <p:nvPr/>
        </p:nvSpPr>
        <p:spPr>
          <a:xfrm>
            <a:off x="900429" y="-208998"/>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highlight>
                  <a:srgbClr val="808080"/>
                </a:highlight>
              </a:rPr>
              <a:t>Resources</a:t>
            </a:r>
            <a:r>
              <a:rPr lang="en-US" sz="3200"/>
              <a:t> </a:t>
            </a:r>
          </a:p>
        </p:txBody>
      </p:sp>
      <p:sp>
        <p:nvSpPr>
          <p:cNvPr id="24" name="Title 1">
            <a:extLst>
              <a:ext uri="{FF2B5EF4-FFF2-40B4-BE49-F238E27FC236}">
                <a16:creationId xmlns:a16="http://schemas.microsoft.com/office/drawing/2014/main" id="{4B8AB490-3D68-E9A4-2018-6BF9AC4DEDDB}"/>
              </a:ext>
            </a:extLst>
          </p:cNvPr>
          <p:cNvSpPr txBox="1">
            <a:spLocks/>
          </p:cNvSpPr>
          <p:nvPr/>
        </p:nvSpPr>
        <p:spPr>
          <a:xfrm>
            <a:off x="4806702" y="-203485"/>
            <a:ext cx="22102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Contracts</a:t>
            </a:r>
          </a:p>
        </p:txBody>
      </p:sp>
      <p:sp>
        <p:nvSpPr>
          <p:cNvPr id="25" name="Title 1">
            <a:extLst>
              <a:ext uri="{FF2B5EF4-FFF2-40B4-BE49-F238E27FC236}">
                <a16:creationId xmlns:a16="http://schemas.microsoft.com/office/drawing/2014/main" id="{8194135C-00E4-0F33-50A8-F535DB7C8FA5}"/>
              </a:ext>
            </a:extLst>
          </p:cNvPr>
          <p:cNvSpPr txBox="1">
            <a:spLocks/>
          </p:cNvSpPr>
          <p:nvPr/>
        </p:nvSpPr>
        <p:spPr>
          <a:xfrm>
            <a:off x="9235122" y="-203486"/>
            <a:ext cx="22102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Roles</a:t>
            </a:r>
          </a:p>
        </p:txBody>
      </p:sp>
      <p:sp>
        <p:nvSpPr>
          <p:cNvPr id="3" name="Rectangle 2">
            <a:extLst>
              <a:ext uri="{FF2B5EF4-FFF2-40B4-BE49-F238E27FC236}">
                <a16:creationId xmlns:a16="http://schemas.microsoft.com/office/drawing/2014/main" id="{9E7AA1A8-FF3E-7600-4A08-5661898C7642}"/>
              </a:ext>
            </a:extLst>
          </p:cNvPr>
          <p:cNvSpPr/>
          <p:nvPr/>
        </p:nvSpPr>
        <p:spPr>
          <a:xfrm>
            <a:off x="8943106" y="6349021"/>
            <a:ext cx="1099206"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Cancel</a:t>
            </a:r>
          </a:p>
        </p:txBody>
      </p:sp>
      <p:sp>
        <p:nvSpPr>
          <p:cNvPr id="4" name="Rectangle 3">
            <a:extLst>
              <a:ext uri="{FF2B5EF4-FFF2-40B4-BE49-F238E27FC236}">
                <a16:creationId xmlns:a16="http://schemas.microsoft.com/office/drawing/2014/main" id="{6E2B8543-C098-AD39-33BB-62717470107B}"/>
              </a:ext>
            </a:extLst>
          </p:cNvPr>
          <p:cNvSpPr/>
          <p:nvPr/>
        </p:nvSpPr>
        <p:spPr>
          <a:xfrm>
            <a:off x="10419204" y="6352023"/>
            <a:ext cx="1093914"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Save</a:t>
            </a:r>
          </a:p>
        </p:txBody>
      </p:sp>
      <p:sp>
        <p:nvSpPr>
          <p:cNvPr id="8" name="Rectangle 7">
            <a:extLst>
              <a:ext uri="{FF2B5EF4-FFF2-40B4-BE49-F238E27FC236}">
                <a16:creationId xmlns:a16="http://schemas.microsoft.com/office/drawing/2014/main" id="{0A726948-F1E4-E5CA-0AA9-150E73936322}"/>
              </a:ext>
            </a:extLst>
          </p:cNvPr>
          <p:cNvSpPr/>
          <p:nvPr/>
        </p:nvSpPr>
        <p:spPr>
          <a:xfrm>
            <a:off x="7318596" y="6349021"/>
            <a:ext cx="10992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t>Inactivate</a:t>
            </a:r>
          </a:p>
        </p:txBody>
      </p:sp>
      <p:sp>
        <p:nvSpPr>
          <p:cNvPr id="9" name="Rectangle 8">
            <a:extLst>
              <a:ext uri="{FF2B5EF4-FFF2-40B4-BE49-F238E27FC236}">
                <a16:creationId xmlns:a16="http://schemas.microsoft.com/office/drawing/2014/main" id="{6B4ABBF5-4913-F593-90C5-B08D5AD0494B}"/>
              </a:ext>
            </a:extLst>
          </p:cNvPr>
          <p:cNvSpPr/>
          <p:nvPr/>
        </p:nvSpPr>
        <p:spPr>
          <a:xfrm>
            <a:off x="5844658" y="6349021"/>
            <a:ext cx="109256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t>Delete</a:t>
            </a:r>
          </a:p>
        </p:txBody>
      </p:sp>
    </p:spTree>
    <p:extLst>
      <p:ext uri="{BB962C8B-B14F-4D97-AF65-F5344CB8AC3E}">
        <p14:creationId xmlns:p14="http://schemas.microsoft.com/office/powerpoint/2010/main" val="117315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2555-DB98-491C-9DC3-D68505A47020}"/>
              </a:ext>
            </a:extLst>
          </p:cNvPr>
          <p:cNvSpPr txBox="1"/>
          <p:nvPr/>
        </p:nvSpPr>
        <p:spPr>
          <a:xfrm>
            <a:off x="277820" y="807652"/>
            <a:ext cx="10875498" cy="2862322"/>
          </a:xfrm>
          <a:prstGeom prst="rect">
            <a:avLst/>
          </a:prstGeom>
          <a:noFill/>
        </p:spPr>
        <p:txBody>
          <a:bodyPr wrap="square" lIns="91440" tIns="45720" rIns="91440" bIns="45720" rtlCol="0" anchor="t">
            <a:spAutoFit/>
          </a:bodyPr>
          <a:lstStyle/>
          <a:p>
            <a:pPr marL="285750" indent="-285750">
              <a:buFontTx/>
              <a:buChar char="-"/>
            </a:pPr>
            <a:r>
              <a:rPr lang="en-US"/>
              <a:t>Will the contracts have the name and/or ID </a:t>
            </a:r>
          </a:p>
          <a:p>
            <a:pPr marL="285750" indent="-285750">
              <a:buFontTx/>
              <a:buChar char="-"/>
            </a:pPr>
            <a:r>
              <a:rPr lang="en-US"/>
              <a:t>Linked to roles</a:t>
            </a:r>
          </a:p>
          <a:p>
            <a:pPr marL="285750" indent="-285750">
              <a:buFontTx/>
              <a:buChar char="-"/>
            </a:pPr>
            <a:r>
              <a:rPr lang="en-US"/>
              <a:t>Will have drop down menu in the pop up for the different type of roles that each contract has when need to make a change </a:t>
            </a:r>
          </a:p>
          <a:p>
            <a:pPr marL="285750" indent="-285750">
              <a:buFontTx/>
              <a:buChar char="-"/>
            </a:pPr>
            <a:r>
              <a:rPr lang="en-US"/>
              <a:t>Question: WE know that the contract have different role, how will we know what role each specific person has since people could be working in the same contract and have the same role, how will it be differenced here? It that the purpose of this tab.</a:t>
            </a:r>
          </a:p>
          <a:p>
            <a:endParaRPr lang="en-US"/>
          </a:p>
          <a:p>
            <a:r>
              <a:rPr lang="en-US"/>
              <a:t>Example:</a:t>
            </a:r>
          </a:p>
          <a:p>
            <a:pPr marL="285750" indent="-285750">
              <a:buFontTx/>
              <a:buChar char="-"/>
            </a:pPr>
            <a:endParaRPr lang="en-US"/>
          </a:p>
        </p:txBody>
      </p:sp>
      <p:graphicFrame>
        <p:nvGraphicFramePr>
          <p:cNvPr id="7" name="Table 7">
            <a:extLst>
              <a:ext uri="{FF2B5EF4-FFF2-40B4-BE49-F238E27FC236}">
                <a16:creationId xmlns:a16="http://schemas.microsoft.com/office/drawing/2014/main" id="{B4587EC0-D13E-14B8-9B85-040DAA38F8D9}"/>
              </a:ext>
            </a:extLst>
          </p:cNvPr>
          <p:cNvGraphicFramePr>
            <a:graphicFrameLocks noGrp="1"/>
          </p:cNvGraphicFramePr>
          <p:nvPr>
            <p:extLst>
              <p:ext uri="{D42A27DB-BD31-4B8C-83A1-F6EECF244321}">
                <p14:modId xmlns:p14="http://schemas.microsoft.com/office/powerpoint/2010/main" val="2364300336"/>
              </p:ext>
            </p:extLst>
          </p:nvPr>
        </p:nvGraphicFramePr>
        <p:xfrm>
          <a:off x="209470" y="3311678"/>
          <a:ext cx="5221938" cy="1483360"/>
        </p:xfrm>
        <a:graphic>
          <a:graphicData uri="http://schemas.openxmlformats.org/drawingml/2006/table">
            <a:tbl>
              <a:tblPr firstRow="1" bandRow="1">
                <a:tableStyleId>{5C22544A-7EE6-4342-B048-85BDC9FD1C3A}</a:tableStyleId>
              </a:tblPr>
              <a:tblGrid>
                <a:gridCol w="2610969">
                  <a:extLst>
                    <a:ext uri="{9D8B030D-6E8A-4147-A177-3AD203B41FA5}">
                      <a16:colId xmlns:a16="http://schemas.microsoft.com/office/drawing/2014/main" val="1717516909"/>
                    </a:ext>
                  </a:extLst>
                </a:gridCol>
                <a:gridCol w="2610969">
                  <a:extLst>
                    <a:ext uri="{9D8B030D-6E8A-4147-A177-3AD203B41FA5}">
                      <a16:colId xmlns:a16="http://schemas.microsoft.com/office/drawing/2014/main" val="477479695"/>
                    </a:ext>
                  </a:extLst>
                </a:gridCol>
              </a:tblGrid>
              <a:tr h="370840">
                <a:tc>
                  <a:txBody>
                    <a:bodyPr/>
                    <a:lstStyle/>
                    <a:p>
                      <a:r>
                        <a:rPr lang="en-US" dirty="0"/>
                        <a:t>Contract ID and Name </a:t>
                      </a:r>
                    </a:p>
                  </a:txBody>
                  <a:tcPr>
                    <a:solidFill>
                      <a:schemeClr val="accent5">
                        <a:lumMod val="60000"/>
                        <a:lumOff val="40000"/>
                      </a:schemeClr>
                    </a:solidFill>
                  </a:tcPr>
                </a:tc>
                <a:tc>
                  <a:txBody>
                    <a:bodyPr/>
                    <a:lstStyle/>
                    <a:p>
                      <a:r>
                        <a:rPr lang="en-US"/>
                        <a:t>Role Title </a:t>
                      </a:r>
                    </a:p>
                  </a:txBody>
                  <a:tcPr>
                    <a:solidFill>
                      <a:schemeClr val="accent5">
                        <a:lumMod val="60000"/>
                        <a:lumOff val="40000"/>
                      </a:schemeClr>
                    </a:solidFill>
                  </a:tcPr>
                </a:tc>
                <a:extLst>
                  <a:ext uri="{0D108BD9-81ED-4DB2-BD59-A6C34878D82A}">
                    <a16:rowId xmlns:a16="http://schemas.microsoft.com/office/drawing/2014/main" val="2078584516"/>
                  </a:ext>
                </a:extLst>
              </a:tr>
              <a:tr h="370840">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597671153"/>
                  </a:ext>
                </a:extLst>
              </a:tr>
              <a:tr h="370840">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82887401"/>
                  </a:ext>
                </a:extLst>
              </a:tr>
              <a:tr h="370840">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936693363"/>
                  </a:ext>
                </a:extLst>
              </a:tr>
            </a:tbl>
          </a:graphicData>
        </a:graphic>
      </p:graphicFrame>
      <p:sp>
        <p:nvSpPr>
          <p:cNvPr id="8" name="TextBox 7">
            <a:extLst>
              <a:ext uri="{FF2B5EF4-FFF2-40B4-BE49-F238E27FC236}">
                <a16:creationId xmlns:a16="http://schemas.microsoft.com/office/drawing/2014/main" id="{2FF4B312-91E3-2061-0155-250FCC992C4F}"/>
              </a:ext>
            </a:extLst>
          </p:cNvPr>
          <p:cNvSpPr txBox="1"/>
          <p:nvPr/>
        </p:nvSpPr>
        <p:spPr>
          <a:xfrm>
            <a:off x="4604355" y="2986377"/>
            <a:ext cx="914400" cy="369332"/>
          </a:xfrm>
          <a:prstGeom prst="rect">
            <a:avLst/>
          </a:prstGeom>
          <a:noFill/>
        </p:spPr>
        <p:txBody>
          <a:bodyPr wrap="square" rtlCol="0">
            <a:spAutoFit/>
          </a:bodyPr>
          <a:lstStyle/>
          <a:p>
            <a:r>
              <a:rPr lang="en-US"/>
              <a:t>+Add</a:t>
            </a:r>
          </a:p>
        </p:txBody>
      </p:sp>
      <p:sp>
        <p:nvSpPr>
          <p:cNvPr id="9" name="Rectangle: Rounded Corners 8">
            <a:extLst>
              <a:ext uri="{FF2B5EF4-FFF2-40B4-BE49-F238E27FC236}">
                <a16:creationId xmlns:a16="http://schemas.microsoft.com/office/drawing/2014/main" id="{8C576E01-D390-44E5-C4BF-7363E44D684B}"/>
              </a:ext>
            </a:extLst>
          </p:cNvPr>
          <p:cNvSpPr/>
          <p:nvPr/>
        </p:nvSpPr>
        <p:spPr>
          <a:xfrm>
            <a:off x="5518755" y="2525293"/>
            <a:ext cx="6581409" cy="453948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52877EE-3752-0492-DA26-FFD482830A7A}"/>
              </a:ext>
            </a:extLst>
          </p:cNvPr>
          <p:cNvSpPr txBox="1"/>
          <p:nvPr/>
        </p:nvSpPr>
        <p:spPr>
          <a:xfrm>
            <a:off x="5523572" y="2815361"/>
            <a:ext cx="6790861" cy="3416320"/>
          </a:xfrm>
          <a:prstGeom prst="rect">
            <a:avLst/>
          </a:prstGeom>
          <a:noFill/>
        </p:spPr>
        <p:txBody>
          <a:bodyPr wrap="square" rtlCol="0">
            <a:spAutoFit/>
          </a:bodyPr>
          <a:lstStyle/>
          <a:p>
            <a:r>
              <a:rPr lang="en-US" b="1" dirty="0"/>
              <a:t>Pop up lay out (general idea):</a:t>
            </a:r>
          </a:p>
          <a:p>
            <a:r>
              <a:rPr lang="en-US" dirty="0" err="1"/>
              <a:t>ArtifactNo</a:t>
            </a:r>
            <a:r>
              <a:rPr lang="en-US" dirty="0"/>
              <a:t>: </a:t>
            </a:r>
            <a:r>
              <a:rPr lang="en-US" dirty="0">
                <a:solidFill>
                  <a:schemeClr val="bg2">
                    <a:lumMod val="75000"/>
                  </a:schemeClr>
                </a:solidFill>
              </a:rPr>
              <a:t>0000000000</a:t>
            </a:r>
            <a:r>
              <a:rPr lang="en-US" dirty="0"/>
              <a:t>  Contract: </a:t>
            </a:r>
            <a:r>
              <a:rPr lang="en-US" dirty="0">
                <a:solidFill>
                  <a:schemeClr val="bg2">
                    <a:lumMod val="75000"/>
                  </a:schemeClr>
                </a:solidFill>
              </a:rPr>
              <a:t>contact name   </a:t>
            </a:r>
            <a:r>
              <a:rPr lang="en-US" dirty="0"/>
              <a:t>Tag:</a:t>
            </a:r>
          </a:p>
          <a:p>
            <a:endParaRPr lang="en-US" dirty="0"/>
          </a:p>
          <a:p>
            <a:r>
              <a:rPr lang="en-US" dirty="0"/>
              <a:t>Team:</a:t>
            </a:r>
            <a:r>
              <a:rPr lang="en-US" dirty="0">
                <a:solidFill>
                  <a:schemeClr val="bg2">
                    <a:lumMod val="75000"/>
                  </a:schemeClr>
                </a:solidFill>
              </a:rPr>
              <a:t> #       </a:t>
            </a:r>
            <a:r>
              <a:rPr lang="en-US" dirty="0"/>
              <a:t>Type: </a:t>
            </a:r>
            <a:r>
              <a:rPr lang="en-US" dirty="0">
                <a:solidFill>
                  <a:schemeClr val="bg2">
                    <a:lumMod val="75000"/>
                  </a:schemeClr>
                </a:solidFill>
              </a:rPr>
              <a:t>EX. SoW</a:t>
            </a:r>
            <a:r>
              <a:rPr lang="en-US" dirty="0"/>
              <a:t>    Active: </a:t>
            </a:r>
            <a:r>
              <a:rPr lang="en-US" dirty="0">
                <a:solidFill>
                  <a:schemeClr val="bg2">
                    <a:lumMod val="75000"/>
                  </a:schemeClr>
                </a:solidFill>
              </a:rPr>
              <a:t>Default YES  </a:t>
            </a:r>
          </a:p>
          <a:p>
            <a:endParaRPr lang="en-US" dirty="0"/>
          </a:p>
          <a:p>
            <a:r>
              <a:rPr lang="en-US" dirty="0"/>
              <a:t>Team Lead: </a:t>
            </a:r>
            <a:r>
              <a:rPr lang="en-US" dirty="0">
                <a:solidFill>
                  <a:schemeClr val="bg2">
                    <a:lumMod val="75000"/>
                  </a:schemeClr>
                </a:solidFill>
              </a:rPr>
              <a:t>Name</a:t>
            </a:r>
            <a:r>
              <a:rPr lang="en-US" dirty="0"/>
              <a:t>   Portfolio Lead: </a:t>
            </a:r>
            <a:r>
              <a:rPr lang="en-US" dirty="0">
                <a:solidFill>
                  <a:schemeClr val="bg2">
                    <a:lumMod val="75000"/>
                  </a:schemeClr>
                </a:solidFill>
              </a:rPr>
              <a:t>Name    </a:t>
            </a:r>
            <a:r>
              <a:rPr lang="en-US" dirty="0"/>
              <a:t>SoW End:</a:t>
            </a:r>
            <a:r>
              <a:rPr lang="en-US" dirty="0">
                <a:solidFill>
                  <a:schemeClr val="bg2">
                    <a:lumMod val="75000"/>
                  </a:schemeClr>
                </a:solidFill>
              </a:rPr>
              <a:t> Date</a:t>
            </a:r>
            <a:endParaRPr lang="en-US" dirty="0"/>
          </a:p>
          <a:p>
            <a:endParaRPr lang="en-US" dirty="0"/>
          </a:p>
          <a:p>
            <a:r>
              <a:rPr lang="en-US" dirty="0"/>
              <a:t>Buyer: </a:t>
            </a:r>
            <a:r>
              <a:rPr lang="en-US" dirty="0">
                <a:solidFill>
                  <a:schemeClr val="bg2">
                    <a:lumMod val="75000"/>
                  </a:schemeClr>
                </a:solidFill>
              </a:rPr>
              <a:t>Ex. Anne </a:t>
            </a:r>
            <a:r>
              <a:rPr lang="en-US" dirty="0" err="1">
                <a:solidFill>
                  <a:schemeClr val="bg2">
                    <a:lumMod val="75000"/>
                  </a:schemeClr>
                </a:solidFill>
              </a:rPr>
              <a:t>Chittum</a:t>
            </a:r>
            <a:r>
              <a:rPr lang="en-US" dirty="0"/>
              <a:t>   Sales:</a:t>
            </a:r>
            <a:r>
              <a:rPr lang="en-US" dirty="0">
                <a:solidFill>
                  <a:schemeClr val="bg2">
                    <a:lumMod val="75000"/>
                  </a:schemeClr>
                </a:solidFill>
              </a:rPr>
              <a:t> Ex. Zoran</a:t>
            </a:r>
          </a:p>
          <a:p>
            <a:endParaRPr lang="en-US" dirty="0">
              <a:solidFill>
                <a:schemeClr val="bg2">
                  <a:lumMod val="75000"/>
                </a:schemeClr>
              </a:solidFill>
            </a:endParaRPr>
          </a:p>
          <a:p>
            <a:r>
              <a:rPr lang="en-US" dirty="0"/>
              <a:t>Opportunity Open: </a:t>
            </a:r>
            <a:r>
              <a:rPr lang="en-US" dirty="0">
                <a:solidFill>
                  <a:schemeClr val="bg2">
                    <a:lumMod val="75000"/>
                  </a:schemeClr>
                </a:solidFill>
              </a:rPr>
              <a:t>Tag  </a:t>
            </a:r>
            <a:r>
              <a:rPr lang="en-US" dirty="0"/>
              <a:t>Start date:</a:t>
            </a:r>
            <a:r>
              <a:rPr lang="en-US" dirty="0">
                <a:solidFill>
                  <a:schemeClr val="bg2">
                    <a:lumMod val="75000"/>
                  </a:schemeClr>
                </a:solidFill>
              </a:rPr>
              <a:t>00/00/0000  </a:t>
            </a:r>
            <a:r>
              <a:rPr lang="en-US" dirty="0"/>
              <a:t>End Date:</a:t>
            </a:r>
            <a:r>
              <a:rPr lang="en-US" dirty="0">
                <a:solidFill>
                  <a:schemeClr val="bg2">
                    <a:lumMod val="75000"/>
                  </a:schemeClr>
                </a:solidFill>
              </a:rPr>
              <a:t>00/00/0000</a:t>
            </a:r>
          </a:p>
          <a:p>
            <a:endParaRPr lang="en-US" dirty="0">
              <a:solidFill>
                <a:schemeClr val="bg2">
                  <a:lumMod val="75000"/>
                </a:schemeClr>
              </a:solidFill>
            </a:endParaRPr>
          </a:p>
          <a:p>
            <a:r>
              <a:rPr lang="en-US" dirty="0"/>
              <a:t>Sales Lead Updates:</a:t>
            </a:r>
          </a:p>
        </p:txBody>
      </p:sp>
      <p:sp>
        <p:nvSpPr>
          <p:cNvPr id="12" name="Rectangle 11">
            <a:extLst>
              <a:ext uri="{FF2B5EF4-FFF2-40B4-BE49-F238E27FC236}">
                <a16:creationId xmlns:a16="http://schemas.microsoft.com/office/drawing/2014/main" id="{D7868515-DDDA-4537-7A47-CCFA84C2C4B3}"/>
              </a:ext>
            </a:extLst>
          </p:cNvPr>
          <p:cNvSpPr/>
          <p:nvPr/>
        </p:nvSpPr>
        <p:spPr>
          <a:xfrm>
            <a:off x="7637404" y="5661057"/>
            <a:ext cx="4140154" cy="4943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70A9EEE5-1609-4D95-E79E-DF97E960AF4B}"/>
              </a:ext>
            </a:extLst>
          </p:cNvPr>
          <p:cNvSpPr/>
          <p:nvPr/>
        </p:nvSpPr>
        <p:spPr>
          <a:xfrm>
            <a:off x="507519" y="125305"/>
            <a:ext cx="11062741" cy="68234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FD1A19F-4EC0-1081-9D1E-3ECA4F7335FC}"/>
              </a:ext>
            </a:extLst>
          </p:cNvPr>
          <p:cNvSpPr txBox="1">
            <a:spLocks/>
          </p:cNvSpPr>
          <p:nvPr/>
        </p:nvSpPr>
        <p:spPr>
          <a:xfrm>
            <a:off x="1172942" y="-188493"/>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Resources</a:t>
            </a:r>
            <a:r>
              <a:rPr lang="en-US" sz="3200"/>
              <a:t> </a:t>
            </a:r>
          </a:p>
        </p:txBody>
      </p:sp>
      <p:sp>
        <p:nvSpPr>
          <p:cNvPr id="20" name="Title 1">
            <a:extLst>
              <a:ext uri="{FF2B5EF4-FFF2-40B4-BE49-F238E27FC236}">
                <a16:creationId xmlns:a16="http://schemas.microsoft.com/office/drawing/2014/main" id="{AA79D7F7-F662-213D-2AAF-AB05D8DB7FED}"/>
              </a:ext>
            </a:extLst>
          </p:cNvPr>
          <p:cNvSpPr txBox="1">
            <a:spLocks/>
          </p:cNvSpPr>
          <p:nvPr/>
        </p:nvSpPr>
        <p:spPr>
          <a:xfrm>
            <a:off x="4795818" y="-223726"/>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highlight>
                  <a:srgbClr val="808080"/>
                </a:highlight>
              </a:rPr>
              <a:t>Contracts</a:t>
            </a:r>
            <a:r>
              <a:rPr lang="en-US" sz="3200"/>
              <a:t> </a:t>
            </a:r>
          </a:p>
        </p:txBody>
      </p:sp>
      <p:sp>
        <p:nvSpPr>
          <p:cNvPr id="21" name="Title 1">
            <a:extLst>
              <a:ext uri="{FF2B5EF4-FFF2-40B4-BE49-F238E27FC236}">
                <a16:creationId xmlns:a16="http://schemas.microsoft.com/office/drawing/2014/main" id="{7C45D1EC-2A41-78C2-98CD-647DAC2D693F}"/>
              </a:ext>
            </a:extLst>
          </p:cNvPr>
          <p:cNvSpPr txBox="1">
            <a:spLocks/>
          </p:cNvSpPr>
          <p:nvPr/>
        </p:nvSpPr>
        <p:spPr>
          <a:xfrm>
            <a:off x="9227139" y="-151051"/>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Roles</a:t>
            </a:r>
            <a:r>
              <a:rPr lang="en-US" sz="3200"/>
              <a:t> </a:t>
            </a:r>
          </a:p>
        </p:txBody>
      </p:sp>
      <p:sp>
        <p:nvSpPr>
          <p:cNvPr id="3" name="Rectangle 2">
            <a:extLst>
              <a:ext uri="{FF2B5EF4-FFF2-40B4-BE49-F238E27FC236}">
                <a16:creationId xmlns:a16="http://schemas.microsoft.com/office/drawing/2014/main" id="{BF82BFEE-71CD-96E8-4010-26AFB02EADBB}"/>
              </a:ext>
            </a:extLst>
          </p:cNvPr>
          <p:cNvSpPr/>
          <p:nvPr/>
        </p:nvSpPr>
        <p:spPr>
          <a:xfrm>
            <a:off x="9054761" y="6288523"/>
            <a:ext cx="1099206"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Cancel</a:t>
            </a:r>
          </a:p>
        </p:txBody>
      </p:sp>
      <p:sp>
        <p:nvSpPr>
          <p:cNvPr id="6" name="Rectangle 5">
            <a:extLst>
              <a:ext uri="{FF2B5EF4-FFF2-40B4-BE49-F238E27FC236}">
                <a16:creationId xmlns:a16="http://schemas.microsoft.com/office/drawing/2014/main" id="{1DF59089-67F1-C171-5847-B9BF74720A1E}"/>
              </a:ext>
            </a:extLst>
          </p:cNvPr>
          <p:cNvSpPr/>
          <p:nvPr/>
        </p:nvSpPr>
        <p:spPr>
          <a:xfrm>
            <a:off x="10472119" y="6297217"/>
            <a:ext cx="1093914"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Save</a:t>
            </a:r>
          </a:p>
        </p:txBody>
      </p:sp>
      <p:sp>
        <p:nvSpPr>
          <p:cNvPr id="13" name="Rectangle 12">
            <a:extLst>
              <a:ext uri="{FF2B5EF4-FFF2-40B4-BE49-F238E27FC236}">
                <a16:creationId xmlns:a16="http://schemas.microsoft.com/office/drawing/2014/main" id="{ACED4B6A-45A0-CD55-8CC8-8D748A7F500C}"/>
              </a:ext>
            </a:extLst>
          </p:cNvPr>
          <p:cNvSpPr/>
          <p:nvPr/>
        </p:nvSpPr>
        <p:spPr>
          <a:xfrm>
            <a:off x="7637404" y="6274881"/>
            <a:ext cx="10992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t>Inactivate</a:t>
            </a:r>
          </a:p>
        </p:txBody>
      </p:sp>
      <p:sp>
        <p:nvSpPr>
          <p:cNvPr id="25" name="Rectangle 24">
            <a:extLst>
              <a:ext uri="{FF2B5EF4-FFF2-40B4-BE49-F238E27FC236}">
                <a16:creationId xmlns:a16="http://schemas.microsoft.com/office/drawing/2014/main" id="{D48BD685-50B3-D284-B1C0-A23C7D52A4CD}"/>
              </a:ext>
            </a:extLst>
          </p:cNvPr>
          <p:cNvSpPr/>
          <p:nvPr/>
        </p:nvSpPr>
        <p:spPr>
          <a:xfrm>
            <a:off x="6209119" y="6288523"/>
            <a:ext cx="109256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t>Delete</a:t>
            </a:r>
          </a:p>
        </p:txBody>
      </p:sp>
    </p:spTree>
    <p:extLst>
      <p:ext uri="{BB962C8B-B14F-4D97-AF65-F5344CB8AC3E}">
        <p14:creationId xmlns:p14="http://schemas.microsoft.com/office/powerpoint/2010/main" val="122830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9A693C-2FBC-424B-8119-F2190CE79109}"/>
              </a:ext>
            </a:extLst>
          </p:cNvPr>
          <p:cNvSpPr txBox="1"/>
          <p:nvPr/>
        </p:nvSpPr>
        <p:spPr>
          <a:xfrm>
            <a:off x="149902" y="1163098"/>
            <a:ext cx="10875498" cy="2031325"/>
          </a:xfrm>
          <a:prstGeom prst="rect">
            <a:avLst/>
          </a:prstGeom>
          <a:noFill/>
        </p:spPr>
        <p:txBody>
          <a:bodyPr wrap="square" rtlCol="0">
            <a:spAutoFit/>
          </a:bodyPr>
          <a:lstStyle/>
          <a:p>
            <a:pPr marL="285750" indent="-285750">
              <a:buFontTx/>
              <a:buChar char="-"/>
            </a:pPr>
            <a:r>
              <a:rPr lang="en-US" dirty="0"/>
              <a:t>Each role of the different contract will be there</a:t>
            </a:r>
          </a:p>
          <a:p>
            <a:pPr marL="285750" indent="-285750">
              <a:buFontTx/>
              <a:buChar char="-"/>
            </a:pPr>
            <a:r>
              <a:rPr lang="en-US" dirty="0"/>
              <a:t>Billing of client will be displayed</a:t>
            </a:r>
          </a:p>
          <a:p>
            <a:pPr marL="285750" indent="-285750">
              <a:buFontTx/>
              <a:buChar char="-"/>
            </a:pPr>
            <a:r>
              <a:rPr lang="en-US" dirty="0"/>
              <a:t>Billing will be determined by the contract </a:t>
            </a:r>
          </a:p>
          <a:p>
            <a:pPr marL="285750" indent="-285750">
              <a:buFontTx/>
              <a:buChar char="-"/>
            </a:pPr>
            <a:endParaRPr lang="en-US" dirty="0"/>
          </a:p>
          <a:p>
            <a:endParaRPr lang="en-US" dirty="0"/>
          </a:p>
          <a:p>
            <a:r>
              <a:rPr lang="en-US" dirty="0"/>
              <a:t>Example:</a:t>
            </a:r>
          </a:p>
          <a:p>
            <a:endParaRPr lang="en-US" dirty="0"/>
          </a:p>
        </p:txBody>
      </p:sp>
      <p:graphicFrame>
        <p:nvGraphicFramePr>
          <p:cNvPr id="4" name="Table 6">
            <a:extLst>
              <a:ext uri="{FF2B5EF4-FFF2-40B4-BE49-F238E27FC236}">
                <a16:creationId xmlns:a16="http://schemas.microsoft.com/office/drawing/2014/main" id="{1962D02E-A633-3283-C041-284AD3BEB5CC}"/>
              </a:ext>
            </a:extLst>
          </p:cNvPr>
          <p:cNvGraphicFramePr>
            <a:graphicFrameLocks noGrp="1"/>
          </p:cNvGraphicFramePr>
          <p:nvPr>
            <p:extLst>
              <p:ext uri="{D42A27DB-BD31-4B8C-83A1-F6EECF244321}">
                <p14:modId xmlns:p14="http://schemas.microsoft.com/office/powerpoint/2010/main" val="1594199497"/>
              </p:ext>
            </p:extLst>
          </p:nvPr>
        </p:nvGraphicFramePr>
        <p:xfrm>
          <a:off x="149902" y="3314684"/>
          <a:ext cx="4931764" cy="1483360"/>
        </p:xfrm>
        <a:graphic>
          <a:graphicData uri="http://schemas.openxmlformats.org/drawingml/2006/table">
            <a:tbl>
              <a:tblPr firstRow="1" bandRow="1">
                <a:tableStyleId>{5C22544A-7EE6-4342-B048-85BDC9FD1C3A}</a:tableStyleId>
              </a:tblPr>
              <a:tblGrid>
                <a:gridCol w="2471912">
                  <a:extLst>
                    <a:ext uri="{9D8B030D-6E8A-4147-A177-3AD203B41FA5}">
                      <a16:colId xmlns:a16="http://schemas.microsoft.com/office/drawing/2014/main" val="4032280941"/>
                    </a:ext>
                  </a:extLst>
                </a:gridCol>
                <a:gridCol w="2459852">
                  <a:extLst>
                    <a:ext uri="{9D8B030D-6E8A-4147-A177-3AD203B41FA5}">
                      <a16:colId xmlns:a16="http://schemas.microsoft.com/office/drawing/2014/main" val="3774018348"/>
                    </a:ext>
                  </a:extLst>
                </a:gridCol>
              </a:tblGrid>
              <a:tr h="370840">
                <a:tc>
                  <a:txBody>
                    <a:bodyPr/>
                    <a:lstStyle/>
                    <a:p>
                      <a:r>
                        <a:rPr lang="en-US"/>
                        <a:t>Role Title </a:t>
                      </a:r>
                    </a:p>
                  </a:txBody>
                  <a:tcPr>
                    <a:solidFill>
                      <a:schemeClr val="accent5">
                        <a:lumMod val="60000"/>
                        <a:lumOff val="40000"/>
                      </a:schemeClr>
                    </a:solidFill>
                  </a:tcPr>
                </a:tc>
                <a:tc>
                  <a:txBody>
                    <a:bodyPr/>
                    <a:lstStyle/>
                    <a:p>
                      <a:r>
                        <a:rPr lang="en-US"/>
                        <a:t>Billing </a:t>
                      </a:r>
                    </a:p>
                  </a:txBody>
                  <a:tcPr>
                    <a:solidFill>
                      <a:schemeClr val="accent5">
                        <a:lumMod val="60000"/>
                        <a:lumOff val="40000"/>
                      </a:schemeClr>
                    </a:solidFill>
                  </a:tcPr>
                </a:tc>
                <a:extLst>
                  <a:ext uri="{0D108BD9-81ED-4DB2-BD59-A6C34878D82A}">
                    <a16:rowId xmlns:a16="http://schemas.microsoft.com/office/drawing/2014/main" val="3011527097"/>
                  </a:ext>
                </a:extLst>
              </a:tr>
              <a:tr h="370840">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226031326"/>
                  </a:ext>
                </a:extLst>
              </a:tr>
              <a:tr h="370840">
                <a:tc>
                  <a:txBody>
                    <a:bodyPr/>
                    <a:lstStyle/>
                    <a:p>
                      <a:endParaRPr lang="en-US"/>
                    </a:p>
                  </a:txBody>
                  <a:tcPr>
                    <a:solidFill>
                      <a:schemeClr val="bg1"/>
                    </a:solidFill>
                  </a:tcPr>
                </a:tc>
                <a:tc>
                  <a:txBody>
                    <a:bodyPr/>
                    <a:lstStyle/>
                    <a:p>
                      <a:endParaRPr lang="en-US">
                        <a:solidFill>
                          <a:schemeClr val="bg1"/>
                        </a:solidFill>
                      </a:endParaRPr>
                    </a:p>
                  </a:txBody>
                  <a:tcPr>
                    <a:solidFill>
                      <a:schemeClr val="bg1"/>
                    </a:solidFill>
                  </a:tcPr>
                </a:tc>
                <a:extLst>
                  <a:ext uri="{0D108BD9-81ED-4DB2-BD59-A6C34878D82A}">
                    <a16:rowId xmlns:a16="http://schemas.microsoft.com/office/drawing/2014/main" val="4179565610"/>
                  </a:ext>
                </a:extLst>
              </a:tr>
              <a:tr h="370840">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3148696297"/>
                  </a:ext>
                </a:extLst>
              </a:tr>
            </a:tbl>
          </a:graphicData>
        </a:graphic>
      </p:graphicFrame>
      <p:sp>
        <p:nvSpPr>
          <p:cNvPr id="7" name="TextBox 6">
            <a:extLst>
              <a:ext uri="{FF2B5EF4-FFF2-40B4-BE49-F238E27FC236}">
                <a16:creationId xmlns:a16="http://schemas.microsoft.com/office/drawing/2014/main" id="{63977E3A-B65A-52CC-C24A-4B0E75687306}"/>
              </a:ext>
            </a:extLst>
          </p:cNvPr>
          <p:cNvSpPr txBox="1"/>
          <p:nvPr/>
        </p:nvSpPr>
        <p:spPr>
          <a:xfrm>
            <a:off x="4474756" y="2978806"/>
            <a:ext cx="914400" cy="369332"/>
          </a:xfrm>
          <a:prstGeom prst="rect">
            <a:avLst/>
          </a:prstGeom>
          <a:noFill/>
        </p:spPr>
        <p:txBody>
          <a:bodyPr wrap="square" rtlCol="0">
            <a:spAutoFit/>
          </a:bodyPr>
          <a:lstStyle/>
          <a:p>
            <a:r>
              <a:rPr lang="en-US" dirty="0"/>
              <a:t>+Add</a:t>
            </a:r>
          </a:p>
        </p:txBody>
      </p:sp>
      <p:sp>
        <p:nvSpPr>
          <p:cNvPr id="8" name="Rectangle: Rounded Corners 7">
            <a:extLst>
              <a:ext uri="{FF2B5EF4-FFF2-40B4-BE49-F238E27FC236}">
                <a16:creationId xmlns:a16="http://schemas.microsoft.com/office/drawing/2014/main" id="{A93F015B-28B8-A9D5-68DB-134C4B039B1F}"/>
              </a:ext>
            </a:extLst>
          </p:cNvPr>
          <p:cNvSpPr/>
          <p:nvPr/>
        </p:nvSpPr>
        <p:spPr>
          <a:xfrm>
            <a:off x="5407702" y="2044006"/>
            <a:ext cx="6355830" cy="34230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ACD3FF8C-C817-03F6-72CC-BFE2DD1C79D2}"/>
              </a:ext>
            </a:extLst>
          </p:cNvPr>
          <p:cNvSpPr txBox="1"/>
          <p:nvPr/>
        </p:nvSpPr>
        <p:spPr>
          <a:xfrm>
            <a:off x="5587651" y="2332983"/>
            <a:ext cx="6790861" cy="2585323"/>
          </a:xfrm>
          <a:prstGeom prst="rect">
            <a:avLst/>
          </a:prstGeom>
          <a:noFill/>
        </p:spPr>
        <p:txBody>
          <a:bodyPr wrap="square" rtlCol="0">
            <a:spAutoFit/>
          </a:bodyPr>
          <a:lstStyle/>
          <a:p>
            <a:r>
              <a:rPr lang="en-US" b="1" dirty="0"/>
              <a:t>Pop up lay out (general idea):</a:t>
            </a:r>
          </a:p>
          <a:p>
            <a:r>
              <a:rPr lang="en-US" dirty="0"/>
              <a:t>Role: </a:t>
            </a:r>
            <a:r>
              <a:rPr lang="en-US" dirty="0" err="1">
                <a:solidFill>
                  <a:schemeClr val="bg2">
                    <a:lumMod val="75000"/>
                  </a:schemeClr>
                </a:solidFill>
              </a:rPr>
              <a:t>Ex.S</a:t>
            </a:r>
            <a:r>
              <a:rPr lang="en-US" dirty="0">
                <a:solidFill>
                  <a:schemeClr val="bg2">
                    <a:lumMod val="75000"/>
                  </a:schemeClr>
                </a:solidFill>
              </a:rPr>
              <a:t>/W &amp; Data Engineering</a:t>
            </a:r>
            <a:r>
              <a:rPr lang="en-US" dirty="0"/>
              <a:t>     Monthly Price: </a:t>
            </a:r>
            <a:r>
              <a:rPr lang="en-US" dirty="0">
                <a:solidFill>
                  <a:schemeClr val="bg2">
                    <a:lumMod val="75000"/>
                  </a:schemeClr>
                </a:solidFill>
              </a:rPr>
              <a:t>$</a:t>
            </a:r>
          </a:p>
          <a:p>
            <a:endParaRPr lang="en-US" dirty="0"/>
          </a:p>
          <a:p>
            <a:r>
              <a:rPr lang="en-US" dirty="0"/>
              <a:t>Document ID:</a:t>
            </a:r>
            <a:r>
              <a:rPr lang="en-US" dirty="0">
                <a:solidFill>
                  <a:schemeClr val="bg2">
                    <a:lumMod val="75000"/>
                  </a:schemeClr>
                </a:solidFill>
              </a:rPr>
              <a:t> #      </a:t>
            </a:r>
            <a:r>
              <a:rPr lang="en-US" dirty="0"/>
              <a:t>Team: </a:t>
            </a:r>
            <a:r>
              <a:rPr lang="en-US" dirty="0">
                <a:solidFill>
                  <a:schemeClr val="bg2">
                    <a:lumMod val="75000"/>
                  </a:schemeClr>
                </a:solidFill>
              </a:rPr>
              <a:t>Ex. IDS</a:t>
            </a:r>
            <a:r>
              <a:rPr lang="en-US" dirty="0"/>
              <a:t>      Type: </a:t>
            </a:r>
            <a:r>
              <a:rPr lang="en-US" dirty="0">
                <a:solidFill>
                  <a:schemeClr val="bg2">
                    <a:lumMod val="75000"/>
                  </a:schemeClr>
                </a:solidFill>
              </a:rPr>
              <a:t>Ex. SoW</a:t>
            </a:r>
          </a:p>
          <a:p>
            <a:endParaRPr lang="en-US" dirty="0"/>
          </a:p>
          <a:p>
            <a:r>
              <a:rPr lang="en-US" dirty="0"/>
              <a:t>Location:</a:t>
            </a:r>
            <a:r>
              <a:rPr lang="en-US" dirty="0">
                <a:solidFill>
                  <a:schemeClr val="bg2">
                    <a:lumMod val="75000"/>
                  </a:schemeClr>
                </a:solidFill>
              </a:rPr>
              <a:t> Ex. USA        </a:t>
            </a:r>
            <a:r>
              <a:rPr lang="en-US" dirty="0"/>
              <a:t>Start Date: </a:t>
            </a:r>
            <a:r>
              <a:rPr lang="en-US" dirty="0">
                <a:solidFill>
                  <a:schemeClr val="bg2">
                    <a:lumMod val="75000"/>
                  </a:schemeClr>
                </a:solidFill>
              </a:rPr>
              <a:t>Date</a:t>
            </a:r>
            <a:r>
              <a:rPr lang="en-US" dirty="0"/>
              <a:t>      End Date: </a:t>
            </a:r>
            <a:r>
              <a:rPr lang="en-US" dirty="0">
                <a:solidFill>
                  <a:schemeClr val="bg2">
                    <a:lumMod val="75000"/>
                  </a:schemeClr>
                </a:solidFill>
              </a:rPr>
              <a:t>12/31/2021</a:t>
            </a:r>
          </a:p>
          <a:p>
            <a:endParaRPr lang="en-US" dirty="0">
              <a:solidFill>
                <a:schemeClr val="bg2">
                  <a:lumMod val="75000"/>
                </a:schemeClr>
              </a:solidFill>
            </a:endParaRPr>
          </a:p>
          <a:p>
            <a:r>
              <a:rPr lang="en-US" dirty="0"/>
              <a:t>WBS: </a:t>
            </a:r>
            <a:r>
              <a:rPr lang="en-US" dirty="0">
                <a:solidFill>
                  <a:schemeClr val="bg2">
                    <a:lumMod val="75000"/>
                  </a:schemeClr>
                </a:solidFill>
              </a:rPr>
              <a:t>*Drop down menu with the specific WBS for Role*</a:t>
            </a:r>
          </a:p>
          <a:p>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B0D65EDA-314C-6D48-1959-19D7F4EE31DA}"/>
              </a:ext>
            </a:extLst>
          </p:cNvPr>
          <p:cNvSpPr/>
          <p:nvPr/>
        </p:nvSpPr>
        <p:spPr>
          <a:xfrm>
            <a:off x="421680" y="284449"/>
            <a:ext cx="11341852" cy="72493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C6AAFEB2-ADA6-DF6F-D1CB-72AE53DAECD6}"/>
              </a:ext>
            </a:extLst>
          </p:cNvPr>
          <p:cNvSpPr txBox="1">
            <a:spLocks/>
          </p:cNvSpPr>
          <p:nvPr/>
        </p:nvSpPr>
        <p:spPr>
          <a:xfrm>
            <a:off x="4806196" y="-13807"/>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Contracts</a:t>
            </a:r>
            <a:r>
              <a:rPr lang="en-US" sz="3200"/>
              <a:t> </a:t>
            </a:r>
          </a:p>
        </p:txBody>
      </p:sp>
      <p:sp>
        <p:nvSpPr>
          <p:cNvPr id="20" name="Title 1">
            <a:extLst>
              <a:ext uri="{FF2B5EF4-FFF2-40B4-BE49-F238E27FC236}">
                <a16:creationId xmlns:a16="http://schemas.microsoft.com/office/drawing/2014/main" id="{DD82CEB8-72B5-E863-1D03-C5DD348F06E9}"/>
              </a:ext>
            </a:extLst>
          </p:cNvPr>
          <p:cNvSpPr txBox="1">
            <a:spLocks/>
          </p:cNvSpPr>
          <p:nvPr/>
        </p:nvSpPr>
        <p:spPr>
          <a:xfrm>
            <a:off x="1237929" y="-65560"/>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Resources</a:t>
            </a:r>
            <a:r>
              <a:rPr lang="en-US" sz="3200"/>
              <a:t> </a:t>
            </a:r>
          </a:p>
        </p:txBody>
      </p:sp>
      <p:sp>
        <p:nvSpPr>
          <p:cNvPr id="21" name="Title 1">
            <a:extLst>
              <a:ext uri="{FF2B5EF4-FFF2-40B4-BE49-F238E27FC236}">
                <a16:creationId xmlns:a16="http://schemas.microsoft.com/office/drawing/2014/main" id="{ECBBB42F-1E66-20DF-62D4-897F1E1CFD3E}"/>
              </a:ext>
            </a:extLst>
          </p:cNvPr>
          <p:cNvSpPr txBox="1">
            <a:spLocks/>
          </p:cNvSpPr>
          <p:nvPr/>
        </p:nvSpPr>
        <p:spPr>
          <a:xfrm>
            <a:off x="8207354" y="-15020"/>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highlight>
                  <a:srgbClr val="808080"/>
                </a:highlight>
              </a:rPr>
              <a:t>Roles</a:t>
            </a:r>
            <a:r>
              <a:rPr lang="en-US" sz="3200">
                <a:highlight>
                  <a:srgbClr val="808080"/>
                </a:highlight>
              </a:rPr>
              <a:t> </a:t>
            </a:r>
          </a:p>
        </p:txBody>
      </p:sp>
      <p:sp>
        <p:nvSpPr>
          <p:cNvPr id="14" name="Rectangle 13">
            <a:extLst>
              <a:ext uri="{FF2B5EF4-FFF2-40B4-BE49-F238E27FC236}">
                <a16:creationId xmlns:a16="http://schemas.microsoft.com/office/drawing/2014/main" id="{004ECA36-9039-7508-9062-3D570A5A5E70}"/>
              </a:ext>
            </a:extLst>
          </p:cNvPr>
          <p:cNvSpPr/>
          <p:nvPr/>
        </p:nvSpPr>
        <p:spPr>
          <a:xfrm>
            <a:off x="8752084" y="4817440"/>
            <a:ext cx="1099206"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Cancel</a:t>
            </a:r>
          </a:p>
        </p:txBody>
      </p:sp>
      <p:sp>
        <p:nvSpPr>
          <p:cNvPr id="17" name="Rectangle 16">
            <a:extLst>
              <a:ext uri="{FF2B5EF4-FFF2-40B4-BE49-F238E27FC236}">
                <a16:creationId xmlns:a16="http://schemas.microsoft.com/office/drawing/2014/main" id="{5E06F4DB-FCB6-594F-DD33-F29E6F3AC864}"/>
              </a:ext>
            </a:extLst>
          </p:cNvPr>
          <p:cNvSpPr/>
          <p:nvPr/>
        </p:nvSpPr>
        <p:spPr>
          <a:xfrm>
            <a:off x="10204672" y="4817440"/>
            <a:ext cx="1093914"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Save</a:t>
            </a:r>
          </a:p>
        </p:txBody>
      </p:sp>
      <p:sp>
        <p:nvSpPr>
          <p:cNvPr id="22" name="Rectangle 21">
            <a:extLst>
              <a:ext uri="{FF2B5EF4-FFF2-40B4-BE49-F238E27FC236}">
                <a16:creationId xmlns:a16="http://schemas.microsoft.com/office/drawing/2014/main" id="{A3CFC055-117E-9156-C2AC-EA3B463B3387}"/>
              </a:ext>
            </a:extLst>
          </p:cNvPr>
          <p:cNvSpPr/>
          <p:nvPr/>
        </p:nvSpPr>
        <p:spPr>
          <a:xfrm>
            <a:off x="7299497" y="4817440"/>
            <a:ext cx="10992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t>Inactivate</a:t>
            </a:r>
          </a:p>
        </p:txBody>
      </p:sp>
      <p:sp>
        <p:nvSpPr>
          <p:cNvPr id="24" name="Rectangle 23">
            <a:extLst>
              <a:ext uri="{FF2B5EF4-FFF2-40B4-BE49-F238E27FC236}">
                <a16:creationId xmlns:a16="http://schemas.microsoft.com/office/drawing/2014/main" id="{2EC648BD-F999-CC37-10F5-946FB7F6F276}"/>
              </a:ext>
            </a:extLst>
          </p:cNvPr>
          <p:cNvSpPr/>
          <p:nvPr/>
        </p:nvSpPr>
        <p:spPr>
          <a:xfrm>
            <a:off x="5853551" y="4817440"/>
            <a:ext cx="109256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t>Delete</a:t>
            </a:r>
          </a:p>
        </p:txBody>
      </p:sp>
    </p:spTree>
    <p:extLst>
      <p:ext uri="{BB962C8B-B14F-4D97-AF65-F5344CB8AC3E}">
        <p14:creationId xmlns:p14="http://schemas.microsoft.com/office/powerpoint/2010/main" val="111011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3876C4-3D2A-BB5F-C617-8BA8022C9DB3}"/>
              </a:ext>
            </a:extLst>
          </p:cNvPr>
          <p:cNvSpPr/>
          <p:nvPr/>
        </p:nvSpPr>
        <p:spPr>
          <a:xfrm>
            <a:off x="457200" y="2915402"/>
            <a:ext cx="11277600" cy="2324101"/>
          </a:xfrm>
          <a:prstGeom prst="rect">
            <a:avLst/>
          </a:prstGeom>
          <a:gradFill flip="none" rotWithShape="1">
            <a:gsLst>
              <a:gs pos="83000">
                <a:srgbClr val="00B0F0"/>
              </a:gs>
              <a:gs pos="100000">
                <a:srgbClr val="7030A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ctr">
              <a:spcAft>
                <a:spcPts val="600"/>
              </a:spcAft>
            </a:pPr>
            <a:r>
              <a:rPr lang="en-US" sz="2800" u="sng"/>
              <a:t>New Row</a:t>
            </a:r>
          </a:p>
          <a:p>
            <a:pPr algn="ctr">
              <a:spcAft>
                <a:spcPts val="600"/>
              </a:spcAft>
            </a:pPr>
            <a:r>
              <a:rPr lang="en-US" sz="2800" u="sng"/>
              <a:t>A*</a:t>
            </a:r>
            <a:r>
              <a:rPr lang="en-US" sz="2800"/>
              <a:t>    </a:t>
            </a:r>
            <a:r>
              <a:rPr lang="en-US" sz="2800" u="sng"/>
              <a:t>B*</a:t>
            </a:r>
            <a:r>
              <a:rPr lang="en-US" sz="2800"/>
              <a:t>    </a:t>
            </a:r>
            <a:r>
              <a:rPr lang="en-US" sz="2800" u="sng"/>
              <a:t>C*</a:t>
            </a:r>
            <a:r>
              <a:rPr lang="en-US" sz="2800"/>
              <a:t>    </a:t>
            </a:r>
            <a:r>
              <a:rPr lang="en-US" sz="2800" u="sng"/>
              <a:t>D</a:t>
            </a:r>
            <a:r>
              <a:rPr lang="en-US" sz="2800"/>
              <a:t>    …</a:t>
            </a:r>
          </a:p>
          <a:p>
            <a:pPr algn="ctr">
              <a:spcAft>
                <a:spcPts val="600"/>
              </a:spcAft>
            </a:pPr>
            <a:r>
              <a:rPr lang="en-US" sz="2800"/>
              <a:t>----   ----   ----   ---    --</a:t>
            </a:r>
          </a:p>
        </p:txBody>
      </p:sp>
      <p:sp>
        <p:nvSpPr>
          <p:cNvPr id="2" name="Rectangle 1">
            <a:extLst>
              <a:ext uri="{FF2B5EF4-FFF2-40B4-BE49-F238E27FC236}">
                <a16:creationId xmlns:a16="http://schemas.microsoft.com/office/drawing/2014/main" id="{C8EFB7AD-D857-2DA0-6789-A0E47041EFF9}"/>
              </a:ext>
            </a:extLst>
          </p:cNvPr>
          <p:cNvSpPr/>
          <p:nvPr/>
        </p:nvSpPr>
        <p:spPr>
          <a:xfrm>
            <a:off x="7585122" y="3708120"/>
            <a:ext cx="1844158" cy="369332"/>
          </a:xfrm>
          <a:prstGeom prst="rect">
            <a:avLst/>
          </a:prstGeom>
        </p:spPr>
        <p:txBody>
          <a:bodyPr wrap="none">
            <a:spAutoFit/>
          </a:bodyPr>
          <a:lstStyle/>
          <a:p>
            <a:pPr algn="ctr">
              <a:spcAft>
                <a:spcPts val="600"/>
              </a:spcAft>
            </a:pPr>
            <a:r>
              <a:rPr lang="en-US"/>
              <a:t>* Means required</a:t>
            </a:r>
          </a:p>
        </p:txBody>
      </p:sp>
      <p:sp>
        <p:nvSpPr>
          <p:cNvPr id="3" name="Rectangle 2">
            <a:extLst>
              <a:ext uri="{FF2B5EF4-FFF2-40B4-BE49-F238E27FC236}">
                <a16:creationId xmlns:a16="http://schemas.microsoft.com/office/drawing/2014/main" id="{FAF59EFD-5845-DBBE-5453-1D56A63F08C1}"/>
              </a:ext>
            </a:extLst>
          </p:cNvPr>
          <p:cNvSpPr/>
          <p:nvPr/>
        </p:nvSpPr>
        <p:spPr>
          <a:xfrm>
            <a:off x="9536235" y="4726560"/>
            <a:ext cx="1883771" cy="369332"/>
          </a:xfrm>
          <a:prstGeom prst="rect">
            <a:avLst/>
          </a:prstGeom>
          <a:ln>
            <a:solidFill>
              <a:schemeClr val="accent1"/>
            </a:solidFill>
          </a:ln>
        </p:spPr>
        <p:txBody>
          <a:bodyPr wrap="square" lIns="91440" tIns="45720" rIns="91440" bIns="45720" anchor="t">
            <a:spAutoFit/>
          </a:bodyPr>
          <a:lstStyle/>
          <a:p>
            <a:pPr algn="ctr">
              <a:spcAft>
                <a:spcPts val="600"/>
              </a:spcAft>
            </a:pPr>
            <a:r>
              <a:rPr lang="en-US"/>
              <a:t>Save &amp; Continue</a:t>
            </a:r>
          </a:p>
        </p:txBody>
      </p:sp>
      <p:sp>
        <p:nvSpPr>
          <p:cNvPr id="6" name="TextBox 5">
            <a:extLst>
              <a:ext uri="{FF2B5EF4-FFF2-40B4-BE49-F238E27FC236}">
                <a16:creationId xmlns:a16="http://schemas.microsoft.com/office/drawing/2014/main" id="{362709DD-735C-85EF-245A-7EE33FFF4ADB}"/>
              </a:ext>
            </a:extLst>
          </p:cNvPr>
          <p:cNvSpPr txBox="1"/>
          <p:nvPr/>
        </p:nvSpPr>
        <p:spPr>
          <a:xfrm>
            <a:off x="269822" y="422413"/>
            <a:ext cx="54264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Pop-up Concept </a:t>
            </a:r>
          </a:p>
        </p:txBody>
      </p:sp>
      <p:sp>
        <p:nvSpPr>
          <p:cNvPr id="5" name="TextBox 4">
            <a:extLst>
              <a:ext uri="{FF2B5EF4-FFF2-40B4-BE49-F238E27FC236}">
                <a16:creationId xmlns:a16="http://schemas.microsoft.com/office/drawing/2014/main" id="{8D8ED110-8021-9F65-4444-325995E9F070}"/>
              </a:ext>
            </a:extLst>
          </p:cNvPr>
          <p:cNvSpPr txBox="1"/>
          <p:nvPr/>
        </p:nvSpPr>
        <p:spPr>
          <a:xfrm>
            <a:off x="269822" y="1007188"/>
            <a:ext cx="11150184" cy="1323439"/>
          </a:xfrm>
          <a:prstGeom prst="rect">
            <a:avLst/>
          </a:prstGeom>
          <a:noFill/>
        </p:spPr>
        <p:txBody>
          <a:bodyPr wrap="square" rtlCol="0">
            <a:spAutoFit/>
          </a:bodyPr>
          <a:lstStyle/>
          <a:p>
            <a:r>
              <a:rPr lang="en-US" sz="2000"/>
              <a:t>The required elements will depend on the client</a:t>
            </a:r>
          </a:p>
          <a:p>
            <a:r>
              <a:rPr lang="en-US" sz="2000"/>
              <a:t>Will be showing which sections are required by having “</a:t>
            </a:r>
            <a:r>
              <a:rPr lang="en-US" sz="2000">
                <a:solidFill>
                  <a:srgbClr val="FF0000"/>
                </a:solidFill>
              </a:rPr>
              <a:t>*</a:t>
            </a:r>
            <a:r>
              <a:rPr lang="en-US" sz="2000"/>
              <a:t>”</a:t>
            </a:r>
          </a:p>
          <a:p>
            <a:r>
              <a:rPr lang="en-US" sz="2000"/>
              <a:t>The pop up can be automatically updated when clicked on </a:t>
            </a:r>
            <a:r>
              <a:rPr lang="en-US" sz="2000">
                <a:solidFill>
                  <a:srgbClr val="FF0000"/>
                </a:solidFill>
              </a:rPr>
              <a:t> </a:t>
            </a:r>
          </a:p>
          <a:p>
            <a:endParaRPr lang="en-US" sz="2000"/>
          </a:p>
        </p:txBody>
      </p:sp>
    </p:spTree>
    <p:extLst>
      <p:ext uri="{BB962C8B-B14F-4D97-AF65-F5344CB8AC3E}">
        <p14:creationId xmlns:p14="http://schemas.microsoft.com/office/powerpoint/2010/main" val="54365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4987-3033-D723-6457-6D1AAE3FE8C1}"/>
              </a:ext>
            </a:extLst>
          </p:cNvPr>
          <p:cNvSpPr>
            <a:spLocks noGrp="1"/>
          </p:cNvSpPr>
          <p:nvPr>
            <p:ph type="title"/>
          </p:nvPr>
        </p:nvSpPr>
        <p:spPr/>
        <p:txBody>
          <a:bodyPr/>
          <a:lstStyle/>
          <a:p>
            <a:r>
              <a:rPr lang="en-US" dirty="0"/>
              <a:t>Navigation tool bar </a:t>
            </a:r>
          </a:p>
        </p:txBody>
      </p:sp>
      <p:sp>
        <p:nvSpPr>
          <p:cNvPr id="3" name="Content Placeholder 2">
            <a:extLst>
              <a:ext uri="{FF2B5EF4-FFF2-40B4-BE49-F238E27FC236}">
                <a16:creationId xmlns:a16="http://schemas.microsoft.com/office/drawing/2014/main" id="{F0985E84-0E9C-F614-0D81-D7E4E7A83FF0}"/>
              </a:ext>
            </a:extLst>
          </p:cNvPr>
          <p:cNvSpPr>
            <a:spLocks noGrp="1"/>
          </p:cNvSpPr>
          <p:nvPr>
            <p:ph idx="1"/>
          </p:nvPr>
        </p:nvSpPr>
        <p:spPr>
          <a:xfrm>
            <a:off x="838200" y="1825625"/>
            <a:ext cx="5257800" cy="4351338"/>
          </a:xfrm>
        </p:spPr>
        <p:txBody>
          <a:bodyPr/>
          <a:lstStyle/>
          <a:p>
            <a:r>
              <a:rPr lang="en-US" sz="1800" dirty="0"/>
              <a:t>Can use this navigation tool bar to hide and display specific columns, although there will be the two main columns that will be displayed and can not be hidden. </a:t>
            </a:r>
          </a:p>
          <a:p>
            <a:r>
              <a:rPr lang="en-US" sz="1800" dirty="0"/>
              <a:t>Filter function, if looking for EID, contract name/ID, location </a:t>
            </a:r>
          </a:p>
          <a:p>
            <a:endParaRPr lang="en-US" sz="1800" dirty="0"/>
          </a:p>
          <a:p>
            <a:endParaRPr lang="en-US" dirty="0"/>
          </a:p>
        </p:txBody>
      </p:sp>
    </p:spTree>
    <p:extLst>
      <p:ext uri="{BB962C8B-B14F-4D97-AF65-F5344CB8AC3E}">
        <p14:creationId xmlns:p14="http://schemas.microsoft.com/office/powerpoint/2010/main" val="131238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D4B6-E0D2-8A22-8652-1BB89862A8B9}"/>
              </a:ext>
            </a:extLst>
          </p:cNvPr>
          <p:cNvSpPr>
            <a:spLocks noGrp="1"/>
          </p:cNvSpPr>
          <p:nvPr>
            <p:ph type="title"/>
          </p:nvPr>
        </p:nvSpPr>
        <p:spPr/>
        <p:txBody>
          <a:bodyPr/>
          <a:lstStyle/>
          <a:p>
            <a:r>
              <a:rPr lang="en-US" dirty="0"/>
              <a:t>WBS implementation</a:t>
            </a:r>
          </a:p>
        </p:txBody>
      </p:sp>
      <p:sp>
        <p:nvSpPr>
          <p:cNvPr id="3" name="Content Placeholder 2">
            <a:extLst>
              <a:ext uri="{FF2B5EF4-FFF2-40B4-BE49-F238E27FC236}">
                <a16:creationId xmlns:a16="http://schemas.microsoft.com/office/drawing/2014/main" id="{8FA4563D-089C-1296-90AF-48A24E851C63}"/>
              </a:ext>
            </a:extLst>
          </p:cNvPr>
          <p:cNvSpPr>
            <a:spLocks noGrp="1"/>
          </p:cNvSpPr>
          <p:nvPr>
            <p:ph idx="1"/>
          </p:nvPr>
        </p:nvSpPr>
        <p:spPr>
          <a:xfrm>
            <a:off x="6096000" y="1480826"/>
            <a:ext cx="3988633" cy="4351338"/>
          </a:xfrm>
        </p:spPr>
        <p:txBody>
          <a:bodyPr/>
          <a:lstStyle/>
          <a:p>
            <a:pPr marL="0" indent="0">
              <a:buNone/>
            </a:pPr>
            <a:r>
              <a:rPr lang="en-US" dirty="0"/>
              <a:t>Role section:</a:t>
            </a:r>
          </a:p>
          <a:p>
            <a:pPr>
              <a:buFontTx/>
              <a:buChar char="-"/>
            </a:pPr>
            <a:r>
              <a:rPr lang="en-US" sz="1800" dirty="0"/>
              <a:t>Since each contract has specific WBS, we will have a drop-down menu with all the WBS that are assigned to the specific role and can only be assigned one at the time </a:t>
            </a:r>
          </a:p>
          <a:p>
            <a:pPr>
              <a:buFontTx/>
              <a:buChar char="-"/>
            </a:pPr>
            <a:r>
              <a:rPr lang="en-US" sz="1800" dirty="0"/>
              <a:t>Drop-down menu with the available WBS codes </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id="{FD1BB53E-AF90-5CEA-E88F-5E09765EE79F}"/>
              </a:ext>
            </a:extLst>
          </p:cNvPr>
          <p:cNvSpPr txBox="1">
            <a:spLocks/>
          </p:cNvSpPr>
          <p:nvPr/>
        </p:nvSpPr>
        <p:spPr>
          <a:xfrm>
            <a:off x="704329" y="1480826"/>
            <a:ext cx="39886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Contract section:</a:t>
            </a:r>
          </a:p>
          <a:p>
            <a:pPr>
              <a:buFontTx/>
              <a:buChar char="-"/>
            </a:pPr>
            <a:r>
              <a:rPr lang="en-US" sz="1800" dirty="0"/>
              <a:t>Will have all the WBS codes for that specific contract </a:t>
            </a:r>
          </a:p>
          <a:p>
            <a:pPr>
              <a:buFontTx/>
              <a:buChar char="-"/>
            </a:pPr>
            <a:r>
              <a:rPr lang="en-US" sz="1800" dirty="0"/>
              <a:t>Kind of will be model after a table </a:t>
            </a:r>
          </a:p>
          <a:p>
            <a:pPr>
              <a:buFontTx/>
              <a:buChar char="-"/>
            </a:pPr>
            <a:r>
              <a:rPr lang="en-US" sz="1800" dirty="0"/>
              <a:t>A contract will have all the WBS “displaying under that umbrella” </a:t>
            </a:r>
            <a:endParaRPr lang="en-US" dirty="0"/>
          </a:p>
        </p:txBody>
      </p:sp>
      <p:graphicFrame>
        <p:nvGraphicFramePr>
          <p:cNvPr id="6" name="Table 6">
            <a:extLst>
              <a:ext uri="{FF2B5EF4-FFF2-40B4-BE49-F238E27FC236}">
                <a16:creationId xmlns:a16="http://schemas.microsoft.com/office/drawing/2014/main" id="{8BCBCBA5-365A-D6FE-EA0D-C85BE452AB41}"/>
              </a:ext>
            </a:extLst>
          </p:cNvPr>
          <p:cNvGraphicFramePr>
            <a:graphicFrameLocks noGrp="1"/>
          </p:cNvGraphicFramePr>
          <p:nvPr>
            <p:extLst>
              <p:ext uri="{D42A27DB-BD31-4B8C-83A1-F6EECF244321}">
                <p14:modId xmlns:p14="http://schemas.microsoft.com/office/powerpoint/2010/main" val="3985441186"/>
              </p:ext>
            </p:extLst>
          </p:nvPr>
        </p:nvGraphicFramePr>
        <p:xfrm>
          <a:off x="1026617" y="3762531"/>
          <a:ext cx="3344056" cy="2590800"/>
        </p:xfrm>
        <a:graphic>
          <a:graphicData uri="http://schemas.openxmlformats.org/drawingml/2006/table">
            <a:tbl>
              <a:tblPr firstRow="1" bandRow="1">
                <a:tableStyleId>{5C22544A-7EE6-4342-B048-85BDC9FD1C3A}</a:tableStyleId>
              </a:tblPr>
              <a:tblGrid>
                <a:gridCol w="3344056">
                  <a:extLst>
                    <a:ext uri="{9D8B030D-6E8A-4147-A177-3AD203B41FA5}">
                      <a16:colId xmlns:a16="http://schemas.microsoft.com/office/drawing/2014/main" val="3127574510"/>
                    </a:ext>
                  </a:extLst>
                </a:gridCol>
              </a:tblGrid>
              <a:tr h="264804">
                <a:tc>
                  <a:txBody>
                    <a:bodyPr/>
                    <a:lstStyle/>
                    <a:p>
                      <a:pPr algn="ctr"/>
                      <a:r>
                        <a:rPr lang="en-US" dirty="0"/>
                        <a:t>WBS </a:t>
                      </a:r>
                    </a:p>
                  </a:txBody>
                  <a:tcPr/>
                </a:tc>
                <a:extLst>
                  <a:ext uri="{0D108BD9-81ED-4DB2-BD59-A6C34878D82A}">
                    <a16:rowId xmlns:a16="http://schemas.microsoft.com/office/drawing/2014/main" val="1172947176"/>
                  </a:ext>
                </a:extLst>
              </a:tr>
              <a:tr h="370840">
                <a:tc>
                  <a:txBody>
                    <a:bodyPr/>
                    <a:lstStyle/>
                    <a:p>
                      <a:r>
                        <a:rPr lang="en-US" dirty="0"/>
                        <a:t>          Code 1             Code 7</a:t>
                      </a:r>
                    </a:p>
                  </a:txBody>
                  <a:tcPr/>
                </a:tc>
                <a:extLst>
                  <a:ext uri="{0D108BD9-81ED-4DB2-BD59-A6C34878D82A}">
                    <a16:rowId xmlns:a16="http://schemas.microsoft.com/office/drawing/2014/main" val="3770573138"/>
                  </a:ext>
                </a:extLst>
              </a:tr>
              <a:tr h="370840">
                <a:tc>
                  <a:txBody>
                    <a:bodyPr/>
                    <a:lstStyle/>
                    <a:p>
                      <a:r>
                        <a:rPr lang="en-US" dirty="0"/>
                        <a:t>          Code 2             Code 8</a:t>
                      </a:r>
                    </a:p>
                  </a:txBody>
                  <a:tcPr/>
                </a:tc>
                <a:extLst>
                  <a:ext uri="{0D108BD9-81ED-4DB2-BD59-A6C34878D82A}">
                    <a16:rowId xmlns:a16="http://schemas.microsoft.com/office/drawing/2014/main" val="1419752930"/>
                  </a:ext>
                </a:extLst>
              </a:tr>
              <a:tr h="370840">
                <a:tc>
                  <a:txBody>
                    <a:bodyPr/>
                    <a:lstStyle/>
                    <a:p>
                      <a:r>
                        <a:rPr lang="en-US" dirty="0"/>
                        <a:t>          Code 3             Code 9</a:t>
                      </a:r>
                    </a:p>
                  </a:txBody>
                  <a:tcPr/>
                </a:tc>
                <a:extLst>
                  <a:ext uri="{0D108BD9-81ED-4DB2-BD59-A6C34878D82A}">
                    <a16:rowId xmlns:a16="http://schemas.microsoft.com/office/drawing/2014/main" val="3967882695"/>
                  </a:ext>
                </a:extLst>
              </a:tr>
              <a:tr h="370840">
                <a:tc>
                  <a:txBody>
                    <a:bodyPr/>
                    <a:lstStyle/>
                    <a:p>
                      <a:r>
                        <a:rPr lang="en-US" dirty="0"/>
                        <a:t>          Code 4             Code 10</a:t>
                      </a:r>
                    </a:p>
                  </a:txBody>
                  <a:tcPr/>
                </a:tc>
                <a:extLst>
                  <a:ext uri="{0D108BD9-81ED-4DB2-BD59-A6C34878D82A}">
                    <a16:rowId xmlns:a16="http://schemas.microsoft.com/office/drawing/2014/main" val="473874460"/>
                  </a:ext>
                </a:extLst>
              </a:tr>
              <a:tr h="370840">
                <a:tc>
                  <a:txBody>
                    <a:bodyPr/>
                    <a:lstStyle/>
                    <a:p>
                      <a:r>
                        <a:rPr lang="en-US" dirty="0"/>
                        <a:t>          Code 5             Code 11</a:t>
                      </a:r>
                    </a:p>
                  </a:txBody>
                  <a:tcPr/>
                </a:tc>
                <a:extLst>
                  <a:ext uri="{0D108BD9-81ED-4DB2-BD59-A6C34878D82A}">
                    <a16:rowId xmlns:a16="http://schemas.microsoft.com/office/drawing/2014/main" val="3252506813"/>
                  </a:ext>
                </a:extLst>
              </a:tr>
              <a:tr h="370840">
                <a:tc>
                  <a:txBody>
                    <a:bodyPr/>
                    <a:lstStyle/>
                    <a:p>
                      <a:r>
                        <a:rPr lang="en-US" dirty="0"/>
                        <a:t>          Code 6             Code 12…</a:t>
                      </a:r>
                    </a:p>
                  </a:txBody>
                  <a:tcPr/>
                </a:tc>
                <a:extLst>
                  <a:ext uri="{0D108BD9-81ED-4DB2-BD59-A6C34878D82A}">
                    <a16:rowId xmlns:a16="http://schemas.microsoft.com/office/drawing/2014/main" val="242728212"/>
                  </a:ext>
                </a:extLst>
              </a:tr>
            </a:tbl>
          </a:graphicData>
        </a:graphic>
      </p:graphicFrame>
      <p:graphicFrame>
        <p:nvGraphicFramePr>
          <p:cNvPr id="7" name="Table 7">
            <a:extLst>
              <a:ext uri="{FF2B5EF4-FFF2-40B4-BE49-F238E27FC236}">
                <a16:creationId xmlns:a16="http://schemas.microsoft.com/office/drawing/2014/main" id="{E34F8183-D1AE-55C9-C684-894017E8B198}"/>
              </a:ext>
            </a:extLst>
          </p:cNvPr>
          <p:cNvGraphicFramePr>
            <a:graphicFrameLocks noGrp="1"/>
          </p:cNvGraphicFramePr>
          <p:nvPr>
            <p:extLst>
              <p:ext uri="{D42A27DB-BD31-4B8C-83A1-F6EECF244321}">
                <p14:modId xmlns:p14="http://schemas.microsoft.com/office/powerpoint/2010/main" val="4068456861"/>
              </p:ext>
            </p:extLst>
          </p:nvPr>
        </p:nvGraphicFramePr>
        <p:xfrm>
          <a:off x="5802858" y="4097014"/>
          <a:ext cx="4574915" cy="1280160"/>
        </p:xfrm>
        <a:graphic>
          <a:graphicData uri="http://schemas.openxmlformats.org/drawingml/2006/table">
            <a:tbl>
              <a:tblPr firstRow="1" bandRow="1">
                <a:tableStyleId>{5C22544A-7EE6-4342-B048-85BDC9FD1C3A}</a:tableStyleId>
              </a:tblPr>
              <a:tblGrid>
                <a:gridCol w="4574915">
                  <a:extLst>
                    <a:ext uri="{9D8B030D-6E8A-4147-A177-3AD203B41FA5}">
                      <a16:colId xmlns:a16="http://schemas.microsoft.com/office/drawing/2014/main" val="2624880182"/>
                    </a:ext>
                  </a:extLst>
                </a:gridCol>
              </a:tblGrid>
              <a:tr h="246840">
                <a:tc>
                  <a:txBody>
                    <a:bodyPr/>
                    <a:lstStyle/>
                    <a:p>
                      <a:pPr algn="ctr"/>
                      <a:r>
                        <a:rPr lang="en-US" dirty="0"/>
                        <a:t>WBS Code</a:t>
                      </a:r>
                    </a:p>
                  </a:txBody>
                  <a:tcPr/>
                </a:tc>
                <a:extLst>
                  <a:ext uri="{0D108BD9-81ED-4DB2-BD59-A6C34878D82A}">
                    <a16:rowId xmlns:a16="http://schemas.microsoft.com/office/drawing/2014/main" val="3832347692"/>
                  </a:ext>
                </a:extLst>
              </a:tr>
              <a:tr h="666141">
                <a:tc>
                  <a:txBody>
                    <a:bodyPr/>
                    <a:lstStyle/>
                    <a:p>
                      <a:pPr algn="ctr"/>
                      <a:r>
                        <a:rPr lang="en-US" dirty="0"/>
                        <a:t>*Only one code can be used for a role and can not be repeated in other roles in the same contract*</a:t>
                      </a:r>
                    </a:p>
                  </a:txBody>
                  <a:tcPr/>
                </a:tc>
                <a:extLst>
                  <a:ext uri="{0D108BD9-81ED-4DB2-BD59-A6C34878D82A}">
                    <a16:rowId xmlns:a16="http://schemas.microsoft.com/office/drawing/2014/main" val="1523162468"/>
                  </a:ext>
                </a:extLst>
              </a:tr>
            </a:tbl>
          </a:graphicData>
        </a:graphic>
      </p:graphicFrame>
    </p:spTree>
    <p:extLst>
      <p:ext uri="{BB962C8B-B14F-4D97-AF65-F5344CB8AC3E}">
        <p14:creationId xmlns:p14="http://schemas.microsoft.com/office/powerpoint/2010/main" val="14029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25C9-69CD-8F6B-D996-D679DB5096BC}"/>
              </a:ext>
            </a:extLst>
          </p:cNvPr>
          <p:cNvSpPr>
            <a:spLocks noGrp="1"/>
          </p:cNvSpPr>
          <p:nvPr>
            <p:ph type="title"/>
          </p:nvPr>
        </p:nvSpPr>
        <p:spPr/>
        <p:txBody>
          <a:bodyPr/>
          <a:lstStyle/>
          <a:p>
            <a:r>
              <a:rPr lang="en-US">
                <a:cs typeface="Calibri Light"/>
              </a:rPr>
              <a:t>Placeholder for data forecasting + Invoices</a:t>
            </a:r>
            <a:endParaRPr lang="en-US"/>
          </a:p>
        </p:txBody>
      </p:sp>
      <p:sp>
        <p:nvSpPr>
          <p:cNvPr id="3" name="TextBox 2">
            <a:extLst>
              <a:ext uri="{FF2B5EF4-FFF2-40B4-BE49-F238E27FC236}">
                <a16:creationId xmlns:a16="http://schemas.microsoft.com/office/drawing/2014/main" id="{33E66A97-0B85-66F4-F699-79CE6326F434}"/>
              </a:ext>
            </a:extLst>
          </p:cNvPr>
          <p:cNvSpPr txBox="1"/>
          <p:nvPr/>
        </p:nvSpPr>
        <p:spPr>
          <a:xfrm>
            <a:off x="842513" y="1705155"/>
            <a:ext cx="7674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is where we will address aggregate data</a:t>
            </a:r>
          </a:p>
        </p:txBody>
      </p:sp>
    </p:spTree>
    <p:extLst>
      <p:ext uri="{BB962C8B-B14F-4D97-AF65-F5344CB8AC3E}">
        <p14:creationId xmlns:p14="http://schemas.microsoft.com/office/powerpoint/2010/main" val="191066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C48-9AEC-C3BB-0F7F-2ADBB54A936C}"/>
              </a:ext>
            </a:extLst>
          </p:cNvPr>
          <p:cNvSpPr>
            <a:spLocks noGrp="1"/>
          </p:cNvSpPr>
          <p:nvPr>
            <p:ph type="title"/>
          </p:nvPr>
        </p:nvSpPr>
        <p:spPr>
          <a:xfrm>
            <a:off x="703289" y="-179882"/>
            <a:ext cx="10515600" cy="1325563"/>
          </a:xfrm>
        </p:spPr>
        <p:txBody>
          <a:bodyPr/>
          <a:lstStyle/>
          <a:p>
            <a:r>
              <a:rPr lang="en-US"/>
              <a:t>Details</a:t>
            </a:r>
          </a:p>
        </p:txBody>
      </p:sp>
      <p:sp>
        <p:nvSpPr>
          <p:cNvPr id="3" name="Content Placeholder 2">
            <a:extLst>
              <a:ext uri="{FF2B5EF4-FFF2-40B4-BE49-F238E27FC236}">
                <a16:creationId xmlns:a16="http://schemas.microsoft.com/office/drawing/2014/main" id="{0E0C0C51-2752-A006-D3A8-85D04638C851}"/>
              </a:ext>
            </a:extLst>
          </p:cNvPr>
          <p:cNvSpPr>
            <a:spLocks noGrp="1"/>
          </p:cNvSpPr>
          <p:nvPr>
            <p:ph idx="1"/>
          </p:nvPr>
        </p:nvSpPr>
        <p:spPr>
          <a:xfrm>
            <a:off x="463445" y="743103"/>
            <a:ext cx="11543676" cy="5642707"/>
          </a:xfrm>
        </p:spPr>
        <p:txBody>
          <a:bodyPr vert="horz" lIns="91440" tIns="45720" rIns="91440" bIns="45720" rtlCol="0" anchor="t">
            <a:normAutofit lnSpcReduction="10000"/>
          </a:bodyPr>
          <a:lstStyle/>
          <a:p>
            <a:r>
              <a:rPr lang="en-US" sz="2000"/>
              <a:t>Each tab will have search or filter feature when searching specific data on each tab </a:t>
            </a:r>
            <a:r>
              <a:rPr lang="en-US" sz="2000">
                <a:ea typeface="+mn-lt"/>
                <a:cs typeface="+mn-lt"/>
              </a:rPr>
              <a:t>∇</a:t>
            </a:r>
            <a:endParaRPr lang="en-US" sz="2000"/>
          </a:p>
          <a:p>
            <a:r>
              <a:rPr lang="en-US" sz="2000"/>
              <a:t>Each section will have drop menu when fixing info, it is also automatically clicked one can edit</a:t>
            </a:r>
            <a:endParaRPr lang="en-US" sz="2000">
              <a:cs typeface="Calibri"/>
            </a:endParaRPr>
          </a:p>
          <a:p>
            <a:r>
              <a:rPr lang="en-US" sz="2000"/>
              <a:t>When adding info on each tab, there will be a feature that will have a pop up to fill out the mandatory info </a:t>
            </a:r>
          </a:p>
          <a:p>
            <a:r>
              <a:rPr lang="en-US" sz="2000"/>
              <a:t>You be able to delete item if needed so can be done in the pop up</a:t>
            </a:r>
            <a:endParaRPr lang="en-US" sz="2000">
              <a:cs typeface="Calibri"/>
            </a:endParaRPr>
          </a:p>
          <a:p>
            <a:r>
              <a:rPr lang="en-US" sz="2000"/>
              <a:t>Will have a hide component to hide the columns that don’t want be displaying with pop up</a:t>
            </a:r>
            <a:endParaRPr lang="en-US" sz="2000">
              <a:cs typeface="Calibri"/>
            </a:endParaRPr>
          </a:p>
          <a:p>
            <a:r>
              <a:rPr lang="en-US" sz="2000"/>
              <a:t>Navigation bar will be on the top of each page, and resources page will be default </a:t>
            </a:r>
            <a:endParaRPr lang="en-US" sz="2000">
              <a:cs typeface="Calibri"/>
            </a:endParaRPr>
          </a:p>
          <a:p>
            <a:r>
              <a:rPr lang="en-US" sz="2000"/>
              <a:t>When having a contact, it will default active, and if what to deactivate it will have the button to deactivate.</a:t>
            </a:r>
            <a:endParaRPr lang="en-US" sz="2000">
              <a:cs typeface="Calibri"/>
            </a:endParaRPr>
          </a:p>
          <a:p>
            <a:endParaRPr lang="en-US" sz="2000">
              <a:cs typeface="Calibri"/>
            </a:endParaRPr>
          </a:p>
          <a:p>
            <a:pPr marL="0" indent="0">
              <a:buNone/>
            </a:pPr>
            <a:r>
              <a:rPr lang="en-US" sz="2000"/>
              <a:t>Future Ideas:</a:t>
            </a:r>
            <a:endParaRPr lang="en-US" sz="2000">
              <a:cs typeface="Calibri"/>
            </a:endParaRPr>
          </a:p>
          <a:p>
            <a:r>
              <a:rPr lang="en-US" sz="2000"/>
              <a:t>Importing data automatically </a:t>
            </a:r>
            <a:endParaRPr lang="en-US" sz="2000">
              <a:cs typeface="Calibri"/>
            </a:endParaRPr>
          </a:p>
          <a:p>
            <a:r>
              <a:rPr lang="en-US" sz="2000"/>
              <a:t>When updating the billing section: The current amount will be displayed and if need to adjust there will be a feature that will add the current and the necessary current to create new current</a:t>
            </a:r>
            <a:endParaRPr lang="en-US" sz="2000">
              <a:cs typeface="Calibri"/>
            </a:endParaRPr>
          </a:p>
          <a:p>
            <a:r>
              <a:rPr lang="en-US" sz="2000"/>
              <a:t>Forecast tab </a:t>
            </a:r>
            <a:endParaRPr lang="en-US" sz="2000">
              <a:cs typeface="Calibri"/>
            </a:endParaRPr>
          </a:p>
          <a:p>
            <a:r>
              <a:rPr lang="en-US" sz="2000"/>
              <a:t>Search bar </a:t>
            </a:r>
          </a:p>
          <a:p>
            <a:r>
              <a:rPr lang="en-US" sz="2000">
                <a:cs typeface="Calibri"/>
              </a:rPr>
              <a:t>Restrictions will be implemented </a:t>
            </a:r>
          </a:p>
          <a:p>
            <a:pPr marL="0" indent="0">
              <a:buNone/>
            </a:pPr>
            <a:endParaRPr lang="en-US" sz="2000"/>
          </a:p>
          <a:p>
            <a:endParaRPr lang="en-US" sz="2000"/>
          </a:p>
          <a:p>
            <a:endParaRPr lang="en-US"/>
          </a:p>
        </p:txBody>
      </p:sp>
    </p:spTree>
    <p:extLst>
      <p:ext uri="{BB962C8B-B14F-4D97-AF65-F5344CB8AC3E}">
        <p14:creationId xmlns:p14="http://schemas.microsoft.com/office/powerpoint/2010/main" val="2771998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7A201A9A8B114FA5BA1B63C5970DAC" ma:contentTypeVersion="5" ma:contentTypeDescription="Create a new document." ma:contentTypeScope="" ma:versionID="d50789ace7749c84b14bcc5230cb54eb">
  <xsd:schema xmlns:xsd="http://www.w3.org/2001/XMLSchema" xmlns:xs="http://www.w3.org/2001/XMLSchema" xmlns:p="http://schemas.microsoft.com/office/2006/metadata/properties" xmlns:ns3="97a66853-f1b0-4ef2-829b-0936421a56a3" xmlns:ns4="69a67e07-2235-46e1-a742-2a77a7da7439" targetNamespace="http://schemas.microsoft.com/office/2006/metadata/properties" ma:root="true" ma:fieldsID="2494743db2c37ccea2eb8956c044ccb8" ns3:_="" ns4:_="">
    <xsd:import namespace="97a66853-f1b0-4ef2-829b-0936421a56a3"/>
    <xsd:import namespace="69a67e07-2235-46e1-a742-2a77a7da74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a66853-f1b0-4ef2-829b-0936421a56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a67e07-2235-46e1-a742-2a77a7da74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D3DE0E-6B4B-48CE-BED8-8C167C85FA6D}">
  <ds:schemaRefs>
    <ds:schemaRef ds:uri="http://schemas.microsoft.com/sharepoint/v3/contenttype/forms"/>
  </ds:schemaRefs>
</ds:datastoreItem>
</file>

<file path=customXml/itemProps2.xml><?xml version="1.0" encoding="utf-8"?>
<ds:datastoreItem xmlns:ds="http://schemas.openxmlformats.org/officeDocument/2006/customXml" ds:itemID="{95C39655-77AB-416F-9B69-AD8A2A3E9C22}">
  <ds:schemaRefs>
    <ds:schemaRef ds:uri="69a67e07-2235-46e1-a742-2a77a7da7439"/>
    <ds:schemaRef ds:uri="97a66853-f1b0-4ef2-829b-0936421a56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B21A519-C120-4C8A-8F96-3DC3968EE38E}">
  <ds:schemaRefs>
    <ds:schemaRef ds:uri="69a67e07-2235-46e1-a742-2a77a7da7439"/>
    <ds:schemaRef ds:uri="97a66853-f1b0-4ef2-829b-0936421a56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372</TotalTime>
  <Words>1082</Words>
  <Application>Microsoft Office PowerPoint</Application>
  <PresentationFormat>Widescreen</PresentationFormat>
  <Paragraphs>140</Paragraphs>
  <Slides>10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Navigation tool bar </vt:lpstr>
      <vt:lpstr>WBS implementation</vt:lpstr>
      <vt:lpstr>Placeholder for data forecasting + Invoices</vt:lpstr>
      <vt:lpstr>Details</vt:lpstr>
      <vt:lpstr>Clarification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dc:title>
  <dc:creator>Garcia, Mariela C.</dc:creator>
  <cp:lastModifiedBy>Garcia, Mariela C.</cp:lastModifiedBy>
  <cp:revision>1</cp:revision>
  <dcterms:created xsi:type="dcterms:W3CDTF">2022-06-17T19:44:03Z</dcterms:created>
  <dcterms:modified xsi:type="dcterms:W3CDTF">2022-07-08T18:22:37Z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0x010100577A201A9A8B114FA5BA1B63C5970DAC</vt:lpwstr>
  </property>
</Properties>
</file>