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412-1678-2303-86A7-755D3A82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7C530-18EF-B932-0484-E8D291D2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5EF0-1887-838F-B21E-E7FDA316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5E18-0FDE-E134-66D7-AFEBCBF1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201F-6DF5-AED4-D24F-EAD769D2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3EB-5809-9B39-8A2E-BB5BF354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59B5D-DF8C-5913-B1EC-FB692B8B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AAF6-351E-0A7C-6ABD-9375CC8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21DF-2D11-A49D-916E-F7D8957E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5257-08B3-35D0-B411-95A99844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11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0F2EE-928F-A389-2AFB-D814F99B1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555C-7968-C1F9-F8A9-4B98492C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2726-EB47-F3C8-D4B2-53A13C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55AE-66BF-FEBD-0954-FE0AD1ED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01C2-9736-F2B6-6185-340730AD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2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50C-52A5-2F10-C439-4E850467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D061-66D3-DAB8-63E2-73CF9ADC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D767-C8ED-806B-6DE6-D5FE108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E724-F980-632B-E3C1-27CFEF7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89E5-A3DD-A85F-513F-AD313DCC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8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CE9-B559-6C45-F239-C0D456EA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C3B3-7FB0-3C89-9ECE-9D14E4B4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AFBA-834A-C4D7-426A-648481B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646B-8839-4FDB-6BEB-D01D3BA6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D29F-9CA1-DB1A-F232-D431DA51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D0F9-CE45-A65F-0915-DFD86FBB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7D8E-1096-BE41-824B-0F6BFC16A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B8B4-5A21-DA19-70A3-ECF53D79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AF59-67B7-4F1C-694F-64443772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423EC-BF7B-205F-8C5E-DFCDD11F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3BA20-F278-3DFC-FE6D-B1E76CE0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BE60-0A3E-FF02-8DA0-3F6D5CF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07C6-2378-61A5-BBCC-70A8EC7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08D6-4C94-2D23-BC16-9E61D90A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3F9B7-C9D7-7F8B-2710-FAD0C0DB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26EBB-60E4-A892-62AC-1E976088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C647C-0D36-6484-2FD0-85438DCD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FA0-8AD4-70C2-B278-B257CC0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E5B5A-2D8E-30F3-02BB-D6F64720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9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A6F8-BF48-C0FB-4019-03066B92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F1ED-7FAA-27DC-CB68-8FC254F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C1A9-7989-8D3A-4FBA-148411C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DDE5-AA80-66B6-3AC3-0014593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7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03474-E049-1B3D-60FB-4157DFE3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27D6-1F0B-EBB6-3797-3EB16A20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7A8D-323B-AB98-4566-4B1A121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2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13B3-7FE5-5964-02B0-ECB70FCB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AE88-2D63-2FBE-477F-DBBE84F8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CC7B-EF6F-DC78-2A9F-C080B4CA0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32B9-A504-8DA3-79BF-FC0F646F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0A69-3B40-BF8F-B2B7-1498DE97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D970-5BFA-9955-A80B-51E5F71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774-5F69-BBE3-5434-F80E356B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E24BB-900F-2413-BE45-E64D29C82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99A3-35D2-53FA-F774-6283773E9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E890-D661-A583-FB95-71B25C1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0FA6-E62C-5B8D-869A-52ED67A0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4A03A-828E-3AF0-E9DB-9527C40A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534AA-99B6-C782-396F-18501CA4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6547-5753-63E4-CB94-978D6D56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53BC-9145-4A7F-6261-0F9F254BF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7B25-01EE-497F-AC5B-54CCD2ECC784}" type="datetimeFigureOut">
              <a:rPr lang="en-AU" smtClean="0"/>
              <a:t>31/01/2024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C509-E64A-95B5-40F8-C1EA5F04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5B52-D211-CC71-E60F-6F0469F7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7F2-F9A7-4BB8-B399-0C5AC77A74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F5A0C-5631-3A5B-B9CB-567F2E3B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" y="0"/>
            <a:ext cx="12189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CC786-BDCB-937D-EE3B-580297E8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23"/>
            <a:ext cx="12192000" cy="66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954DD-61ED-B90D-607C-94765853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8"/>
            <a:ext cx="12192000" cy="68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02B82A-EDAF-2B8B-E1E6-F0235149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2"/>
            <a:ext cx="12192000" cy="68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Marielle Lopez</dc:creator>
  <cp:lastModifiedBy>Marielle Lopez</cp:lastModifiedBy>
  <cp:revision>1</cp:revision>
  <dcterms:created xsi:type="dcterms:W3CDTF">2024-01-31T02:36:32Z</dcterms:created>
  <dcterms:modified xsi:type="dcterms:W3CDTF">2024-01-31T11:40:20Z</dcterms:modified>
</cp:coreProperties>
</file>