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D285-5DEE-EAC0-510F-D2AC6FB57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94648-2FD7-E523-6A69-741121BA3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68132-E443-82BF-9B19-330F9C76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7823-434E-42F2-A0F4-815858252C2F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0AB0-24C6-EE55-8534-F3258854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4069E-C50A-8145-5324-41627134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D03-28C7-4A6E-9360-491EE7589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013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DA5B-310B-EEE7-2E2B-51ED4D30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E97E3-1253-8C8C-3ED2-20CF5F4DA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6C187-C8BE-CAB7-C2BA-E48119E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7823-434E-42F2-A0F4-815858252C2F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19719-FD16-C2D7-FE65-831726B9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9B9B-922F-FB15-7837-F75E5888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D03-28C7-4A6E-9360-491EE7589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28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F6D6F-975E-44F6-F61C-599642F5A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6E5A8-F239-A238-7D27-7869BA885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FDAAD-37E8-EAFE-0074-FF9BA10B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7823-434E-42F2-A0F4-815858252C2F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F2FC3-C66D-BD79-5988-0ABA64FE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8675-BDCC-993D-82C8-072B26B0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D03-28C7-4A6E-9360-491EE7589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830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2809-BC36-58ED-3303-4193B15E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44E5-F962-3123-83B4-C37D5E165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51501-8D52-FA52-AAA8-200E6560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7823-434E-42F2-A0F4-815858252C2F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70BB9-FDAC-6B90-C9E7-3F799B1C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077B7-4A61-945D-E464-E71618F9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D03-28C7-4A6E-9360-491EE7589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14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5210-8C2A-C10A-D0B6-B61DBF87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48091-F04A-0334-4D47-9A6F01C80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3159C-3591-2A5B-3842-6549C942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7823-434E-42F2-A0F4-815858252C2F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D3871-AAAE-CF24-BC8A-6B96FBE3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D68B-B9F7-F295-19B4-BDEEC753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D03-28C7-4A6E-9360-491EE7589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5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EC23-9D07-C9DB-F2C0-06A10818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F265-B9E5-82B5-0566-FDC0F3CF5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D8A60-6461-9A7A-7DEE-351C7EB8D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0AD26-F071-EA44-0668-BFE58BFC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7823-434E-42F2-A0F4-815858252C2F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5D9CF-1943-1648-B6A6-877D99EA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0DC73-CFC2-4277-BC9F-CD61B132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D03-28C7-4A6E-9360-491EE7589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07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1974-06ED-66D3-0AC8-738E4D6B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CE234-EBC8-8BFE-F07B-B7FA7506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38E1D-867D-3ED0-DFC2-6D561E12D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4E6B6-8BBA-F776-9B4D-095C4F906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C2448-CDDA-FC4C-F8F1-33172B737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B2690-7F76-2BA9-D3F6-02CAC902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7823-434E-42F2-A0F4-815858252C2F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C0C98-3DEE-ABA6-4499-E295EE4F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E897E-0A2A-BD35-A6B4-D04B287D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D03-28C7-4A6E-9360-491EE7589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638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D74E-1A07-A54C-FAB7-B0A6A8C3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1109F-7C2B-3693-614F-39390CB9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7823-434E-42F2-A0F4-815858252C2F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6F768-6E25-C0DE-9C56-131F3135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A3557-3CD4-C830-CC46-4DE462DD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D03-28C7-4A6E-9360-491EE7589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34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649D4-FAC6-354E-AD60-EB7DBCD2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7823-434E-42F2-A0F4-815858252C2F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F7AFA-267F-87D1-104E-204E55A8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361F9-3553-3B75-7FA6-700CFCB5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D03-28C7-4A6E-9360-491EE7589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74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3A33-5FBC-F308-5B78-BBA42478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6F383-1452-29D2-42A8-9D186FD7F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44D8A-62F6-0756-3145-DA118B905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CF2F0-0EF4-2F4B-544B-92BDD433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7823-434E-42F2-A0F4-815858252C2F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F46FA-CCCB-EA76-42BF-7357492A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B2F56-5329-5BEF-16B7-F5C52E5B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D03-28C7-4A6E-9360-491EE7589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59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281D-D4DE-7211-3AA6-A961C400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CC3BE-F5AF-349B-AE5A-2D8A50936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07C0D-F92E-BB0F-FCAF-EC6CC9E99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B31E9-F7B4-3A64-701E-53C2E331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7823-434E-42F2-A0F4-815858252C2F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5ED8D-BE0E-3134-473A-5FD3B92E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81FAA-B275-A7B5-CC25-A6C369C9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D03-28C7-4A6E-9360-491EE7589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72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694F5-29C2-223F-BDC1-8E682830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CA302-65EB-F3DA-7BDE-EE3791BE0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6E361-E0B3-270B-59EC-77B7E0BCD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17823-434E-42F2-A0F4-815858252C2F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5A74-D50C-D517-0CCF-F6FDEA06A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4B9D6-CD89-E14B-D6C8-75FAB2E8A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DD03-28C7-4A6E-9360-491EE7589C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467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161C50-D647-43E8-3847-BED7B56CF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60" y="0"/>
            <a:ext cx="11382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0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Marielle Lopez</dc:creator>
  <cp:lastModifiedBy>Marielle Lopez</cp:lastModifiedBy>
  <cp:revision>1</cp:revision>
  <dcterms:created xsi:type="dcterms:W3CDTF">2024-02-03T01:33:06Z</dcterms:created>
  <dcterms:modified xsi:type="dcterms:W3CDTF">2024-02-03T01:35:29Z</dcterms:modified>
</cp:coreProperties>
</file>