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A5B"/>
    <a:srgbClr val="262A34"/>
    <a:srgbClr val="181A20"/>
    <a:srgbClr val="246BFD"/>
    <a:srgbClr val="E7E6E6"/>
    <a:srgbClr val="69FFC2"/>
    <a:srgbClr val="84A2D8"/>
    <a:srgbClr val="D680B9"/>
    <a:srgbClr val="A4FFDA"/>
    <a:srgbClr val="E7B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11" autoAdjust="0"/>
    <p:restoredTop sz="94660"/>
  </p:normalViewPr>
  <p:slideViewPr>
    <p:cSldViewPr snapToGrid="0">
      <p:cViewPr>
        <p:scale>
          <a:sx n="150" d="100"/>
          <a:sy n="150" d="100"/>
        </p:scale>
        <p:origin x="114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08B1-809F-37FD-2DB5-1E3309C3B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CAB4B-1444-1929-0858-EA34DB7E4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433E6-EBBD-E046-92E0-D31BA5DF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D9F1-86C6-4623-B9E7-35635D1235D0}" type="datetimeFigureOut">
              <a:rPr lang="en-AU" smtClean="0"/>
              <a:t>20/02/2024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599F5-DE52-8121-460F-D549F4CE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DADC-C9D4-54CC-6CB8-42D8EBE1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5495-B109-4E6B-A43D-FC53795DD9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53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7AB7-08CF-D01B-B969-ED65F5F8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00EC3-6D64-8810-A06B-07907D7F0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BEF57-DD9B-1271-F303-947FBF85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D9F1-86C6-4623-B9E7-35635D1235D0}" type="datetimeFigureOut">
              <a:rPr lang="en-AU" smtClean="0"/>
              <a:t>20/02/2024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5C2ED-07F1-5120-2D31-2ECB25B2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94547-A6B2-2C0E-4EFE-56DF9833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5495-B109-4E6B-A43D-FC53795DD9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D6ABB-2D0A-45D7-F9E6-99A98F7C7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8400B-CA4C-113B-BD47-C5EF0B3C9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12696-F843-A404-DEDC-4D9D1319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D9F1-86C6-4623-B9E7-35635D1235D0}" type="datetimeFigureOut">
              <a:rPr lang="en-AU" smtClean="0"/>
              <a:t>20/02/2024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8017A-BBC0-4D57-05DF-BFFDA436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44C03-AD16-AF93-8A97-1D539C57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5495-B109-4E6B-A43D-FC53795DD9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050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3F40-014F-236F-5093-54FE89DC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78592-E13D-1929-628E-E6E7B5E6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3757E-FADE-7B51-729C-B3A73B2F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D9F1-86C6-4623-B9E7-35635D1235D0}" type="datetimeFigureOut">
              <a:rPr lang="en-AU" smtClean="0"/>
              <a:t>20/02/2024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207B-1821-586F-5429-67807EEA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AEDF4-11ED-DE38-373F-F73B9333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5495-B109-4E6B-A43D-FC53795DD9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44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CF7C-6244-43B2-C51C-26C7770E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ADB6D-628F-66CD-6C7B-01BACD0E9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89CE-8E4D-2C3B-D7D0-3E3B89DF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D9F1-86C6-4623-B9E7-35635D1235D0}" type="datetimeFigureOut">
              <a:rPr lang="en-AU" smtClean="0"/>
              <a:t>20/02/2024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A91F4-9A8C-45FC-E666-87ECDD2D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7013E-2FB8-82E7-35DE-179EFE69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5495-B109-4E6B-A43D-FC53795DD9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928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D604-5D31-5E00-55EE-A24CED1F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76E2-A8BC-36E8-3E9C-0DB455D6C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D42C6-1185-3BE5-6E81-0B1F7B5F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1B925-C947-F346-53E2-2720F5A7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D9F1-86C6-4623-B9E7-35635D1235D0}" type="datetimeFigureOut">
              <a:rPr lang="en-AU" smtClean="0"/>
              <a:t>20/02/2024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F8B80-3DA1-0196-8CB3-594F60B1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B8DA5-76DA-12FF-87B4-51425BE4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5495-B109-4E6B-A43D-FC53795DD9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934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4AB5-56F7-8FE8-1486-F03016BD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6DB9B-F14D-33E9-3A95-E5FAD12E8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703FD-0847-969B-9663-C799C89D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E2BE3-0E23-1A2F-6038-893CF1F45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5191E-3180-21C2-1798-86D7D94EF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E33E5-5CA7-D1A5-FE30-F5A0F9F4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D9F1-86C6-4623-B9E7-35635D1235D0}" type="datetimeFigureOut">
              <a:rPr lang="en-AU" smtClean="0"/>
              <a:t>20/02/2024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532CC-C168-E7FC-E697-4831BE73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8E153-426C-A0EB-307B-E240FB04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5495-B109-4E6B-A43D-FC53795DD9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43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AB46-1694-5629-0ACB-0D92807D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44A58-8088-1C03-7EAD-F7FA7636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D9F1-86C6-4623-B9E7-35635D1235D0}" type="datetimeFigureOut">
              <a:rPr lang="en-AU" smtClean="0"/>
              <a:t>20/02/2024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98120-421A-7DBC-B786-C1F8B481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BC566-FB60-B69D-8EFF-2D183476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5495-B109-4E6B-A43D-FC53795DD9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82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476B8-25D3-EB3C-B1C1-D90F09AB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D9F1-86C6-4623-B9E7-35635D1235D0}" type="datetimeFigureOut">
              <a:rPr lang="en-AU" smtClean="0"/>
              <a:t>20/02/2024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1EA67-CF05-4BE2-4F36-4A979A60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A2943-4CED-232C-9A70-FF96FF15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5495-B109-4E6B-A43D-FC53795DD9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997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25D3-3396-8DD2-D557-418DA35A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2E3B-ACFE-AC7F-19EC-B4834D126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2F992-FB60-7DAC-1E63-591A9768C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A9C96-959D-67C1-48A2-409716D4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D9F1-86C6-4623-B9E7-35635D1235D0}" type="datetimeFigureOut">
              <a:rPr lang="en-AU" smtClean="0"/>
              <a:t>20/02/2024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3E562-6CBF-A49B-63B0-D31E7263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B0DB6-F25C-213A-B2E7-1101495B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5495-B109-4E6B-A43D-FC53795DD9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936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C8FC-98BF-76AB-65A6-36FE80F0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E08FC-F4AC-A756-5448-644BEB87D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2B360-A229-FC58-1896-1F5C5184A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0269B-F42E-59EA-F573-176DCDE9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D9F1-86C6-4623-B9E7-35635D1235D0}" type="datetimeFigureOut">
              <a:rPr lang="en-AU" smtClean="0"/>
              <a:t>20/02/2024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D71F3-8AD8-24E3-FD2B-FC382CD2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E016C-D5F2-7A93-B0D4-4EA17DE3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F5495-B109-4E6B-A43D-FC53795DD9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902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D00B9-0F74-E641-3849-B1CB18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7E6FB-9C61-83CF-CADE-0A9A1EF89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1E382-3448-666F-2771-1A4ADCEA0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DD9F1-86C6-4623-B9E7-35635D1235D0}" type="datetimeFigureOut">
              <a:rPr lang="en-AU" smtClean="0"/>
              <a:t>20/02/2024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4ED76-64EE-DCE4-F9B2-AF0517F4F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F3BCF-3B0C-F8FE-0936-7FB6518C0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F5495-B109-4E6B-A43D-FC53795DD9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812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A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001ADFC-9A3B-4686-579D-0D0E2DE6DCDE}"/>
              </a:ext>
            </a:extLst>
          </p:cNvPr>
          <p:cNvGrpSpPr/>
          <p:nvPr/>
        </p:nvGrpSpPr>
        <p:grpSpPr>
          <a:xfrm>
            <a:off x="5244928" y="2829698"/>
            <a:ext cx="1587843" cy="830997"/>
            <a:chOff x="5202195" y="2829698"/>
            <a:chExt cx="1587843" cy="83099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2102B70-5975-1948-7044-AE66220CA8A3}"/>
                </a:ext>
              </a:extLst>
            </p:cNvPr>
            <p:cNvSpPr txBox="1"/>
            <p:nvPr/>
          </p:nvSpPr>
          <p:spPr>
            <a:xfrm>
              <a:off x="5202195" y="2829698"/>
              <a:ext cx="10997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solidFill>
                    <a:srgbClr val="E7E6E6"/>
                  </a:solidFill>
                  <a:latin typeface="MuseoModerno ExtraLight" pitchFamily="2" charset="0"/>
                </a:rPr>
                <a:t>flo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EA86646-637B-1B69-275A-7A9DBFB30625}"/>
                </a:ext>
              </a:extLst>
            </p:cNvPr>
            <p:cNvSpPr txBox="1"/>
            <p:nvPr/>
          </p:nvSpPr>
          <p:spPr>
            <a:xfrm>
              <a:off x="5949778" y="2829698"/>
              <a:ext cx="8402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gradFill>
                    <a:gsLst>
                      <a:gs pos="0">
                        <a:srgbClr val="D680B9"/>
                      </a:gs>
                      <a:gs pos="52000">
                        <a:srgbClr val="84A2D8"/>
                      </a:gs>
                      <a:gs pos="100000">
                        <a:srgbClr val="69FFC2"/>
                      </a:gs>
                    </a:gsLst>
                    <a:lin ang="2700000" scaled="0"/>
                  </a:gradFill>
                  <a:latin typeface="MuseoModerno" pitchFamily="2" charset="0"/>
                </a:rPr>
                <a:t>w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AC815EA-8FCE-A21B-09E9-4DA376EEEB76}"/>
              </a:ext>
            </a:extLst>
          </p:cNvPr>
          <p:cNvSpPr/>
          <p:nvPr/>
        </p:nvSpPr>
        <p:spPr>
          <a:xfrm>
            <a:off x="-607325" y="348018"/>
            <a:ext cx="348018" cy="348018"/>
          </a:xfrm>
          <a:prstGeom prst="rect">
            <a:avLst/>
          </a:prstGeom>
          <a:solidFill>
            <a:srgbClr val="181A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975450-DA77-E8AF-7B37-38EDA96B7B1B}"/>
              </a:ext>
            </a:extLst>
          </p:cNvPr>
          <p:cNvSpPr/>
          <p:nvPr/>
        </p:nvSpPr>
        <p:spPr>
          <a:xfrm>
            <a:off x="-607325" y="1044054"/>
            <a:ext cx="348018" cy="348018"/>
          </a:xfrm>
          <a:prstGeom prst="rect">
            <a:avLst/>
          </a:prstGeom>
          <a:solidFill>
            <a:srgbClr val="246B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11B9F-D96F-CF09-2AF0-3909ABFEFFCC}"/>
              </a:ext>
            </a:extLst>
          </p:cNvPr>
          <p:cNvSpPr/>
          <p:nvPr/>
        </p:nvSpPr>
        <p:spPr>
          <a:xfrm>
            <a:off x="-607325" y="1392072"/>
            <a:ext cx="348018" cy="348018"/>
          </a:xfrm>
          <a:prstGeom prst="rect">
            <a:avLst/>
          </a:prstGeom>
          <a:solidFill>
            <a:srgbClr val="C25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E93FCB-D61E-B940-26F2-B97F53B3CDD9}"/>
              </a:ext>
            </a:extLst>
          </p:cNvPr>
          <p:cNvSpPr/>
          <p:nvPr/>
        </p:nvSpPr>
        <p:spPr>
          <a:xfrm>
            <a:off x="-607325" y="1740090"/>
            <a:ext cx="348018" cy="348018"/>
          </a:xfrm>
          <a:prstGeom prst="rect">
            <a:avLst/>
          </a:prstGeom>
          <a:solidFill>
            <a:srgbClr val="A56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AEEF29-EC82-5340-58B1-20373083A2CA}"/>
              </a:ext>
            </a:extLst>
          </p:cNvPr>
          <p:cNvSpPr/>
          <p:nvPr/>
        </p:nvSpPr>
        <p:spPr>
          <a:xfrm>
            <a:off x="-607325" y="2088108"/>
            <a:ext cx="348018" cy="348018"/>
          </a:xfrm>
          <a:prstGeom prst="rect">
            <a:avLst/>
          </a:prstGeom>
          <a:solidFill>
            <a:srgbClr val="A4FF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50468-B171-0048-4FB2-96CB9787704B}"/>
              </a:ext>
            </a:extLst>
          </p:cNvPr>
          <p:cNvSpPr/>
          <p:nvPr/>
        </p:nvSpPr>
        <p:spPr>
          <a:xfrm>
            <a:off x="-607325" y="2436126"/>
            <a:ext cx="348018" cy="348018"/>
          </a:xfrm>
          <a:prstGeom prst="rect">
            <a:avLst/>
          </a:prstGeom>
          <a:solidFill>
            <a:srgbClr val="9BDE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B1EE1-663A-9061-F67A-DC5AE694019A}"/>
              </a:ext>
            </a:extLst>
          </p:cNvPr>
          <p:cNvSpPr/>
          <p:nvPr/>
        </p:nvSpPr>
        <p:spPr>
          <a:xfrm>
            <a:off x="-607325" y="2784144"/>
            <a:ext cx="348018" cy="348018"/>
          </a:xfrm>
          <a:prstGeom prst="rect">
            <a:avLst/>
          </a:prstGeom>
          <a:solidFill>
            <a:srgbClr val="F7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363F1-B6D2-F0B4-1419-893305745A17}"/>
              </a:ext>
            </a:extLst>
          </p:cNvPr>
          <p:cNvSpPr/>
          <p:nvPr/>
        </p:nvSpPr>
        <p:spPr>
          <a:xfrm>
            <a:off x="-607325" y="3132162"/>
            <a:ext cx="348018" cy="348018"/>
          </a:xfrm>
          <a:prstGeom prst="rect">
            <a:avLst/>
          </a:prstGeom>
          <a:solidFill>
            <a:srgbClr val="F2E2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242861-D4B3-3477-5705-820549D46DA5}"/>
              </a:ext>
            </a:extLst>
          </p:cNvPr>
          <p:cNvSpPr/>
          <p:nvPr/>
        </p:nvSpPr>
        <p:spPr>
          <a:xfrm>
            <a:off x="-607325" y="3480180"/>
            <a:ext cx="348018" cy="348018"/>
          </a:xfrm>
          <a:prstGeom prst="rect">
            <a:avLst/>
          </a:prstGeom>
          <a:solidFill>
            <a:srgbClr val="F2A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1F1B47-86E2-A028-3544-274D4E12A714}"/>
              </a:ext>
            </a:extLst>
          </p:cNvPr>
          <p:cNvSpPr/>
          <p:nvPr/>
        </p:nvSpPr>
        <p:spPr>
          <a:xfrm>
            <a:off x="-607325" y="3828198"/>
            <a:ext cx="348018" cy="348018"/>
          </a:xfrm>
          <a:prstGeom prst="rect">
            <a:avLst/>
          </a:prstGeom>
          <a:solidFill>
            <a:srgbClr val="ECD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B68AAA-76B1-A617-4836-29BC1EB808C6}"/>
              </a:ext>
            </a:extLst>
          </p:cNvPr>
          <p:cNvSpPr/>
          <p:nvPr/>
        </p:nvSpPr>
        <p:spPr>
          <a:xfrm>
            <a:off x="-607325" y="4176216"/>
            <a:ext cx="348018" cy="348018"/>
          </a:xfrm>
          <a:prstGeom prst="rect">
            <a:avLst/>
          </a:prstGeom>
          <a:solidFill>
            <a:srgbClr val="EA92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D087FE-71B1-F60E-E991-5EA8B186ABDD}"/>
              </a:ext>
            </a:extLst>
          </p:cNvPr>
          <p:cNvSpPr/>
          <p:nvPr/>
        </p:nvSpPr>
        <p:spPr>
          <a:xfrm>
            <a:off x="-607325" y="4524234"/>
            <a:ext cx="348018" cy="348018"/>
          </a:xfrm>
          <a:prstGeom prst="rect">
            <a:avLst/>
          </a:prstGeom>
          <a:solidFill>
            <a:srgbClr val="E7B4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B8E133-DBD2-42D9-1ED5-4EF2AAC238A6}"/>
              </a:ext>
            </a:extLst>
          </p:cNvPr>
          <p:cNvSpPr/>
          <p:nvPr/>
        </p:nvSpPr>
        <p:spPr>
          <a:xfrm>
            <a:off x="-607325" y="696036"/>
            <a:ext cx="348018" cy="348018"/>
          </a:xfrm>
          <a:prstGeom prst="rect">
            <a:avLst/>
          </a:prstGeom>
          <a:solidFill>
            <a:srgbClr val="262A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8B0F71-D80A-2B8B-C438-CF50BB3BDCA2}"/>
              </a:ext>
            </a:extLst>
          </p:cNvPr>
          <p:cNvSpPr/>
          <p:nvPr/>
        </p:nvSpPr>
        <p:spPr>
          <a:xfrm>
            <a:off x="-607325" y="0"/>
            <a:ext cx="348018" cy="3480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8EF19D-9BBB-9152-0AE5-E58EEED5B9F7}"/>
              </a:ext>
            </a:extLst>
          </p:cNvPr>
          <p:cNvSpPr/>
          <p:nvPr/>
        </p:nvSpPr>
        <p:spPr>
          <a:xfrm>
            <a:off x="-1096275" y="0"/>
            <a:ext cx="348018" cy="348018"/>
          </a:xfrm>
          <a:prstGeom prst="rect">
            <a:avLst/>
          </a:prstGeom>
          <a:solidFill>
            <a:srgbClr val="D680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C16137-4FE4-2F02-64EA-8E7000A5F0A6}"/>
              </a:ext>
            </a:extLst>
          </p:cNvPr>
          <p:cNvSpPr/>
          <p:nvPr/>
        </p:nvSpPr>
        <p:spPr>
          <a:xfrm>
            <a:off x="-1096275" y="348018"/>
            <a:ext cx="348018" cy="348018"/>
          </a:xfrm>
          <a:prstGeom prst="rect">
            <a:avLst/>
          </a:prstGeom>
          <a:solidFill>
            <a:srgbClr val="84A2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B3D392-9F7B-0D13-2952-982A6ACF76FF}"/>
              </a:ext>
            </a:extLst>
          </p:cNvPr>
          <p:cNvSpPr/>
          <p:nvPr/>
        </p:nvSpPr>
        <p:spPr>
          <a:xfrm>
            <a:off x="-1096275" y="696036"/>
            <a:ext cx="348018" cy="348018"/>
          </a:xfrm>
          <a:prstGeom prst="rect">
            <a:avLst/>
          </a:prstGeom>
          <a:solidFill>
            <a:srgbClr val="69FF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EA7AE1-183F-6B31-764A-D6DFBF5363DA}"/>
              </a:ext>
            </a:extLst>
          </p:cNvPr>
          <p:cNvSpPr txBox="1"/>
          <p:nvPr/>
        </p:nvSpPr>
        <p:spPr>
          <a:xfrm>
            <a:off x="4806950" y="3660695"/>
            <a:ext cx="246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i="1" dirty="0">
                <a:solidFill>
                  <a:srgbClr val="E7E6E6"/>
                </a:solidFill>
                <a:latin typeface="Inter ExtraLight" panose="02000503000000020004" pitchFamily="2" charset="0"/>
                <a:ea typeface="Inter ExtraLight" panose="02000503000000020004" pitchFamily="2" charset="0"/>
              </a:rPr>
              <a:t>“A state in which people are so involved in an activity that nothing else seems to matter…”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3181DA-06CC-2DA7-B8BD-DF2FD79EDB6C}"/>
              </a:ext>
            </a:extLst>
          </p:cNvPr>
          <p:cNvSpPr txBox="1"/>
          <p:nvPr/>
        </p:nvSpPr>
        <p:spPr>
          <a:xfrm>
            <a:off x="5886450" y="3999249"/>
            <a:ext cx="1384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800" dirty="0">
                <a:solidFill>
                  <a:srgbClr val="434A5B"/>
                </a:solidFill>
                <a:latin typeface="Inter ExtraLight" panose="02000503000000020004" pitchFamily="2" charset="0"/>
                <a:ea typeface="Inter ExtraLight" panose="02000503000000020004" pitchFamily="2" charset="0"/>
              </a:rPr>
              <a:t>– Mihaly Csikszentmihalyi</a:t>
            </a:r>
            <a:endParaRPr lang="en-AU" sz="800" dirty="0">
              <a:solidFill>
                <a:srgbClr val="434A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69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A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F69FB8-A1B0-C35F-9D8C-8D1665902338}"/>
              </a:ext>
            </a:extLst>
          </p:cNvPr>
          <p:cNvSpPr/>
          <p:nvPr/>
        </p:nvSpPr>
        <p:spPr>
          <a:xfrm>
            <a:off x="-607325" y="348018"/>
            <a:ext cx="348018" cy="348018"/>
          </a:xfrm>
          <a:prstGeom prst="rect">
            <a:avLst/>
          </a:prstGeom>
          <a:solidFill>
            <a:srgbClr val="181A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969261-EAC7-5E0C-CE14-1378F192AB58}"/>
              </a:ext>
            </a:extLst>
          </p:cNvPr>
          <p:cNvSpPr/>
          <p:nvPr/>
        </p:nvSpPr>
        <p:spPr>
          <a:xfrm>
            <a:off x="-607325" y="1044054"/>
            <a:ext cx="348018" cy="348018"/>
          </a:xfrm>
          <a:prstGeom prst="rect">
            <a:avLst/>
          </a:prstGeom>
          <a:solidFill>
            <a:srgbClr val="246B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80C1E-290D-649B-A45C-5699FB869206}"/>
              </a:ext>
            </a:extLst>
          </p:cNvPr>
          <p:cNvSpPr/>
          <p:nvPr/>
        </p:nvSpPr>
        <p:spPr>
          <a:xfrm>
            <a:off x="-607325" y="1392072"/>
            <a:ext cx="348018" cy="348018"/>
          </a:xfrm>
          <a:prstGeom prst="rect">
            <a:avLst/>
          </a:prstGeom>
          <a:solidFill>
            <a:srgbClr val="C25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34999C-D387-D51E-231C-B02FF98A548F}"/>
              </a:ext>
            </a:extLst>
          </p:cNvPr>
          <p:cNvSpPr/>
          <p:nvPr/>
        </p:nvSpPr>
        <p:spPr>
          <a:xfrm>
            <a:off x="-607325" y="1740090"/>
            <a:ext cx="348018" cy="348018"/>
          </a:xfrm>
          <a:prstGeom prst="rect">
            <a:avLst/>
          </a:prstGeom>
          <a:solidFill>
            <a:srgbClr val="A56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F75B0B-0752-6394-A0C4-67271C7F895B}"/>
              </a:ext>
            </a:extLst>
          </p:cNvPr>
          <p:cNvSpPr/>
          <p:nvPr/>
        </p:nvSpPr>
        <p:spPr>
          <a:xfrm>
            <a:off x="-607325" y="2088108"/>
            <a:ext cx="348018" cy="348018"/>
          </a:xfrm>
          <a:prstGeom prst="rect">
            <a:avLst/>
          </a:prstGeom>
          <a:solidFill>
            <a:srgbClr val="A4FF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BDC9CC-5664-F2B1-03E5-AEE9ABB787BC}"/>
              </a:ext>
            </a:extLst>
          </p:cNvPr>
          <p:cNvSpPr/>
          <p:nvPr/>
        </p:nvSpPr>
        <p:spPr>
          <a:xfrm>
            <a:off x="-607325" y="2436126"/>
            <a:ext cx="348018" cy="348018"/>
          </a:xfrm>
          <a:prstGeom prst="rect">
            <a:avLst/>
          </a:prstGeom>
          <a:solidFill>
            <a:srgbClr val="9BDE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ED7036-3632-1650-EAF7-C38C324FD760}"/>
              </a:ext>
            </a:extLst>
          </p:cNvPr>
          <p:cNvSpPr/>
          <p:nvPr/>
        </p:nvSpPr>
        <p:spPr>
          <a:xfrm>
            <a:off x="-607325" y="2784144"/>
            <a:ext cx="348018" cy="348018"/>
          </a:xfrm>
          <a:prstGeom prst="rect">
            <a:avLst/>
          </a:prstGeom>
          <a:solidFill>
            <a:srgbClr val="F7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156B67-34DC-9ED6-C7A0-D445D0B2F66F}"/>
              </a:ext>
            </a:extLst>
          </p:cNvPr>
          <p:cNvSpPr/>
          <p:nvPr/>
        </p:nvSpPr>
        <p:spPr>
          <a:xfrm>
            <a:off x="-607325" y="3132162"/>
            <a:ext cx="348018" cy="348018"/>
          </a:xfrm>
          <a:prstGeom prst="rect">
            <a:avLst/>
          </a:prstGeom>
          <a:solidFill>
            <a:srgbClr val="F2E2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559292-8C21-C613-D55A-763AF40F72CA}"/>
              </a:ext>
            </a:extLst>
          </p:cNvPr>
          <p:cNvSpPr/>
          <p:nvPr/>
        </p:nvSpPr>
        <p:spPr>
          <a:xfrm>
            <a:off x="-607325" y="3480180"/>
            <a:ext cx="348018" cy="348018"/>
          </a:xfrm>
          <a:prstGeom prst="rect">
            <a:avLst/>
          </a:prstGeom>
          <a:solidFill>
            <a:srgbClr val="F2A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B3FBE6-1B66-A7C8-87C4-2227C64362DE}"/>
              </a:ext>
            </a:extLst>
          </p:cNvPr>
          <p:cNvSpPr/>
          <p:nvPr/>
        </p:nvSpPr>
        <p:spPr>
          <a:xfrm>
            <a:off x="-607325" y="3828198"/>
            <a:ext cx="348018" cy="348018"/>
          </a:xfrm>
          <a:prstGeom prst="rect">
            <a:avLst/>
          </a:prstGeom>
          <a:solidFill>
            <a:srgbClr val="ECD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5F5897-A1FE-BABE-727D-AC31CC264775}"/>
              </a:ext>
            </a:extLst>
          </p:cNvPr>
          <p:cNvSpPr/>
          <p:nvPr/>
        </p:nvSpPr>
        <p:spPr>
          <a:xfrm>
            <a:off x="-607325" y="4176216"/>
            <a:ext cx="348018" cy="348018"/>
          </a:xfrm>
          <a:prstGeom prst="rect">
            <a:avLst/>
          </a:prstGeom>
          <a:solidFill>
            <a:srgbClr val="EA92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F6B9A1-BE2C-85EC-84D9-76D804F706E5}"/>
              </a:ext>
            </a:extLst>
          </p:cNvPr>
          <p:cNvSpPr/>
          <p:nvPr/>
        </p:nvSpPr>
        <p:spPr>
          <a:xfrm>
            <a:off x="-607325" y="4524234"/>
            <a:ext cx="348018" cy="348018"/>
          </a:xfrm>
          <a:prstGeom prst="rect">
            <a:avLst/>
          </a:prstGeom>
          <a:solidFill>
            <a:srgbClr val="E7B4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E801A-B072-4523-6C82-EBA4B7FFB009}"/>
              </a:ext>
            </a:extLst>
          </p:cNvPr>
          <p:cNvSpPr/>
          <p:nvPr/>
        </p:nvSpPr>
        <p:spPr>
          <a:xfrm>
            <a:off x="-607325" y="696036"/>
            <a:ext cx="348018" cy="348018"/>
          </a:xfrm>
          <a:prstGeom prst="rect">
            <a:avLst/>
          </a:prstGeom>
          <a:solidFill>
            <a:srgbClr val="262A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859EF6-C383-763E-07EE-7BE1F09AE735}"/>
              </a:ext>
            </a:extLst>
          </p:cNvPr>
          <p:cNvSpPr/>
          <p:nvPr/>
        </p:nvSpPr>
        <p:spPr>
          <a:xfrm>
            <a:off x="0" y="0"/>
            <a:ext cx="2298700" cy="6858000"/>
          </a:xfrm>
          <a:prstGeom prst="rect">
            <a:avLst/>
          </a:prstGeom>
          <a:solidFill>
            <a:srgbClr val="262A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D53700-2D36-E0AE-F603-F17ED3E4488E}"/>
              </a:ext>
            </a:extLst>
          </p:cNvPr>
          <p:cNvSpPr/>
          <p:nvPr/>
        </p:nvSpPr>
        <p:spPr>
          <a:xfrm>
            <a:off x="-607325" y="0"/>
            <a:ext cx="348018" cy="3480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BB5FF1-CC5A-D7CB-386D-24A021202C8C}"/>
              </a:ext>
            </a:extLst>
          </p:cNvPr>
          <p:cNvGrpSpPr/>
          <p:nvPr/>
        </p:nvGrpSpPr>
        <p:grpSpPr>
          <a:xfrm>
            <a:off x="419138" y="1578937"/>
            <a:ext cx="804932" cy="215444"/>
            <a:chOff x="419138" y="1578937"/>
            <a:chExt cx="804932" cy="2154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2B0F8E-8408-318C-D073-18F3A4BB2323}"/>
                </a:ext>
              </a:extLst>
            </p:cNvPr>
            <p:cNvSpPr txBox="1"/>
            <p:nvPr/>
          </p:nvSpPr>
          <p:spPr>
            <a:xfrm>
              <a:off x="591610" y="1578937"/>
              <a:ext cx="6324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E7E6E6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Today</a:t>
              </a:r>
            </a:p>
          </p:txBody>
        </p:sp>
        <p:pic>
          <p:nvPicPr>
            <p:cNvPr id="24" name="Picture 23" descr="A white check mark in a square box&#10;&#10;Description automatically generated">
              <a:extLst>
                <a:ext uri="{FF2B5EF4-FFF2-40B4-BE49-F238E27FC236}">
                  <a16:creationId xmlns:a16="http://schemas.microsoft.com/office/drawing/2014/main" id="{4D1395A2-E6AA-F11A-7963-0125E0F69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38" y="1596561"/>
              <a:ext cx="157194" cy="15719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332ED1-25B3-75D3-028E-4046366BFAA4}"/>
              </a:ext>
            </a:extLst>
          </p:cNvPr>
          <p:cNvGrpSpPr/>
          <p:nvPr/>
        </p:nvGrpSpPr>
        <p:grpSpPr>
          <a:xfrm>
            <a:off x="419138" y="1263996"/>
            <a:ext cx="804932" cy="215444"/>
            <a:chOff x="419138" y="1263996"/>
            <a:chExt cx="804932" cy="215444"/>
          </a:xfrm>
        </p:grpSpPr>
        <p:pic>
          <p:nvPicPr>
            <p:cNvPr id="26" name="Picture 25" descr="A white square with four squares&#10;&#10;Description automatically generated">
              <a:extLst>
                <a:ext uri="{FF2B5EF4-FFF2-40B4-BE49-F238E27FC236}">
                  <a16:creationId xmlns:a16="http://schemas.microsoft.com/office/drawing/2014/main" id="{12830D02-DDDA-506D-43A1-15D0FA763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38" y="1281620"/>
              <a:ext cx="157194" cy="15719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27B066-A8D1-6406-F862-6409D67B0EEC}"/>
                </a:ext>
              </a:extLst>
            </p:cNvPr>
            <p:cNvSpPr txBox="1"/>
            <p:nvPr/>
          </p:nvSpPr>
          <p:spPr>
            <a:xfrm>
              <a:off x="591610" y="1263996"/>
              <a:ext cx="6324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E7E6E6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All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90CADD8-BCF7-F0D0-8C97-CFB78DD396F0}"/>
              </a:ext>
            </a:extLst>
          </p:cNvPr>
          <p:cNvGrpSpPr/>
          <p:nvPr/>
        </p:nvGrpSpPr>
        <p:grpSpPr>
          <a:xfrm>
            <a:off x="419138" y="2198925"/>
            <a:ext cx="980192" cy="215444"/>
            <a:chOff x="419138" y="2198925"/>
            <a:chExt cx="980192" cy="215444"/>
          </a:xfrm>
        </p:grpSpPr>
        <p:pic>
          <p:nvPicPr>
            <p:cNvPr id="28" name="Picture 27" descr="A white hand in a circle&#10;&#10;Description automatically generated">
              <a:extLst>
                <a:ext uri="{FF2B5EF4-FFF2-40B4-BE49-F238E27FC236}">
                  <a16:creationId xmlns:a16="http://schemas.microsoft.com/office/drawing/2014/main" id="{D6C730C8-719C-34C2-7078-087E11C51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38" y="2211226"/>
              <a:ext cx="157194" cy="15719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06FD1C-7DFF-A723-32E6-257586C2BFED}"/>
                </a:ext>
              </a:extLst>
            </p:cNvPr>
            <p:cNvSpPr txBox="1"/>
            <p:nvPr/>
          </p:nvSpPr>
          <p:spPr>
            <a:xfrm>
              <a:off x="591610" y="2198925"/>
              <a:ext cx="8077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E7E6E6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Personal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A69405-49DB-D877-9F78-50014807A144}"/>
              </a:ext>
            </a:extLst>
          </p:cNvPr>
          <p:cNvGrpSpPr/>
          <p:nvPr/>
        </p:nvGrpSpPr>
        <p:grpSpPr>
          <a:xfrm>
            <a:off x="419176" y="2507516"/>
            <a:ext cx="804894" cy="215444"/>
            <a:chOff x="419176" y="2507516"/>
            <a:chExt cx="804894" cy="215444"/>
          </a:xfrm>
        </p:grpSpPr>
        <p:pic>
          <p:nvPicPr>
            <p:cNvPr id="30" name="Picture 29" descr="A white line on a black background&#10;&#10;Description automatically generated">
              <a:extLst>
                <a:ext uri="{FF2B5EF4-FFF2-40B4-BE49-F238E27FC236}">
                  <a16:creationId xmlns:a16="http://schemas.microsoft.com/office/drawing/2014/main" id="{65576933-F06B-8568-F1D3-8445961E7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76" y="2519517"/>
              <a:ext cx="157194" cy="157194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7E30B4-AE42-8B33-FBDA-9FD0BBC63845}"/>
                </a:ext>
              </a:extLst>
            </p:cNvPr>
            <p:cNvSpPr txBox="1"/>
            <p:nvPr/>
          </p:nvSpPr>
          <p:spPr>
            <a:xfrm>
              <a:off x="591610" y="2507516"/>
              <a:ext cx="6324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E7E6E6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Work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F128B-8E07-B768-1D46-053A925632F3}"/>
              </a:ext>
            </a:extLst>
          </p:cNvPr>
          <p:cNvGrpSpPr/>
          <p:nvPr/>
        </p:nvGrpSpPr>
        <p:grpSpPr>
          <a:xfrm>
            <a:off x="419252" y="1887528"/>
            <a:ext cx="804818" cy="215444"/>
            <a:chOff x="419252" y="1887528"/>
            <a:chExt cx="804818" cy="215444"/>
          </a:xfrm>
        </p:grpSpPr>
        <p:pic>
          <p:nvPicPr>
            <p:cNvPr id="33" name="Picture 32" descr="A white square with a black background&#10;&#10;Description automatically generated">
              <a:extLst>
                <a:ext uri="{FF2B5EF4-FFF2-40B4-BE49-F238E27FC236}">
                  <a16:creationId xmlns:a16="http://schemas.microsoft.com/office/drawing/2014/main" id="{D90BFD7B-5EBA-125A-A218-83E727E77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52" y="1907798"/>
              <a:ext cx="157194" cy="157194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5ECA4E2-3739-C532-1C79-D296F20FA488}"/>
                </a:ext>
              </a:extLst>
            </p:cNvPr>
            <p:cNvSpPr txBox="1"/>
            <p:nvPr/>
          </p:nvSpPr>
          <p:spPr>
            <a:xfrm>
              <a:off x="591610" y="1887528"/>
              <a:ext cx="6324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rgbClr val="E7E6E6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Inbox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605B6E-349E-4CC9-3F29-1924FA5DC2CA}"/>
              </a:ext>
            </a:extLst>
          </p:cNvPr>
          <p:cNvGrpSpPr/>
          <p:nvPr/>
        </p:nvGrpSpPr>
        <p:grpSpPr>
          <a:xfrm>
            <a:off x="322542" y="363467"/>
            <a:ext cx="635000" cy="338554"/>
            <a:chOff x="4395745" y="1707013"/>
            <a:chExt cx="635000" cy="3385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48825A-0D84-9D5B-922D-A64D89570EB8}"/>
                </a:ext>
              </a:extLst>
            </p:cNvPr>
            <p:cNvSpPr txBox="1"/>
            <p:nvPr/>
          </p:nvSpPr>
          <p:spPr>
            <a:xfrm>
              <a:off x="4395745" y="1707013"/>
              <a:ext cx="493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solidFill>
                    <a:srgbClr val="E7E6E6"/>
                  </a:solidFill>
                  <a:latin typeface="MuseoModerno ExtraLight" pitchFamily="2" charset="0"/>
                </a:rPr>
                <a:t>flo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604DF4-33AA-CC48-A12E-9CE34D8C513D}"/>
                </a:ext>
              </a:extLst>
            </p:cNvPr>
            <p:cNvSpPr txBox="1"/>
            <p:nvPr/>
          </p:nvSpPr>
          <p:spPr>
            <a:xfrm>
              <a:off x="4649573" y="1707013"/>
              <a:ext cx="381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dirty="0">
                  <a:gradFill>
                    <a:gsLst>
                      <a:gs pos="0">
                        <a:srgbClr val="D680B9"/>
                      </a:gs>
                      <a:gs pos="52000">
                        <a:srgbClr val="84A2D8"/>
                      </a:gs>
                      <a:gs pos="100000">
                        <a:srgbClr val="69FFC2"/>
                      </a:gs>
                    </a:gsLst>
                    <a:lin ang="2700000" scaled="0"/>
                  </a:gradFill>
                  <a:latin typeface="MuseoModerno" pitchFamily="2" charset="0"/>
                </a:rPr>
                <a:t>w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1C94C9E-0BDB-14D0-B7D8-D6CF7200E94E}"/>
              </a:ext>
            </a:extLst>
          </p:cNvPr>
          <p:cNvGrpSpPr/>
          <p:nvPr/>
        </p:nvGrpSpPr>
        <p:grpSpPr>
          <a:xfrm>
            <a:off x="250190" y="6147819"/>
            <a:ext cx="1807210" cy="461665"/>
            <a:chOff x="257810" y="6147819"/>
            <a:chExt cx="1807210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DED93F-2AC2-66B8-6664-FCA87CBEB695}"/>
                </a:ext>
              </a:extLst>
            </p:cNvPr>
            <p:cNvSpPr txBox="1"/>
            <p:nvPr/>
          </p:nvSpPr>
          <p:spPr>
            <a:xfrm>
              <a:off x="257810" y="6147819"/>
              <a:ext cx="1807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" i="1" dirty="0">
                  <a:solidFill>
                    <a:srgbClr val="434A5B"/>
                  </a:solidFill>
                  <a:latin typeface="Inter ExtraLight" panose="02000503000000020004" pitchFamily="2" charset="0"/>
                  <a:ea typeface="Inter ExtraLight" panose="02000503000000020004" pitchFamily="2" charset="0"/>
                </a:rPr>
                <a:t>“A state in which people are so involved in an activity that nothing else seems to matter…”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1130E33-DBC8-21D9-CA15-A8FD35BBCD70}"/>
                </a:ext>
              </a:extLst>
            </p:cNvPr>
            <p:cNvSpPr txBox="1"/>
            <p:nvPr/>
          </p:nvSpPr>
          <p:spPr>
            <a:xfrm>
              <a:off x="968283" y="6424818"/>
              <a:ext cx="10967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600" dirty="0">
                  <a:solidFill>
                    <a:srgbClr val="434A5B"/>
                  </a:solidFill>
                  <a:latin typeface="Inter ExtraLight" panose="02000503000000020004" pitchFamily="2" charset="0"/>
                  <a:ea typeface="Inter ExtraLight" panose="02000503000000020004" pitchFamily="2" charset="0"/>
                </a:rPr>
                <a:t>– Mihaly Csikszentmihalyi</a:t>
              </a:r>
              <a:endParaRPr lang="en-AU" sz="600" dirty="0">
                <a:solidFill>
                  <a:srgbClr val="434A5B"/>
                </a:solidFill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AE5D7F6-06A8-E117-A241-995FA1175668}"/>
              </a:ext>
            </a:extLst>
          </p:cNvPr>
          <p:cNvSpPr/>
          <p:nvPr/>
        </p:nvSpPr>
        <p:spPr>
          <a:xfrm>
            <a:off x="-1096275" y="0"/>
            <a:ext cx="348018" cy="348018"/>
          </a:xfrm>
          <a:prstGeom prst="rect">
            <a:avLst/>
          </a:prstGeom>
          <a:solidFill>
            <a:srgbClr val="D680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684E0D-4922-A0E3-15AC-2188DDF36339}"/>
              </a:ext>
            </a:extLst>
          </p:cNvPr>
          <p:cNvSpPr/>
          <p:nvPr/>
        </p:nvSpPr>
        <p:spPr>
          <a:xfrm>
            <a:off x="-1096275" y="348018"/>
            <a:ext cx="348018" cy="348018"/>
          </a:xfrm>
          <a:prstGeom prst="rect">
            <a:avLst/>
          </a:prstGeom>
          <a:solidFill>
            <a:srgbClr val="84A2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5C8D43-073E-0EEA-B2F8-C859AD09D96D}"/>
              </a:ext>
            </a:extLst>
          </p:cNvPr>
          <p:cNvSpPr/>
          <p:nvPr/>
        </p:nvSpPr>
        <p:spPr>
          <a:xfrm>
            <a:off x="-1096275" y="696036"/>
            <a:ext cx="348018" cy="348018"/>
          </a:xfrm>
          <a:prstGeom prst="rect">
            <a:avLst/>
          </a:prstGeom>
          <a:solidFill>
            <a:srgbClr val="69FF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747A55-C19E-4F81-5A35-6EEBEE91CB96}"/>
              </a:ext>
            </a:extLst>
          </p:cNvPr>
          <p:cNvGrpSpPr/>
          <p:nvPr/>
        </p:nvGrpSpPr>
        <p:grpSpPr>
          <a:xfrm>
            <a:off x="5090160" y="848731"/>
            <a:ext cx="3916680" cy="369332"/>
            <a:chOff x="4930140" y="696036"/>
            <a:chExt cx="3916680" cy="36933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8BAAC2D-00E9-5EAB-37B4-81E0578C7745}"/>
                </a:ext>
              </a:extLst>
            </p:cNvPr>
            <p:cNvGrpSpPr/>
            <p:nvPr/>
          </p:nvGrpSpPr>
          <p:grpSpPr>
            <a:xfrm>
              <a:off x="8542020" y="696036"/>
              <a:ext cx="304800" cy="369332"/>
              <a:chOff x="8221980" y="797486"/>
              <a:chExt cx="304800" cy="369332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341F4CF-8F84-61D3-4025-2AAA853C7713}"/>
                  </a:ext>
                </a:extLst>
              </p:cNvPr>
              <p:cNvSpPr/>
              <p:nvPr/>
            </p:nvSpPr>
            <p:spPr>
              <a:xfrm>
                <a:off x="8221980" y="849744"/>
                <a:ext cx="304800" cy="304800"/>
              </a:xfrm>
              <a:prstGeom prst="ellipse">
                <a:avLst/>
              </a:prstGeom>
              <a:gradFill>
                <a:gsLst>
                  <a:gs pos="0">
                    <a:srgbClr val="D680B9"/>
                  </a:gs>
                  <a:gs pos="52000">
                    <a:srgbClr val="84A2D8"/>
                  </a:gs>
                  <a:gs pos="100000">
                    <a:srgbClr val="69FFC2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52643B3-2CA7-D6CF-4823-3EEBA6750455}"/>
                  </a:ext>
                </a:extLst>
              </p:cNvPr>
              <p:cNvSpPr txBox="1"/>
              <p:nvPr/>
            </p:nvSpPr>
            <p:spPr>
              <a:xfrm>
                <a:off x="8221980" y="79748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rgbClr val="181A20"/>
                    </a:solidFill>
                    <a:latin typeface="Inter Light" panose="02000503000000020004" pitchFamily="2" charset="0"/>
                    <a:ea typeface="Inter Light" panose="02000503000000020004" pitchFamily="2" charset="0"/>
                  </a:rPr>
                  <a:t>+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24B9E57-FBA3-C385-1EE5-3E94823B2586}"/>
                </a:ext>
              </a:extLst>
            </p:cNvPr>
            <p:cNvGrpSpPr/>
            <p:nvPr/>
          </p:nvGrpSpPr>
          <p:grpSpPr>
            <a:xfrm>
              <a:off x="4930140" y="748294"/>
              <a:ext cx="3520440" cy="304800"/>
              <a:chOff x="4610100" y="849744"/>
              <a:chExt cx="3520440" cy="304800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1741E2C3-4708-6B03-1648-ABCCDC493397}"/>
                  </a:ext>
                </a:extLst>
              </p:cNvPr>
              <p:cNvSpPr/>
              <p:nvPr/>
            </p:nvSpPr>
            <p:spPr>
              <a:xfrm>
                <a:off x="4610100" y="849744"/>
                <a:ext cx="3520440" cy="304800"/>
              </a:xfrm>
              <a:prstGeom prst="roundRect">
                <a:avLst>
                  <a:gd name="adj" fmla="val 50000"/>
                </a:avLst>
              </a:prstGeom>
              <a:solidFill>
                <a:srgbClr val="262A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745914F-6FB1-84A4-7DFE-94F57872134F}"/>
                  </a:ext>
                </a:extLst>
              </p:cNvPr>
              <p:cNvSpPr txBox="1"/>
              <p:nvPr/>
            </p:nvSpPr>
            <p:spPr>
              <a:xfrm>
                <a:off x="4674870" y="894422"/>
                <a:ext cx="22987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solidFill>
                      <a:srgbClr val="434A5B"/>
                    </a:solidFill>
                    <a:latin typeface="Inter Light" panose="02000503000000020004" pitchFamily="2" charset="0"/>
                    <a:ea typeface="Inter Light" panose="02000503000000020004" pitchFamily="2" charset="0"/>
                  </a:rPr>
                  <a:t>What’s the next task?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677DFB-DA72-7B06-C228-A14CDC2F812B}"/>
              </a:ext>
            </a:extLst>
          </p:cNvPr>
          <p:cNvGrpSpPr/>
          <p:nvPr/>
        </p:nvGrpSpPr>
        <p:grpSpPr>
          <a:xfrm>
            <a:off x="5090160" y="1479440"/>
            <a:ext cx="3799840" cy="215444"/>
            <a:chOff x="4902200" y="1479440"/>
            <a:chExt cx="3799840" cy="21544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25802D-6080-5150-E400-AE236661105E}"/>
                </a:ext>
              </a:extLst>
            </p:cNvPr>
            <p:cNvSpPr txBox="1"/>
            <p:nvPr/>
          </p:nvSpPr>
          <p:spPr>
            <a:xfrm>
              <a:off x="5090160" y="1479440"/>
              <a:ext cx="36118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chemeClr val="bg2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Buy milk, eggs, and honey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70EF4BB-F913-5C99-E934-E300B6E9F37C}"/>
                </a:ext>
              </a:extLst>
            </p:cNvPr>
            <p:cNvSpPr/>
            <p:nvPr/>
          </p:nvSpPr>
          <p:spPr>
            <a:xfrm>
              <a:off x="4902200" y="1517312"/>
              <a:ext cx="139700" cy="139700"/>
            </a:xfrm>
            <a:prstGeom prst="ellipse">
              <a:avLst/>
            </a:prstGeom>
            <a:noFill/>
            <a:ln w="3175">
              <a:solidFill>
                <a:srgbClr val="434A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7980911-2D84-BCCC-8B4E-32CB283A0334}"/>
              </a:ext>
            </a:extLst>
          </p:cNvPr>
          <p:cNvGrpSpPr/>
          <p:nvPr/>
        </p:nvGrpSpPr>
        <p:grpSpPr>
          <a:xfrm>
            <a:off x="5090160" y="1779806"/>
            <a:ext cx="3799840" cy="215444"/>
            <a:chOff x="4902200" y="1779806"/>
            <a:chExt cx="3799840" cy="21544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6538D64-84B3-8F72-8AEE-FB6FE2D2E851}"/>
                </a:ext>
              </a:extLst>
            </p:cNvPr>
            <p:cNvSpPr txBox="1"/>
            <p:nvPr/>
          </p:nvSpPr>
          <p:spPr>
            <a:xfrm>
              <a:off x="5090160" y="1779806"/>
              <a:ext cx="36118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chemeClr val="bg2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Water the plants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09E825C-9C1E-4A76-E23F-9EFC67646881}"/>
                </a:ext>
              </a:extLst>
            </p:cNvPr>
            <p:cNvSpPr/>
            <p:nvPr/>
          </p:nvSpPr>
          <p:spPr>
            <a:xfrm>
              <a:off x="4902200" y="1817678"/>
              <a:ext cx="139700" cy="139700"/>
            </a:xfrm>
            <a:prstGeom prst="ellipse">
              <a:avLst/>
            </a:prstGeom>
            <a:noFill/>
            <a:ln w="3175">
              <a:solidFill>
                <a:srgbClr val="434A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14543FD-CA27-0494-9CC8-AB9DF913CC6B}"/>
              </a:ext>
            </a:extLst>
          </p:cNvPr>
          <p:cNvGrpSpPr/>
          <p:nvPr/>
        </p:nvGrpSpPr>
        <p:grpSpPr>
          <a:xfrm>
            <a:off x="5090160" y="2078153"/>
            <a:ext cx="3799840" cy="215444"/>
            <a:chOff x="4902200" y="2078153"/>
            <a:chExt cx="3799840" cy="21544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B91E72-A966-1B8C-67B4-28856848BEA4}"/>
                </a:ext>
              </a:extLst>
            </p:cNvPr>
            <p:cNvSpPr txBox="1"/>
            <p:nvPr/>
          </p:nvSpPr>
          <p:spPr>
            <a:xfrm>
              <a:off x="5090160" y="2078153"/>
              <a:ext cx="36118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chemeClr val="bg2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Complete the report for the team meeting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B89DE96-C5F4-E911-B9FE-EE7039C6978C}"/>
                </a:ext>
              </a:extLst>
            </p:cNvPr>
            <p:cNvSpPr/>
            <p:nvPr/>
          </p:nvSpPr>
          <p:spPr>
            <a:xfrm>
              <a:off x="4902200" y="2116025"/>
              <a:ext cx="139700" cy="139700"/>
            </a:xfrm>
            <a:prstGeom prst="ellipse">
              <a:avLst/>
            </a:prstGeom>
            <a:noFill/>
            <a:ln w="3175">
              <a:solidFill>
                <a:srgbClr val="434A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AE1ECF5-A82C-2790-A2C2-7CDE868530F3}"/>
              </a:ext>
            </a:extLst>
          </p:cNvPr>
          <p:cNvGrpSpPr/>
          <p:nvPr/>
        </p:nvGrpSpPr>
        <p:grpSpPr>
          <a:xfrm>
            <a:off x="5090160" y="2382670"/>
            <a:ext cx="3799840" cy="215444"/>
            <a:chOff x="4902200" y="2382670"/>
            <a:chExt cx="3799840" cy="21544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2F5B464-7E96-5030-DC62-BAA85D6753E2}"/>
                </a:ext>
              </a:extLst>
            </p:cNvPr>
            <p:cNvSpPr txBox="1"/>
            <p:nvPr/>
          </p:nvSpPr>
          <p:spPr>
            <a:xfrm>
              <a:off x="5090160" y="2382670"/>
              <a:ext cx="36118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chemeClr val="bg2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Read one chapter of ‘Atomic Habits’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7520EA7-376D-2AB7-D7E9-F1392D3A73EA}"/>
                </a:ext>
              </a:extLst>
            </p:cNvPr>
            <p:cNvSpPr/>
            <p:nvPr/>
          </p:nvSpPr>
          <p:spPr>
            <a:xfrm>
              <a:off x="4902200" y="2414369"/>
              <a:ext cx="139700" cy="139700"/>
            </a:xfrm>
            <a:prstGeom prst="ellipse">
              <a:avLst/>
            </a:prstGeom>
            <a:noFill/>
            <a:ln w="3175">
              <a:solidFill>
                <a:srgbClr val="434A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468324D-3296-E10F-1620-7DBB5E28BF88}"/>
              </a:ext>
            </a:extLst>
          </p:cNvPr>
          <p:cNvGrpSpPr/>
          <p:nvPr/>
        </p:nvGrpSpPr>
        <p:grpSpPr>
          <a:xfrm>
            <a:off x="5090160" y="2687187"/>
            <a:ext cx="3799840" cy="215444"/>
            <a:chOff x="4902200" y="2687187"/>
            <a:chExt cx="3799840" cy="21544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44C6576-E713-629A-D95A-2E329E994C95}"/>
                </a:ext>
              </a:extLst>
            </p:cNvPr>
            <p:cNvSpPr txBox="1"/>
            <p:nvPr/>
          </p:nvSpPr>
          <p:spPr>
            <a:xfrm>
              <a:off x="5090160" y="2687187"/>
              <a:ext cx="36118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chemeClr val="bg2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Send out emails to clients regarding project updates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AEDA538-A66F-F24D-A3FB-FC94C9232825}"/>
                </a:ext>
              </a:extLst>
            </p:cNvPr>
            <p:cNvSpPr/>
            <p:nvPr/>
          </p:nvSpPr>
          <p:spPr>
            <a:xfrm>
              <a:off x="4902200" y="2725059"/>
              <a:ext cx="139700" cy="139700"/>
            </a:xfrm>
            <a:prstGeom prst="ellipse">
              <a:avLst/>
            </a:prstGeom>
            <a:noFill/>
            <a:ln w="3175">
              <a:solidFill>
                <a:srgbClr val="434A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64518FD-AA35-CDEA-32C8-F6E13225D646}"/>
              </a:ext>
            </a:extLst>
          </p:cNvPr>
          <p:cNvGrpSpPr/>
          <p:nvPr/>
        </p:nvGrpSpPr>
        <p:grpSpPr>
          <a:xfrm>
            <a:off x="5090160" y="2991704"/>
            <a:ext cx="3799840" cy="215444"/>
            <a:chOff x="4902200" y="2991704"/>
            <a:chExt cx="3799840" cy="21544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10AAFD1-E7EB-1186-BB1A-076C425702EC}"/>
                </a:ext>
              </a:extLst>
            </p:cNvPr>
            <p:cNvSpPr txBox="1"/>
            <p:nvPr/>
          </p:nvSpPr>
          <p:spPr>
            <a:xfrm>
              <a:off x="5090160" y="2991704"/>
              <a:ext cx="36118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800" dirty="0">
                  <a:solidFill>
                    <a:schemeClr val="bg2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Pack ramen for tomorrow’s lunch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04F2788-8BE0-07C2-049A-0D8DEF835602}"/>
                </a:ext>
              </a:extLst>
            </p:cNvPr>
            <p:cNvSpPr/>
            <p:nvPr/>
          </p:nvSpPr>
          <p:spPr>
            <a:xfrm>
              <a:off x="4902200" y="3029576"/>
              <a:ext cx="139700" cy="139700"/>
            </a:xfrm>
            <a:prstGeom prst="ellipse">
              <a:avLst/>
            </a:prstGeom>
            <a:noFill/>
            <a:ln w="3175">
              <a:solidFill>
                <a:srgbClr val="434A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82633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97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Inter</vt:lpstr>
      <vt:lpstr>Inter ExtraLight</vt:lpstr>
      <vt:lpstr>Inter Light</vt:lpstr>
      <vt:lpstr>MuseoModerno</vt:lpstr>
      <vt:lpstr>MuseoModerno ExtraLight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Marielle Lopez</dc:creator>
  <cp:lastModifiedBy>Marielle Lopez</cp:lastModifiedBy>
  <cp:revision>2</cp:revision>
  <dcterms:created xsi:type="dcterms:W3CDTF">2024-02-20T10:29:03Z</dcterms:created>
  <dcterms:modified xsi:type="dcterms:W3CDTF">2024-02-20T13:06:37Z</dcterms:modified>
</cp:coreProperties>
</file>