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56F33-3B43-2A48-78D3-E6D490150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E5B60C-4071-82D9-53DB-96A84BF0E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7A20EF-25AF-7BF7-5B77-A1B2868C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8EB-1CE8-4D49-9959-FF3212DA38EF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5AE10-8988-6234-AF10-698EEDF5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F7DBAD-6DA9-1B07-FAD5-B473C293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FAD8-773E-4525-A238-1B3AE060B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18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FE00B-5D93-B393-CD09-87A6C4E8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390BFC-719E-90A8-A552-BED68A469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8272C6-79FE-57E4-AEE9-4CA219E2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8EB-1CE8-4D49-9959-FF3212DA38EF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2726D0-FED2-416F-065E-CB5E5A6E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C4CFAE-AD07-1C58-8D70-460BDC9D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FAD8-773E-4525-A238-1B3AE060B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84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F46FCB0-4B1D-38EE-A20C-399592E02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0FC6E7-3C22-A031-3BCE-741FA9BB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5E7D51-E3CC-52D2-A914-139B82A0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8EB-1CE8-4D49-9959-FF3212DA38EF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3CEBCB-08F9-BEAC-E650-009F3A24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496BD6-6178-853D-60C0-78A114C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FAD8-773E-4525-A238-1B3AE060B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62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ED9BC-6CE3-6E2B-F6C4-5976E6E3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A4291F-89C5-FB7C-6D08-DEBA1D70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EDB7EA-AF4A-0981-F97B-DA63F8FA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8EB-1CE8-4D49-9959-FF3212DA38EF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584E3E-8EA6-975D-2B24-4CCD6E96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82C21B-5D48-2624-BC67-7E08816F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FAD8-773E-4525-A238-1B3AE060B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93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440729-679B-2B90-1E26-5D3022E3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D1447A-6F46-7260-25B4-6C1158361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EEA40B-27CA-9FB9-1057-49F9F6B5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8EB-1CE8-4D49-9959-FF3212DA38EF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F082AF-ABA5-D914-8CCA-C6F60CCD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6219AD-A220-987B-D0C6-BDE7E491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FAD8-773E-4525-A238-1B3AE060B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02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BE0F5-12AB-89D4-D81B-56383D8E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A84F5-5AE9-B544-A0A8-2E358F5E8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0F8CAA-1504-9397-60EF-50BCCEA2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A4CF65-59EF-739C-5A6B-81997EA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8EB-1CE8-4D49-9959-FF3212DA38EF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1A8A14-E70F-61B3-EA48-90DB40C6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163CA1-CF13-F0ED-5D01-B674E2BA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FAD8-773E-4525-A238-1B3AE060B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53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42A1DF-B41F-59EA-E324-46F429A0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80C9A6-4A5C-821D-B71F-1B7FF4A0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129F93-0FF7-48E7-F5EB-AF535159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998650-49BE-6FAF-4DC7-CC22733E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5905576-9E02-66D8-2496-E1F487386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169B917-A264-7A84-2A70-02EC2BD3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8EB-1CE8-4D49-9959-FF3212DA38EF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015D70-A7B2-0571-C609-F2B76C02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B202CD7-86F1-6002-85F3-8B0ED363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FAD8-773E-4525-A238-1B3AE060B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15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C40BAB-EC39-F6E6-9578-C4CF47AB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E274B-BD31-DDD5-84AE-96F9600C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8EB-1CE8-4D49-9959-FF3212DA38EF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91BA41-9982-2FE6-3AFB-537439D3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6606B6-07DF-F222-E230-1B7B704F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FAD8-773E-4525-A238-1B3AE060B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87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EFCA24-414C-D900-1D21-54FC5B8E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8EB-1CE8-4D49-9959-FF3212DA38EF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C700FF-5261-D726-D86A-7753A99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A4D508-38FD-FC62-E0DF-E6F8F065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FAD8-773E-4525-A238-1B3AE060B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33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D1BE67-183A-AC3D-D602-BCBD5273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F8C333-DBB9-D8F0-8F0F-4766108D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04FF0E-0A82-2FB1-2A41-3D84C8FBB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22ED2B-E02B-1431-BE50-B4382F78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8EB-1CE8-4D49-9959-FF3212DA38EF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0A86BB-29FB-E8AD-09A9-75FAF094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A2FE04-194A-9ACC-F6B1-F0867E4B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FAD8-773E-4525-A238-1B3AE060B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41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1178D-1C3F-EF00-2581-61FDC063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AA88425-1102-A12F-5B63-CF1AE3913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B63118-3C64-E896-73F9-B9548118F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3DA513-3868-F8E4-D252-B92A9355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8EB-1CE8-4D49-9959-FF3212DA38EF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B39FD6-A58F-3677-F206-1F9D83C8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698720-D57E-4891-CDC0-4B15662D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FAD8-773E-4525-A238-1B3AE060B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61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4EBE10F-0477-378C-25C0-427AC9DD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CF156A-EA40-194B-2E71-CC283A943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7688F8-05BE-C590-701B-808AB19C4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098EB-1CE8-4D49-9959-FF3212DA38EF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E2E9C5-0436-2208-9A73-3747DFB83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846F13-1C0E-0FCD-8C13-ADBAE3D5A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FAD8-773E-4525-A238-1B3AE060B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83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s://github.com/Spijkervet/eurovision-dataset?tab=readme-ov-file#contestantscs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675EE85-C086-ADFE-62C0-C40BD9C27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C002FF-967C-5E69-CF7F-E79918561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825" y="0"/>
            <a:ext cx="13201650" cy="796885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7B56B8-7894-FE11-95D9-B21517D246D3}"/>
              </a:ext>
            </a:extLst>
          </p:cNvPr>
          <p:cNvSpPr txBox="1"/>
          <p:nvPr/>
        </p:nvSpPr>
        <p:spPr>
          <a:xfrm>
            <a:off x="0" y="1453461"/>
            <a:ext cx="1219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PROGETTO</a:t>
            </a:r>
            <a:r>
              <a:rPr lang="it-IT" sz="4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Analisi </a:t>
            </a:r>
            <a:r>
              <a:rPr lang="it-IT" sz="48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Eurovision</a:t>
            </a:r>
            <a:r>
              <a:rPr lang="it-IT" sz="4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Song Contest</a:t>
            </a:r>
          </a:p>
          <a:p>
            <a:r>
              <a:rPr lang="it-IT" sz="4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AUTORE</a:t>
            </a:r>
            <a:r>
              <a:rPr lang="it-IT" sz="4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Maria Lullo</a:t>
            </a:r>
          </a:p>
          <a:p>
            <a:r>
              <a:rPr lang="it-IT" sz="4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CORSO EPICODE: </a:t>
            </a:r>
            <a:r>
              <a:rPr lang="it-IT" sz="4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Data Analyst Part Time</a:t>
            </a:r>
          </a:p>
          <a:p>
            <a:r>
              <a:rPr lang="it-IT" sz="4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CLASSE: </a:t>
            </a:r>
            <a:r>
              <a:rPr lang="it-IT" sz="4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DAPT0423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2612D4-740F-1736-0A56-D806D1D22C7B}"/>
              </a:ext>
            </a:extLst>
          </p:cNvPr>
          <p:cNvSpPr txBox="1"/>
          <p:nvPr/>
        </p:nvSpPr>
        <p:spPr>
          <a:xfrm>
            <a:off x="1963711" y="311758"/>
            <a:ext cx="77199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Capstone</a:t>
            </a:r>
            <a:r>
              <a:rPr lang="it-IT" sz="4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Project </a:t>
            </a:r>
            <a:r>
              <a:rPr lang="it-IT" sz="4800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Epicode</a:t>
            </a:r>
            <a:r>
              <a:rPr lang="it-IT" sz="4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it-IT" sz="4800" b="0" i="0" dirty="0">
              <a:solidFill>
                <a:srgbClr val="252423"/>
              </a:solidFill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12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133CA6D-D81B-ED9F-A4AD-E1894D31B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650" y="-1110853"/>
            <a:ext cx="13201650" cy="7968853"/>
          </a:xfrm>
          <a:prstGeom prst="rect">
            <a:avLst/>
          </a:prstGeo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596811E-FB85-D5AE-15DE-2AF57806E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8" y="4814408"/>
            <a:ext cx="3030824" cy="1764484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A827C8-F7D7-5B57-9FDD-97B4800F0C65}"/>
              </a:ext>
            </a:extLst>
          </p:cNvPr>
          <p:cNvSpPr txBox="1"/>
          <p:nvPr/>
        </p:nvSpPr>
        <p:spPr>
          <a:xfrm>
            <a:off x="1062038" y="99462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rgbClr val="25242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FONTI UTILIZZATE PER L’ANALISI 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D59D23-3BEE-2D9B-0242-BCC4B3F6924E}"/>
              </a:ext>
            </a:extLst>
          </p:cNvPr>
          <p:cNvSpPr txBox="1"/>
          <p:nvPr/>
        </p:nvSpPr>
        <p:spPr>
          <a:xfrm>
            <a:off x="-76200" y="2257629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25242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REPOSITORY GITHUB </a:t>
            </a:r>
            <a:r>
              <a:rPr lang="it-IT" sz="3200" b="1" dirty="0">
                <a:solidFill>
                  <a:srgbClr val="25242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it-IT" sz="4800" b="1" dirty="0">
                <a:solidFill>
                  <a:srgbClr val="25242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800" u="sng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https://github.com/Spijkervet/eurovision-dataset?tab=readme-ov-file#contestantscsv</a:t>
            </a:r>
            <a:endParaRPr 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EE6565-1504-5162-3385-47A595F47923}"/>
              </a:ext>
            </a:extLst>
          </p:cNvPr>
          <p:cNvSpPr txBox="1"/>
          <p:nvPr/>
        </p:nvSpPr>
        <p:spPr>
          <a:xfrm>
            <a:off x="3545915" y="3802951"/>
            <a:ext cx="494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https://eurovision.tv/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07DF2B4-A405-588C-9212-FE2F20ACE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82" y="4757076"/>
            <a:ext cx="1989632" cy="18138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608937-3731-0CE4-D98D-51F37C879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534" y="4814407"/>
            <a:ext cx="3381988" cy="16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6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8D0D3-503D-F9AC-C948-A8DADD20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E69BEC-AD75-44A9-E304-EFD2AC8AC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2A19A4-4CE0-B702-A174-A94842313DA3}"/>
              </a:ext>
            </a:extLst>
          </p:cNvPr>
          <p:cNvSpPr txBox="1"/>
          <p:nvPr/>
        </p:nvSpPr>
        <p:spPr>
          <a:xfrm>
            <a:off x="2361448" y="68103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rgbClr val="25242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STRUMENTI UTILIZZATI  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D879107-17AD-F153-0511-73FA0DD8F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64" y="1909509"/>
            <a:ext cx="3374036" cy="1645131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E97C441-730A-3D3A-CD57-73C5BE0F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63" y="1908898"/>
            <a:ext cx="3374036" cy="164513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C3580BA-5244-417A-EBDB-8270FA867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48" y="4159855"/>
            <a:ext cx="3207500" cy="17407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B44B95-1A8E-A201-823E-108B92DA6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1" y="1884850"/>
            <a:ext cx="3036822" cy="16691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BCE8BCB-7272-2849-8B3D-888B7B4B0E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59855"/>
            <a:ext cx="3374036" cy="17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9C32B-F55F-B42E-A146-297A2239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D5E05C-FA89-9B55-B7EF-3EB91BA8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708882-85A4-29DE-D6CF-D059EAC15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189E5-B82B-C498-BB47-CC22A3304780}"/>
              </a:ext>
            </a:extLst>
          </p:cNvPr>
          <p:cNvSpPr txBox="1"/>
          <p:nvPr/>
        </p:nvSpPr>
        <p:spPr>
          <a:xfrm>
            <a:off x="838200" y="243076"/>
            <a:ext cx="103130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rgbClr val="25242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FASE 1 </a:t>
            </a:r>
            <a:r>
              <a:rPr lang="it-IT" sz="4800" b="1" dirty="0">
                <a:solidFill>
                  <a:srgbClr val="25242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Raccolta dati, creazione tabelle e modello ER. 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488127B-F824-7BE6-A26B-417775B7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6" y="2332810"/>
            <a:ext cx="5102836" cy="4160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4563B98-1F2C-F874-8B8A-2FE55FC2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68" y="2332809"/>
            <a:ext cx="6362945" cy="416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9EB0D-F561-268A-77CC-623998B1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6537E-014A-5BD1-2BCE-21715B13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2EC670C-3387-5E52-6C97-49EB6EE7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6E9ACB-0B53-93B0-7BEA-50B44102B286}"/>
              </a:ext>
            </a:extLst>
          </p:cNvPr>
          <p:cNvSpPr txBox="1"/>
          <p:nvPr/>
        </p:nvSpPr>
        <p:spPr>
          <a:xfrm>
            <a:off x="2916084" y="243076"/>
            <a:ext cx="6107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25242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FASE 2 </a:t>
            </a:r>
            <a:r>
              <a:rPr lang="it-IT" sz="4800" b="1" dirty="0">
                <a:solidFill>
                  <a:srgbClr val="25242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Creazione Dashboard 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CB19756-F12C-8003-9CB3-DF1A59083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02" y="1934785"/>
            <a:ext cx="9088118" cy="46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77B91-304F-F207-E970-45A4AA4F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66FAFD-6E61-A0A4-8676-D5135F21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25B068-104B-2182-BA0B-B0021AA55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12" y="0"/>
            <a:ext cx="12303512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DF1E03-DAD6-FF13-2493-F23B5E7291AA}"/>
              </a:ext>
            </a:extLst>
          </p:cNvPr>
          <p:cNvSpPr txBox="1"/>
          <p:nvPr/>
        </p:nvSpPr>
        <p:spPr>
          <a:xfrm>
            <a:off x="646772" y="365125"/>
            <a:ext cx="110062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25242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 dashboard è disponibile al mio repository GitHub: </a:t>
            </a:r>
          </a:p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179798D-18B6-7259-2E8D-88DEBAF46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36" y="3429000"/>
            <a:ext cx="4782015" cy="32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97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 Lullo</dc:creator>
  <cp:lastModifiedBy>Maria Lullo</cp:lastModifiedBy>
  <cp:revision>7</cp:revision>
  <dcterms:created xsi:type="dcterms:W3CDTF">2024-03-24T18:45:05Z</dcterms:created>
  <dcterms:modified xsi:type="dcterms:W3CDTF">2024-03-27T19:51:38Z</dcterms:modified>
</cp:coreProperties>
</file>