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21383625"/>
  <p:notesSz cx="6858000" cy="9144000"/>
  <p:defaultTextStyle>
    <a:defPPr>
      <a:defRPr lang="de-DE"/>
    </a:defPPr>
    <a:lvl1pPr marL="0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4660"/>
  </p:normalViewPr>
  <p:slideViewPr>
    <p:cSldViewPr snapToGrid="0">
      <p:cViewPr>
        <p:scale>
          <a:sx n="20" d="100"/>
          <a:sy n="20" d="100"/>
        </p:scale>
        <p:origin x="979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E79-5633-4DAD-A3E3-B36D650BAA39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40A9-1A12-4BB5-A188-BAB776D626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7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E79-5633-4DAD-A3E3-B36D650BAA39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40A9-1A12-4BB5-A188-BAB776D626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E79-5633-4DAD-A3E3-B36D650BAA39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40A9-1A12-4BB5-A188-BAB776D626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0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E79-5633-4DAD-A3E3-B36D650BAA39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40A9-1A12-4BB5-A188-BAB776D626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5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E79-5633-4DAD-A3E3-B36D650BAA39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40A9-1A12-4BB5-A188-BAB776D626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0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E79-5633-4DAD-A3E3-B36D650BAA39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40A9-1A12-4BB5-A188-BAB776D626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9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E79-5633-4DAD-A3E3-B36D650BAA39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40A9-1A12-4BB5-A188-BAB776D626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E79-5633-4DAD-A3E3-B36D650BAA39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40A9-1A12-4BB5-A188-BAB776D626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0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E79-5633-4DAD-A3E3-B36D650BAA39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40A9-1A12-4BB5-A188-BAB776D626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0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E79-5633-4DAD-A3E3-B36D650BAA39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40A9-1A12-4BB5-A188-BAB776D626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0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9E79-5633-4DAD-A3E3-B36D650BAA39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40A9-1A12-4BB5-A188-BAB776D626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2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79E79-5633-4DAD-A3E3-B36D650BAA39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040A9-1A12-4BB5-A188-BAB776D626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9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765110" y="275344"/>
            <a:ext cx="28800000" cy="22921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/>
          <p:cNvSpPr txBox="1"/>
          <p:nvPr/>
        </p:nvSpPr>
        <p:spPr>
          <a:xfrm>
            <a:off x="2246056" y="552540"/>
            <a:ext cx="68910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Movie-stars</a:t>
            </a:r>
          </a:p>
        </p:txBody>
      </p:sp>
      <p:sp>
        <p:nvSpPr>
          <p:cNvPr id="6" name="Rechteck 5"/>
          <p:cNvSpPr/>
          <p:nvPr/>
        </p:nvSpPr>
        <p:spPr>
          <a:xfrm>
            <a:off x="720000" y="2880000"/>
            <a:ext cx="72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800000" y="2880000"/>
            <a:ext cx="50400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Franklin Gothic Medium" panose="020B0603020102020204" pitchFamily="34" charset="0"/>
                <a:cs typeface="Aharoni" panose="02010803020104030203" pitchFamily="2" charset="-79"/>
              </a:rPr>
              <a:t>Introductio</a:t>
            </a:r>
            <a:r>
              <a:rPr lang="en-US" sz="3600" b="1" dirty="0">
                <a:latin typeface="Franklin Gothic Medium" panose="020B0603020102020204" pitchFamily="34" charset="0"/>
                <a:cs typeface="Aharoni" panose="02010803020104030203" pitchFamily="2" charset="-79"/>
              </a:rPr>
              <a:t>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20000" y="3960000"/>
            <a:ext cx="900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Sdsds</a:t>
            </a:r>
            <a:r>
              <a:rPr lang="en-US" sz="2400" dirty="0" smtClean="0"/>
              <a:t> </a:t>
            </a:r>
            <a:r>
              <a:rPr lang="en-US" sz="2400" dirty="0" err="1" smtClean="0"/>
              <a:t>dsdsdsd</a:t>
            </a:r>
            <a:r>
              <a:rPr lang="en-US" sz="2400" dirty="0" smtClean="0"/>
              <a:t> </a:t>
            </a:r>
            <a:r>
              <a:rPr lang="en-US" sz="2400" dirty="0" err="1" smtClean="0"/>
              <a:t>lask</a:t>
            </a:r>
            <a:r>
              <a:rPr lang="en-US" sz="2400" dirty="0" smtClean="0"/>
              <a:t> </a:t>
            </a:r>
            <a:r>
              <a:rPr lang="en-US" sz="2400" dirty="0" err="1" smtClean="0"/>
              <a:t>döka</a:t>
            </a:r>
            <a:r>
              <a:rPr lang="en-US" sz="2400" dirty="0" smtClean="0"/>
              <a:t>  </a:t>
            </a:r>
            <a:r>
              <a:rPr lang="en-US" sz="2400" dirty="0" err="1" smtClean="0"/>
              <a:t>ösldkö</a:t>
            </a:r>
            <a:r>
              <a:rPr lang="en-US" sz="2400" dirty="0" smtClean="0"/>
              <a:t> </a:t>
            </a:r>
            <a:r>
              <a:rPr lang="en-US" sz="2400" dirty="0" err="1" smtClean="0"/>
              <a:t>laskd</a:t>
            </a:r>
            <a:r>
              <a:rPr lang="en-US" sz="2400" dirty="0" smtClean="0"/>
              <a:t> </a:t>
            </a:r>
            <a:r>
              <a:rPr lang="en-US" sz="2400" dirty="0" err="1" smtClean="0"/>
              <a:t>öka</a:t>
            </a:r>
            <a:r>
              <a:rPr lang="en-US" sz="2400" dirty="0" smtClean="0"/>
              <a:t> </a:t>
            </a:r>
            <a:r>
              <a:rPr lang="en-US" sz="2400" dirty="0" err="1" smtClean="0"/>
              <a:t>sdölkasdöl</a:t>
            </a:r>
            <a:r>
              <a:rPr lang="en-US" sz="2400" dirty="0" smtClean="0"/>
              <a:t> </a:t>
            </a:r>
            <a:r>
              <a:rPr lang="en-US" sz="2400" dirty="0" err="1" smtClean="0"/>
              <a:t>kölas</a:t>
            </a:r>
            <a:r>
              <a:rPr lang="en-US" sz="2400" dirty="0" smtClean="0"/>
              <a:t> </a:t>
            </a:r>
            <a:r>
              <a:rPr lang="en-US" sz="2400" dirty="0" err="1" smtClean="0"/>
              <a:t>kklj</a:t>
            </a:r>
            <a:r>
              <a:rPr lang="en-US" sz="2400" dirty="0" smtClean="0"/>
              <a:t> </a:t>
            </a:r>
            <a:r>
              <a:rPr lang="en-US" sz="2400" dirty="0" err="1" smtClean="0"/>
              <a:t>kjkjasd</a:t>
            </a:r>
            <a:r>
              <a:rPr lang="en-US" sz="2400" dirty="0" smtClean="0"/>
              <a:t> </a:t>
            </a:r>
            <a:r>
              <a:rPr lang="en-US" sz="2400" dirty="0" err="1" smtClean="0"/>
              <a:t>lkjks</a:t>
            </a:r>
            <a:r>
              <a:rPr lang="en-US" sz="2400" dirty="0" smtClean="0"/>
              <a:t> </a:t>
            </a:r>
            <a:r>
              <a:rPr lang="en-US" sz="2400" dirty="0" err="1" smtClean="0"/>
              <a:t>lkjdse</a:t>
            </a:r>
            <a:r>
              <a:rPr lang="en-US" sz="2400" dirty="0" smtClean="0"/>
              <a:t> </a:t>
            </a:r>
            <a:r>
              <a:rPr lang="en-US" sz="2400" dirty="0" err="1" smtClean="0"/>
              <a:t>lkerkjasd</a:t>
            </a:r>
            <a:r>
              <a:rPr lang="en-US" sz="2400" dirty="0" smtClean="0"/>
              <a:t> </a:t>
            </a:r>
            <a:r>
              <a:rPr lang="en-US" sz="2400" dirty="0" err="1" smtClean="0"/>
              <a:t>sadlkmsd</a:t>
            </a:r>
            <a:r>
              <a:rPr lang="en-US" sz="2400" dirty="0" smtClean="0"/>
              <a:t> </a:t>
            </a:r>
            <a:r>
              <a:rPr lang="en-US" sz="2400" dirty="0" err="1" smtClean="0"/>
              <a:t>salkdjkj</a:t>
            </a:r>
            <a:r>
              <a:rPr lang="en-US" sz="2400" dirty="0" smtClean="0"/>
              <a:t> sad </a:t>
            </a:r>
            <a:r>
              <a:rPr lang="en-US" sz="2400" dirty="0" err="1" smtClean="0"/>
              <a:t>sadklkjsad</a:t>
            </a:r>
            <a:r>
              <a:rPr lang="en-US" sz="2400" dirty="0" smtClean="0"/>
              <a:t> </a:t>
            </a:r>
            <a:r>
              <a:rPr lang="en-US" sz="2400" dirty="0" err="1" smtClean="0"/>
              <a:t>klasdlkj</a:t>
            </a:r>
            <a:r>
              <a:rPr lang="en-US" sz="2400" dirty="0" smtClean="0"/>
              <a:t> </a:t>
            </a:r>
            <a:r>
              <a:rPr lang="en-US" sz="2400" dirty="0" err="1" smtClean="0"/>
              <a:t>asdkjl</a:t>
            </a:r>
            <a:r>
              <a:rPr lang="en-US" sz="2400" dirty="0" smtClean="0"/>
              <a:t>  </a:t>
            </a:r>
            <a:r>
              <a:rPr lang="en-US" sz="2400" dirty="0" err="1" smtClean="0"/>
              <a:t>kas</a:t>
            </a:r>
            <a:r>
              <a:rPr lang="en-US" sz="2400" dirty="0" smtClean="0"/>
              <a:t> </a:t>
            </a:r>
            <a:r>
              <a:rPr lang="en-US" sz="2400" dirty="0" err="1" smtClean="0"/>
              <a:t>jdklsa</a:t>
            </a:r>
            <a:r>
              <a:rPr lang="en-US" sz="2400" dirty="0" smtClean="0"/>
              <a:t> </a:t>
            </a:r>
            <a:r>
              <a:rPr lang="en-US" sz="2400" dirty="0" err="1" smtClean="0"/>
              <a:t>klasjdkjasdlkj</a:t>
            </a:r>
            <a:r>
              <a:rPr lang="en-US" sz="2400" dirty="0" smtClean="0"/>
              <a:t> </a:t>
            </a:r>
            <a:r>
              <a:rPr lang="en-US" sz="2400" dirty="0" err="1" smtClean="0"/>
              <a:t>dsadk</a:t>
            </a:r>
            <a:r>
              <a:rPr lang="en-US" sz="2400" dirty="0" smtClean="0"/>
              <a:t> </a:t>
            </a:r>
            <a:r>
              <a:rPr lang="en-US" sz="2400" dirty="0" err="1" smtClean="0"/>
              <a:t>lkasdjlaksjd</a:t>
            </a:r>
            <a:r>
              <a:rPr lang="en-US" sz="2400" dirty="0" smtClean="0"/>
              <a:t> </a:t>
            </a:r>
            <a:r>
              <a:rPr lang="en-US" sz="2400" dirty="0" err="1" smtClean="0"/>
              <a:t>Sdsds</a:t>
            </a:r>
            <a:r>
              <a:rPr lang="en-US" sz="2400" dirty="0" smtClean="0"/>
              <a:t> </a:t>
            </a:r>
            <a:r>
              <a:rPr lang="en-US" sz="2400" dirty="0" err="1" smtClean="0"/>
              <a:t>dsdsdsd</a:t>
            </a:r>
            <a:r>
              <a:rPr lang="en-US" sz="2400" dirty="0" smtClean="0"/>
              <a:t> </a:t>
            </a:r>
            <a:r>
              <a:rPr lang="en-US" sz="2400" dirty="0" err="1" smtClean="0"/>
              <a:t>lask</a:t>
            </a:r>
            <a:r>
              <a:rPr lang="en-US" sz="2400" dirty="0" smtClean="0"/>
              <a:t> </a:t>
            </a:r>
            <a:r>
              <a:rPr lang="en-US" sz="2400" dirty="0" err="1" smtClean="0"/>
              <a:t>döka</a:t>
            </a:r>
            <a:r>
              <a:rPr lang="en-US" sz="2400" dirty="0" smtClean="0"/>
              <a:t>  </a:t>
            </a:r>
            <a:r>
              <a:rPr lang="en-US" sz="2400" dirty="0" err="1" smtClean="0"/>
              <a:t>ösldkö</a:t>
            </a:r>
            <a:r>
              <a:rPr lang="en-US" sz="2400" dirty="0" smtClean="0"/>
              <a:t> </a:t>
            </a:r>
            <a:r>
              <a:rPr lang="en-US" sz="2400" dirty="0" err="1" smtClean="0"/>
              <a:t>laskd</a:t>
            </a:r>
            <a:r>
              <a:rPr lang="en-US" sz="2400" dirty="0" smtClean="0"/>
              <a:t> </a:t>
            </a:r>
            <a:r>
              <a:rPr lang="en-US" sz="2400" dirty="0" err="1" smtClean="0"/>
              <a:t>öka</a:t>
            </a:r>
            <a:r>
              <a:rPr lang="en-US" sz="2400" dirty="0" smtClean="0"/>
              <a:t> </a:t>
            </a:r>
            <a:r>
              <a:rPr lang="en-US" sz="2400" dirty="0" err="1" smtClean="0"/>
              <a:t>sdölkasdöl</a:t>
            </a:r>
            <a:r>
              <a:rPr lang="en-US" sz="2400" dirty="0" smtClean="0"/>
              <a:t> </a:t>
            </a:r>
            <a:r>
              <a:rPr lang="en-US" sz="2400" dirty="0" err="1" smtClean="0"/>
              <a:t>kölas</a:t>
            </a:r>
            <a:r>
              <a:rPr lang="en-US" sz="2400" dirty="0" smtClean="0"/>
              <a:t> </a:t>
            </a:r>
            <a:r>
              <a:rPr lang="en-US" sz="2400" dirty="0" err="1" smtClean="0"/>
              <a:t>kklj</a:t>
            </a:r>
            <a:r>
              <a:rPr lang="en-US" sz="2400" dirty="0" smtClean="0"/>
              <a:t> </a:t>
            </a:r>
            <a:r>
              <a:rPr lang="en-US" sz="2400" dirty="0" err="1" smtClean="0"/>
              <a:t>kjkjasd</a:t>
            </a:r>
            <a:r>
              <a:rPr lang="en-US" sz="2400" dirty="0" smtClean="0"/>
              <a:t> </a:t>
            </a:r>
            <a:r>
              <a:rPr lang="en-US" sz="2400" dirty="0" err="1" smtClean="0"/>
              <a:t>lkjks</a:t>
            </a:r>
            <a:r>
              <a:rPr lang="en-US" sz="2400" dirty="0" smtClean="0"/>
              <a:t> </a:t>
            </a:r>
            <a:r>
              <a:rPr lang="en-US" sz="2400" dirty="0" err="1" smtClean="0"/>
              <a:t>lkjdse</a:t>
            </a:r>
            <a:r>
              <a:rPr lang="en-US" sz="2400" dirty="0" smtClean="0"/>
              <a:t> </a:t>
            </a:r>
            <a:r>
              <a:rPr lang="en-US" sz="2400" dirty="0" err="1" smtClean="0"/>
              <a:t>lkerkjasd</a:t>
            </a:r>
            <a:r>
              <a:rPr lang="en-US" sz="2400" dirty="0" smtClean="0"/>
              <a:t> </a:t>
            </a:r>
            <a:r>
              <a:rPr lang="en-US" sz="2400" dirty="0" err="1" smtClean="0"/>
              <a:t>sadlkmsd</a:t>
            </a:r>
            <a:r>
              <a:rPr lang="en-US" sz="2400" dirty="0" smtClean="0"/>
              <a:t> </a:t>
            </a:r>
            <a:r>
              <a:rPr lang="en-US" sz="2400" dirty="0" err="1" smtClean="0"/>
              <a:t>salkdjkj</a:t>
            </a:r>
            <a:r>
              <a:rPr lang="en-US" sz="2400" dirty="0" smtClean="0"/>
              <a:t> sad </a:t>
            </a:r>
            <a:r>
              <a:rPr lang="en-US" sz="2400" dirty="0" err="1" smtClean="0"/>
              <a:t>sadklkjsad</a:t>
            </a:r>
            <a:r>
              <a:rPr lang="en-US" sz="2400" dirty="0" smtClean="0"/>
              <a:t> </a:t>
            </a:r>
            <a:r>
              <a:rPr lang="en-US" sz="2400" dirty="0" err="1" smtClean="0"/>
              <a:t>klasdlkj</a:t>
            </a:r>
            <a:r>
              <a:rPr lang="en-US" sz="2400" dirty="0" smtClean="0"/>
              <a:t> </a:t>
            </a:r>
            <a:r>
              <a:rPr lang="en-US" sz="2400" dirty="0" err="1" smtClean="0"/>
              <a:t>asdkjl</a:t>
            </a:r>
            <a:r>
              <a:rPr lang="en-US" sz="2400" dirty="0" smtClean="0"/>
              <a:t>  </a:t>
            </a:r>
            <a:r>
              <a:rPr lang="en-US" sz="2400" dirty="0" err="1" smtClean="0"/>
              <a:t>kas</a:t>
            </a:r>
            <a:r>
              <a:rPr lang="en-US" sz="2400" dirty="0" smtClean="0"/>
              <a:t> </a:t>
            </a:r>
            <a:r>
              <a:rPr lang="en-US" sz="2400" dirty="0" err="1" smtClean="0"/>
              <a:t>jdklsa</a:t>
            </a:r>
            <a:r>
              <a:rPr lang="en-US" sz="2400" dirty="0" smtClean="0"/>
              <a:t> </a:t>
            </a:r>
            <a:r>
              <a:rPr lang="en-US" sz="2400" dirty="0" err="1" smtClean="0"/>
              <a:t>klasjdkjasdlkj</a:t>
            </a:r>
            <a:r>
              <a:rPr lang="en-US" sz="2400" dirty="0" smtClean="0"/>
              <a:t> </a:t>
            </a:r>
            <a:r>
              <a:rPr lang="en-US" sz="2400" dirty="0" err="1" smtClean="0"/>
              <a:t>dsadk</a:t>
            </a:r>
            <a:r>
              <a:rPr lang="en-US" sz="2400" dirty="0" smtClean="0"/>
              <a:t> </a:t>
            </a:r>
            <a:r>
              <a:rPr lang="en-US" sz="2400" dirty="0" err="1" smtClean="0"/>
              <a:t>lkasdjlaksjd</a:t>
            </a:r>
            <a:r>
              <a:rPr lang="en-US" sz="2400" dirty="0" smtClean="0"/>
              <a:t> </a:t>
            </a:r>
          </a:p>
          <a:p>
            <a:pPr algn="just"/>
            <a:endParaRPr lang="en-US" sz="2400" dirty="0"/>
          </a:p>
        </p:txBody>
      </p:sp>
      <p:sp>
        <p:nvSpPr>
          <p:cNvPr id="14" name="Rechteck 13"/>
          <p:cNvSpPr/>
          <p:nvPr/>
        </p:nvSpPr>
        <p:spPr>
          <a:xfrm>
            <a:off x="720000" y="7200000"/>
            <a:ext cx="72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1800000" y="7200000"/>
            <a:ext cx="50400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Franklin Gothic Medium" panose="020B0603020102020204" pitchFamily="34" charset="0"/>
                <a:cs typeface="Aharoni" panose="02010803020104030203" pitchFamily="2" charset="-79"/>
              </a:rPr>
              <a:t>Data</a:t>
            </a:r>
            <a:endParaRPr lang="en-US" sz="3600" b="1" dirty="0">
              <a:latin typeface="Franklin Gothic Medium" panose="020B0603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7" name="Gerader Verbinder 16"/>
          <p:cNvCxnSpPr/>
          <p:nvPr/>
        </p:nvCxnSpPr>
        <p:spPr>
          <a:xfrm>
            <a:off x="10080000" y="2880000"/>
            <a:ext cx="0" cy="1800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10" y="11510519"/>
            <a:ext cx="9217362" cy="4939522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720000" y="8286344"/>
            <a:ext cx="900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Sdsds</a:t>
            </a:r>
            <a:r>
              <a:rPr lang="en-US" sz="2400" dirty="0" smtClean="0"/>
              <a:t> </a:t>
            </a:r>
            <a:r>
              <a:rPr lang="en-US" sz="2400" dirty="0" err="1" smtClean="0"/>
              <a:t>dsdsdsd</a:t>
            </a:r>
            <a:r>
              <a:rPr lang="en-US" sz="2400" dirty="0" smtClean="0"/>
              <a:t> </a:t>
            </a:r>
            <a:r>
              <a:rPr lang="en-US" sz="2400" dirty="0" err="1" smtClean="0"/>
              <a:t>lask</a:t>
            </a:r>
            <a:r>
              <a:rPr lang="en-US" sz="2400" dirty="0" smtClean="0"/>
              <a:t> </a:t>
            </a:r>
            <a:r>
              <a:rPr lang="en-US" sz="2400" dirty="0" err="1" smtClean="0"/>
              <a:t>döka</a:t>
            </a:r>
            <a:r>
              <a:rPr lang="en-US" sz="2400" dirty="0" smtClean="0"/>
              <a:t>  </a:t>
            </a:r>
            <a:r>
              <a:rPr lang="en-US" sz="2400" dirty="0" err="1" smtClean="0"/>
              <a:t>ösldkö</a:t>
            </a:r>
            <a:r>
              <a:rPr lang="en-US" sz="2400" dirty="0" smtClean="0"/>
              <a:t> </a:t>
            </a:r>
            <a:r>
              <a:rPr lang="en-US" sz="2400" dirty="0" err="1" smtClean="0"/>
              <a:t>laskd</a:t>
            </a:r>
            <a:r>
              <a:rPr lang="en-US" sz="2400" dirty="0" smtClean="0"/>
              <a:t> </a:t>
            </a:r>
            <a:r>
              <a:rPr lang="en-US" sz="2400" dirty="0" err="1" smtClean="0"/>
              <a:t>öka</a:t>
            </a:r>
            <a:r>
              <a:rPr lang="en-US" sz="2400" dirty="0" smtClean="0"/>
              <a:t> </a:t>
            </a:r>
            <a:r>
              <a:rPr lang="en-US" sz="2400" dirty="0" err="1" smtClean="0"/>
              <a:t>sdölkasdöl</a:t>
            </a:r>
            <a:r>
              <a:rPr lang="en-US" sz="2400" dirty="0" smtClean="0"/>
              <a:t> </a:t>
            </a:r>
            <a:r>
              <a:rPr lang="en-US" sz="2400" dirty="0" err="1" smtClean="0"/>
              <a:t>kölas</a:t>
            </a:r>
            <a:r>
              <a:rPr lang="en-US" sz="2400" dirty="0" smtClean="0"/>
              <a:t> </a:t>
            </a:r>
            <a:r>
              <a:rPr lang="en-US" sz="2400" dirty="0" err="1" smtClean="0"/>
              <a:t>kklj</a:t>
            </a:r>
            <a:r>
              <a:rPr lang="en-US" sz="2400" dirty="0" smtClean="0"/>
              <a:t> </a:t>
            </a:r>
            <a:r>
              <a:rPr lang="en-US" sz="2400" dirty="0" err="1" smtClean="0"/>
              <a:t>kjkjasd</a:t>
            </a:r>
            <a:r>
              <a:rPr lang="en-US" sz="2400" dirty="0" smtClean="0"/>
              <a:t> </a:t>
            </a:r>
            <a:r>
              <a:rPr lang="en-US" sz="2400" dirty="0" err="1" smtClean="0"/>
              <a:t>lkjks</a:t>
            </a:r>
            <a:r>
              <a:rPr lang="en-US" sz="2400" dirty="0" smtClean="0"/>
              <a:t> </a:t>
            </a:r>
            <a:r>
              <a:rPr lang="en-US" sz="2400" dirty="0" err="1" smtClean="0"/>
              <a:t>lkjdse</a:t>
            </a:r>
            <a:r>
              <a:rPr lang="en-US" sz="2400" dirty="0" smtClean="0"/>
              <a:t> </a:t>
            </a:r>
            <a:r>
              <a:rPr lang="en-US" sz="2400" dirty="0" err="1" smtClean="0"/>
              <a:t>lkerkjasd</a:t>
            </a:r>
            <a:r>
              <a:rPr lang="en-US" sz="2400" dirty="0" smtClean="0"/>
              <a:t> </a:t>
            </a:r>
            <a:r>
              <a:rPr lang="en-US" sz="2400" dirty="0" err="1" smtClean="0"/>
              <a:t>sadlkmsd</a:t>
            </a:r>
            <a:r>
              <a:rPr lang="en-US" sz="2400" dirty="0" smtClean="0"/>
              <a:t> </a:t>
            </a:r>
            <a:r>
              <a:rPr lang="en-US" sz="2400" dirty="0" err="1" smtClean="0"/>
              <a:t>salkdjkj</a:t>
            </a:r>
            <a:r>
              <a:rPr lang="en-US" sz="2400" dirty="0" smtClean="0"/>
              <a:t> sad </a:t>
            </a:r>
            <a:r>
              <a:rPr lang="en-US" sz="2400" dirty="0" err="1" smtClean="0"/>
              <a:t>sadklkjsad</a:t>
            </a:r>
            <a:r>
              <a:rPr lang="en-US" sz="2400" dirty="0" smtClean="0"/>
              <a:t> </a:t>
            </a:r>
            <a:r>
              <a:rPr lang="en-US" sz="2400" dirty="0" err="1" smtClean="0"/>
              <a:t>klasdlkj</a:t>
            </a:r>
            <a:r>
              <a:rPr lang="en-US" sz="2400" dirty="0" smtClean="0"/>
              <a:t> </a:t>
            </a:r>
            <a:r>
              <a:rPr lang="en-US" sz="2400" dirty="0" err="1" smtClean="0"/>
              <a:t>asdkjl</a:t>
            </a:r>
            <a:r>
              <a:rPr lang="en-US" sz="2400" dirty="0" smtClean="0"/>
              <a:t>  </a:t>
            </a:r>
            <a:r>
              <a:rPr lang="en-US" sz="2400" dirty="0" err="1" smtClean="0"/>
              <a:t>kas</a:t>
            </a:r>
            <a:r>
              <a:rPr lang="en-US" sz="2400" dirty="0" smtClean="0"/>
              <a:t> </a:t>
            </a:r>
            <a:r>
              <a:rPr lang="en-US" sz="2400" dirty="0" err="1" smtClean="0"/>
              <a:t>jdklsa</a:t>
            </a:r>
            <a:r>
              <a:rPr lang="en-US" sz="2400" dirty="0" smtClean="0"/>
              <a:t> </a:t>
            </a:r>
            <a:r>
              <a:rPr lang="en-US" sz="2400" dirty="0" err="1" smtClean="0"/>
              <a:t>klasjdkjasdlkj</a:t>
            </a:r>
            <a:r>
              <a:rPr lang="en-US" sz="2400" dirty="0" smtClean="0"/>
              <a:t> </a:t>
            </a:r>
            <a:r>
              <a:rPr lang="en-US" sz="2400" dirty="0" err="1" smtClean="0"/>
              <a:t>dsadk</a:t>
            </a:r>
            <a:r>
              <a:rPr lang="en-US" sz="2400" dirty="0" smtClean="0"/>
              <a:t> </a:t>
            </a:r>
            <a:r>
              <a:rPr lang="en-US" sz="2400" dirty="0" err="1" smtClean="0"/>
              <a:t>lkasdjlaksjd</a:t>
            </a:r>
            <a:r>
              <a:rPr lang="en-US" sz="2400" dirty="0" smtClean="0"/>
              <a:t> </a:t>
            </a:r>
            <a:r>
              <a:rPr lang="en-US" sz="2400" dirty="0" err="1" smtClean="0"/>
              <a:t>Sdsds</a:t>
            </a:r>
            <a:r>
              <a:rPr lang="en-US" sz="2400" dirty="0" smtClean="0"/>
              <a:t> </a:t>
            </a:r>
            <a:r>
              <a:rPr lang="en-US" sz="2400" dirty="0" err="1" smtClean="0"/>
              <a:t>dsdsdsd</a:t>
            </a:r>
            <a:r>
              <a:rPr lang="en-US" sz="2400" dirty="0" smtClean="0"/>
              <a:t> </a:t>
            </a:r>
            <a:r>
              <a:rPr lang="en-US" sz="2400" dirty="0" err="1" smtClean="0"/>
              <a:t>lask</a:t>
            </a:r>
            <a:r>
              <a:rPr lang="en-US" sz="2400" dirty="0" smtClean="0"/>
              <a:t> </a:t>
            </a:r>
            <a:r>
              <a:rPr lang="en-US" sz="2400" dirty="0" err="1" smtClean="0"/>
              <a:t>döka</a:t>
            </a:r>
            <a:r>
              <a:rPr lang="en-US" sz="2400" dirty="0" smtClean="0"/>
              <a:t>  </a:t>
            </a:r>
            <a:r>
              <a:rPr lang="en-US" sz="2400" dirty="0" err="1" smtClean="0"/>
              <a:t>ösldkö</a:t>
            </a:r>
            <a:r>
              <a:rPr lang="en-US" sz="2400" dirty="0" smtClean="0"/>
              <a:t> </a:t>
            </a:r>
            <a:r>
              <a:rPr lang="en-US" sz="2400" dirty="0" err="1" smtClean="0"/>
              <a:t>laskd</a:t>
            </a:r>
            <a:r>
              <a:rPr lang="en-US" sz="2400" dirty="0" smtClean="0"/>
              <a:t> </a:t>
            </a:r>
            <a:r>
              <a:rPr lang="en-US" sz="2400" dirty="0" err="1" smtClean="0"/>
              <a:t>öka</a:t>
            </a:r>
            <a:r>
              <a:rPr lang="en-US" sz="2400" dirty="0" smtClean="0"/>
              <a:t> </a:t>
            </a:r>
            <a:r>
              <a:rPr lang="en-US" sz="2400" dirty="0" err="1" smtClean="0"/>
              <a:t>sdölkasdöl</a:t>
            </a:r>
            <a:r>
              <a:rPr lang="en-US" sz="2400" dirty="0" smtClean="0"/>
              <a:t> </a:t>
            </a:r>
            <a:r>
              <a:rPr lang="en-US" sz="2400" dirty="0" err="1" smtClean="0"/>
              <a:t>kölas</a:t>
            </a:r>
            <a:r>
              <a:rPr lang="en-US" sz="2400" dirty="0" smtClean="0"/>
              <a:t> </a:t>
            </a:r>
            <a:r>
              <a:rPr lang="en-US" sz="2400" dirty="0" err="1" smtClean="0"/>
              <a:t>kklj</a:t>
            </a:r>
            <a:r>
              <a:rPr lang="en-US" sz="2400" dirty="0" smtClean="0"/>
              <a:t> </a:t>
            </a:r>
            <a:r>
              <a:rPr lang="en-US" sz="2400" dirty="0" err="1" smtClean="0"/>
              <a:t>kjkjasd</a:t>
            </a:r>
            <a:r>
              <a:rPr lang="en-US" sz="2400" dirty="0" smtClean="0"/>
              <a:t> </a:t>
            </a:r>
            <a:r>
              <a:rPr lang="en-US" sz="2400" dirty="0" err="1" smtClean="0"/>
              <a:t>lkjks</a:t>
            </a:r>
            <a:r>
              <a:rPr lang="en-US" sz="2400" dirty="0" smtClean="0"/>
              <a:t> </a:t>
            </a:r>
            <a:r>
              <a:rPr lang="en-US" sz="2400" dirty="0" err="1" smtClean="0"/>
              <a:t>lkjdse</a:t>
            </a:r>
            <a:r>
              <a:rPr lang="en-US" sz="2400" dirty="0" smtClean="0"/>
              <a:t> </a:t>
            </a:r>
            <a:r>
              <a:rPr lang="en-US" sz="2400" dirty="0" err="1" smtClean="0"/>
              <a:t>lkerkjasd</a:t>
            </a:r>
            <a:r>
              <a:rPr lang="en-US" sz="2400" dirty="0" smtClean="0"/>
              <a:t> </a:t>
            </a:r>
            <a:r>
              <a:rPr lang="en-US" sz="2400" dirty="0" err="1" smtClean="0"/>
              <a:t>sadlkmsd</a:t>
            </a:r>
            <a:r>
              <a:rPr lang="en-US" sz="2400" dirty="0" smtClean="0"/>
              <a:t> </a:t>
            </a:r>
            <a:r>
              <a:rPr lang="en-US" sz="2400" dirty="0" err="1" smtClean="0"/>
              <a:t>salkdjkj</a:t>
            </a:r>
            <a:r>
              <a:rPr lang="en-US" sz="2400" dirty="0" smtClean="0"/>
              <a:t> sad </a:t>
            </a:r>
            <a:r>
              <a:rPr lang="en-US" sz="2400" dirty="0" err="1" smtClean="0"/>
              <a:t>sadklkjsad</a:t>
            </a:r>
            <a:r>
              <a:rPr lang="en-US" sz="2400" dirty="0" smtClean="0"/>
              <a:t> </a:t>
            </a:r>
            <a:r>
              <a:rPr lang="en-US" sz="2400" dirty="0" err="1" smtClean="0"/>
              <a:t>klasdlkj</a:t>
            </a:r>
            <a:r>
              <a:rPr lang="en-US" sz="2400" dirty="0" smtClean="0"/>
              <a:t> </a:t>
            </a:r>
            <a:r>
              <a:rPr lang="en-US" sz="2400" dirty="0" err="1" smtClean="0"/>
              <a:t>asdkjl</a:t>
            </a:r>
            <a:r>
              <a:rPr lang="en-US" sz="2400" dirty="0" smtClean="0"/>
              <a:t>  </a:t>
            </a:r>
            <a:r>
              <a:rPr lang="en-US" sz="2400" dirty="0" err="1" smtClean="0"/>
              <a:t>kas</a:t>
            </a:r>
            <a:r>
              <a:rPr lang="en-US" sz="2400" dirty="0" smtClean="0"/>
              <a:t> </a:t>
            </a:r>
            <a:r>
              <a:rPr lang="en-US" sz="2400" dirty="0" err="1" smtClean="0"/>
              <a:t>jdklsa</a:t>
            </a:r>
            <a:r>
              <a:rPr lang="en-US" sz="2400" dirty="0" smtClean="0"/>
              <a:t> </a:t>
            </a:r>
            <a:r>
              <a:rPr lang="en-US" sz="2400" dirty="0" err="1" smtClean="0"/>
              <a:t>klasjdkjasdlkj</a:t>
            </a:r>
            <a:r>
              <a:rPr lang="en-US" sz="2400" dirty="0" smtClean="0"/>
              <a:t> </a:t>
            </a:r>
            <a:r>
              <a:rPr lang="en-US" sz="2400" dirty="0" err="1" smtClean="0"/>
              <a:t>dsadk</a:t>
            </a:r>
            <a:r>
              <a:rPr lang="en-US" sz="2400" dirty="0" smtClean="0"/>
              <a:t> </a:t>
            </a:r>
            <a:r>
              <a:rPr lang="en-US" sz="2400" dirty="0" err="1" smtClean="0"/>
              <a:t>lkasdjlaksjd</a:t>
            </a:r>
            <a:r>
              <a:rPr lang="en-US" sz="2400" dirty="0" smtClean="0"/>
              <a:t> </a:t>
            </a:r>
            <a:r>
              <a:rPr lang="en-US" sz="2400" dirty="0" err="1" smtClean="0"/>
              <a:t>laskd</a:t>
            </a:r>
            <a:r>
              <a:rPr lang="en-US" sz="2400" dirty="0" smtClean="0"/>
              <a:t> </a:t>
            </a:r>
            <a:r>
              <a:rPr lang="en-US" sz="2400" dirty="0" err="1" smtClean="0"/>
              <a:t>öka</a:t>
            </a:r>
            <a:r>
              <a:rPr lang="en-US" sz="2400" dirty="0" smtClean="0"/>
              <a:t> </a:t>
            </a:r>
            <a:r>
              <a:rPr lang="en-US" sz="2400" dirty="0" err="1" smtClean="0"/>
              <a:t>sdölkasdöl</a:t>
            </a:r>
            <a:r>
              <a:rPr lang="en-US" sz="2400" dirty="0" smtClean="0"/>
              <a:t> </a:t>
            </a:r>
            <a:r>
              <a:rPr lang="en-US" sz="2400" dirty="0" err="1" smtClean="0"/>
              <a:t>kölas</a:t>
            </a:r>
            <a:r>
              <a:rPr lang="en-US" sz="2400" dirty="0" smtClean="0"/>
              <a:t> </a:t>
            </a:r>
            <a:r>
              <a:rPr lang="en-US" sz="2400" dirty="0" err="1" smtClean="0"/>
              <a:t>kklj</a:t>
            </a:r>
            <a:r>
              <a:rPr lang="en-US" sz="2400" dirty="0" smtClean="0"/>
              <a:t> </a:t>
            </a:r>
            <a:r>
              <a:rPr lang="en-US" sz="2400" dirty="0" err="1" smtClean="0"/>
              <a:t>kjkjasd</a:t>
            </a:r>
            <a:r>
              <a:rPr lang="en-US" sz="2400" dirty="0" smtClean="0"/>
              <a:t> </a:t>
            </a:r>
            <a:r>
              <a:rPr lang="en-US" sz="2400" dirty="0" err="1" smtClean="0"/>
              <a:t>lkjks</a:t>
            </a:r>
            <a:r>
              <a:rPr lang="en-US" sz="2400" dirty="0" smtClean="0"/>
              <a:t> </a:t>
            </a:r>
            <a:r>
              <a:rPr lang="en-US" sz="2400" dirty="0" err="1" smtClean="0"/>
              <a:t>lkjdse</a:t>
            </a:r>
            <a:r>
              <a:rPr lang="en-US" sz="2400" dirty="0" smtClean="0"/>
              <a:t> </a:t>
            </a:r>
            <a:r>
              <a:rPr lang="en-US" sz="2400" dirty="0" err="1" smtClean="0"/>
              <a:t>lkerkjasd</a:t>
            </a:r>
            <a:r>
              <a:rPr lang="en-US" sz="2400" dirty="0" smtClean="0"/>
              <a:t> </a:t>
            </a:r>
            <a:r>
              <a:rPr lang="en-US" sz="2400" dirty="0" err="1" smtClean="0"/>
              <a:t>sadlkmsd</a:t>
            </a:r>
            <a:r>
              <a:rPr lang="en-US" sz="2400" dirty="0" smtClean="0"/>
              <a:t> </a:t>
            </a:r>
            <a:r>
              <a:rPr lang="en-US" sz="2400" dirty="0" err="1" smtClean="0"/>
              <a:t>salkdjkj</a:t>
            </a:r>
            <a:r>
              <a:rPr lang="en-US" sz="2400" dirty="0" smtClean="0"/>
              <a:t> sad </a:t>
            </a:r>
            <a:r>
              <a:rPr lang="en-US" sz="2400" dirty="0" err="1" smtClean="0"/>
              <a:t>sadklkjsad</a:t>
            </a:r>
            <a:r>
              <a:rPr lang="en-US" sz="2400" dirty="0" smtClean="0"/>
              <a:t> </a:t>
            </a:r>
            <a:r>
              <a:rPr lang="en-US" sz="2400" dirty="0" err="1" smtClean="0"/>
              <a:t>klasdlkj</a:t>
            </a:r>
            <a:r>
              <a:rPr lang="en-US" sz="2400" dirty="0" smtClean="0"/>
              <a:t> </a:t>
            </a:r>
            <a:r>
              <a:rPr lang="en-US" sz="2400" dirty="0" err="1" smtClean="0"/>
              <a:t>asdkjl</a:t>
            </a:r>
            <a:r>
              <a:rPr lang="en-US" sz="2400" dirty="0" smtClean="0"/>
              <a:t>  </a:t>
            </a:r>
            <a:r>
              <a:rPr lang="en-US" sz="2400" dirty="0" err="1" smtClean="0"/>
              <a:t>kas</a:t>
            </a:r>
            <a:r>
              <a:rPr lang="en-US" sz="2400" dirty="0" smtClean="0"/>
              <a:t> </a:t>
            </a:r>
            <a:r>
              <a:rPr lang="en-US" sz="2400" dirty="0" err="1" smtClean="0"/>
              <a:t>jdklsa</a:t>
            </a:r>
            <a:r>
              <a:rPr lang="en-US" sz="2400" dirty="0" smtClean="0"/>
              <a:t> </a:t>
            </a:r>
            <a:r>
              <a:rPr lang="en-US" sz="2400" dirty="0" err="1" smtClean="0"/>
              <a:t>klasjdkjasdlkj</a:t>
            </a:r>
            <a:r>
              <a:rPr lang="en-US" sz="2400" dirty="0" smtClean="0"/>
              <a:t> </a:t>
            </a:r>
            <a:r>
              <a:rPr lang="en-US" sz="2400" dirty="0" err="1" smtClean="0"/>
              <a:t>dsadk</a:t>
            </a:r>
            <a:r>
              <a:rPr lang="en-US" sz="2400" dirty="0" smtClean="0"/>
              <a:t> </a:t>
            </a:r>
            <a:r>
              <a:rPr lang="en-US" sz="2400" dirty="0" err="1" smtClean="0"/>
              <a:t>lkasdjlaksjd</a:t>
            </a:r>
            <a:r>
              <a:rPr lang="en-US" sz="2400" dirty="0" smtClean="0"/>
              <a:t> 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</p:txBody>
      </p:sp>
      <p:cxnSp>
        <p:nvCxnSpPr>
          <p:cNvPr id="21" name="Gerader Verbinder 20"/>
          <p:cNvCxnSpPr/>
          <p:nvPr/>
        </p:nvCxnSpPr>
        <p:spPr>
          <a:xfrm>
            <a:off x="20160000" y="2880000"/>
            <a:ext cx="0" cy="1800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10800000" y="2880000"/>
            <a:ext cx="72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/>
          <p:cNvSpPr/>
          <p:nvPr/>
        </p:nvSpPr>
        <p:spPr>
          <a:xfrm>
            <a:off x="11880000" y="2880000"/>
            <a:ext cx="64800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Franklin Gothic Medium" panose="020B0603020102020204" pitchFamily="34" charset="0"/>
                <a:cs typeface="Aharoni" panose="02010803020104030203" pitchFamily="2" charset="-79"/>
              </a:rPr>
              <a:t>Success factors for good rating</a:t>
            </a:r>
            <a:endParaRPr lang="en-US" sz="3600" b="1" dirty="0">
              <a:latin typeface="Franklin Gothic Medium" panose="020B0603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20880000" y="2880000"/>
            <a:ext cx="72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21960000" y="2880000"/>
            <a:ext cx="64800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Franklin Gothic Medium" panose="020B0603020102020204" pitchFamily="34" charset="0"/>
                <a:cs typeface="Aharoni" panose="02010803020104030203" pitchFamily="2" charset="-79"/>
              </a:rPr>
              <a:t>Recommender system</a:t>
            </a:r>
            <a:endParaRPr lang="en-US" sz="3600" b="1" dirty="0">
              <a:latin typeface="Franklin Gothic Medium" panose="020B0603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0800000" y="3960000"/>
            <a:ext cx="900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Sdsds</a:t>
            </a:r>
            <a:r>
              <a:rPr lang="en-US" sz="2400" dirty="0" smtClean="0"/>
              <a:t> </a:t>
            </a:r>
            <a:r>
              <a:rPr lang="en-US" sz="2400" dirty="0" err="1" smtClean="0"/>
              <a:t>dsdsdsd</a:t>
            </a:r>
            <a:r>
              <a:rPr lang="en-US" sz="2400" dirty="0" smtClean="0"/>
              <a:t> </a:t>
            </a:r>
            <a:r>
              <a:rPr lang="en-US" sz="2400" dirty="0" err="1" smtClean="0"/>
              <a:t>lask</a:t>
            </a:r>
            <a:r>
              <a:rPr lang="en-US" sz="2400" dirty="0" smtClean="0"/>
              <a:t> </a:t>
            </a:r>
            <a:r>
              <a:rPr lang="en-US" sz="2400" dirty="0" err="1" smtClean="0"/>
              <a:t>döka</a:t>
            </a:r>
            <a:r>
              <a:rPr lang="en-US" sz="2400" dirty="0" smtClean="0"/>
              <a:t>  </a:t>
            </a:r>
            <a:r>
              <a:rPr lang="en-US" sz="2400" dirty="0" err="1" smtClean="0"/>
              <a:t>ösldkö</a:t>
            </a:r>
            <a:r>
              <a:rPr lang="en-US" sz="2400" dirty="0" smtClean="0"/>
              <a:t> </a:t>
            </a:r>
            <a:r>
              <a:rPr lang="en-US" sz="2400" dirty="0" err="1" smtClean="0"/>
              <a:t>laskd</a:t>
            </a:r>
            <a:r>
              <a:rPr lang="en-US" sz="2400" dirty="0" smtClean="0"/>
              <a:t> </a:t>
            </a:r>
            <a:r>
              <a:rPr lang="en-US" sz="2400" dirty="0" err="1" smtClean="0"/>
              <a:t>öka</a:t>
            </a:r>
            <a:r>
              <a:rPr lang="en-US" sz="2400" dirty="0" smtClean="0"/>
              <a:t> </a:t>
            </a:r>
            <a:r>
              <a:rPr lang="en-US" sz="2400" dirty="0" err="1" smtClean="0"/>
              <a:t>sdölkasdöl</a:t>
            </a:r>
            <a:r>
              <a:rPr lang="en-US" sz="2400" dirty="0" smtClean="0"/>
              <a:t> </a:t>
            </a:r>
            <a:r>
              <a:rPr lang="en-US" sz="2400" dirty="0" err="1" smtClean="0"/>
              <a:t>kölas</a:t>
            </a:r>
            <a:r>
              <a:rPr lang="en-US" sz="2400" dirty="0" smtClean="0"/>
              <a:t> </a:t>
            </a:r>
            <a:r>
              <a:rPr lang="en-US" sz="2400" dirty="0" err="1" smtClean="0"/>
              <a:t>kklj</a:t>
            </a:r>
            <a:r>
              <a:rPr lang="en-US" sz="2400" dirty="0" smtClean="0"/>
              <a:t> </a:t>
            </a:r>
            <a:r>
              <a:rPr lang="en-US" sz="2400" dirty="0" err="1" smtClean="0"/>
              <a:t>kjkjasd</a:t>
            </a:r>
            <a:r>
              <a:rPr lang="en-US" sz="2400" dirty="0" smtClean="0"/>
              <a:t> </a:t>
            </a:r>
            <a:r>
              <a:rPr lang="en-US" sz="2400" dirty="0" err="1" smtClean="0"/>
              <a:t>lkjks</a:t>
            </a:r>
            <a:r>
              <a:rPr lang="en-US" sz="2400" dirty="0" smtClean="0"/>
              <a:t> </a:t>
            </a:r>
            <a:r>
              <a:rPr lang="en-US" sz="2400" dirty="0" err="1" smtClean="0"/>
              <a:t>lkjdse</a:t>
            </a:r>
            <a:r>
              <a:rPr lang="en-US" sz="2400" dirty="0" smtClean="0"/>
              <a:t> </a:t>
            </a:r>
            <a:r>
              <a:rPr lang="en-US" sz="2400" dirty="0" err="1" smtClean="0"/>
              <a:t>lkerkjasd</a:t>
            </a:r>
            <a:r>
              <a:rPr lang="en-US" sz="2400" dirty="0" smtClean="0"/>
              <a:t> </a:t>
            </a:r>
            <a:r>
              <a:rPr lang="en-US" sz="2400" dirty="0" err="1" smtClean="0"/>
              <a:t>sadlkmsd</a:t>
            </a:r>
            <a:r>
              <a:rPr lang="en-US" sz="2400" dirty="0" smtClean="0"/>
              <a:t> </a:t>
            </a:r>
            <a:r>
              <a:rPr lang="en-US" sz="2400" dirty="0" err="1" smtClean="0"/>
              <a:t>salkdjkj</a:t>
            </a:r>
            <a:r>
              <a:rPr lang="en-US" sz="2400" dirty="0" smtClean="0"/>
              <a:t> sad </a:t>
            </a:r>
            <a:r>
              <a:rPr lang="en-US" sz="2400" dirty="0" err="1" smtClean="0"/>
              <a:t>sadklkjsad</a:t>
            </a:r>
            <a:r>
              <a:rPr lang="en-US" sz="2400" dirty="0" smtClean="0"/>
              <a:t> </a:t>
            </a:r>
            <a:r>
              <a:rPr lang="en-US" sz="2400" dirty="0" err="1" smtClean="0"/>
              <a:t>klasdlkj</a:t>
            </a:r>
            <a:r>
              <a:rPr lang="en-US" sz="2400" dirty="0" smtClean="0"/>
              <a:t> </a:t>
            </a:r>
            <a:r>
              <a:rPr lang="en-US" sz="2400" dirty="0" err="1" smtClean="0"/>
              <a:t>asdkjl</a:t>
            </a:r>
            <a:r>
              <a:rPr lang="en-US" sz="2400" dirty="0" smtClean="0"/>
              <a:t>  </a:t>
            </a:r>
            <a:r>
              <a:rPr lang="en-US" sz="2400" dirty="0" err="1" smtClean="0"/>
              <a:t>kas</a:t>
            </a:r>
            <a:r>
              <a:rPr lang="en-US" sz="2400" dirty="0" smtClean="0"/>
              <a:t> </a:t>
            </a:r>
            <a:r>
              <a:rPr lang="en-US" sz="2400" dirty="0" err="1" smtClean="0"/>
              <a:t>jdklsa</a:t>
            </a:r>
            <a:r>
              <a:rPr lang="en-US" sz="2400" dirty="0" smtClean="0"/>
              <a:t> </a:t>
            </a:r>
            <a:r>
              <a:rPr lang="en-US" sz="2400" dirty="0" err="1" smtClean="0"/>
              <a:t>klasjdkjasdlkj</a:t>
            </a:r>
            <a:r>
              <a:rPr lang="en-US" sz="2400" dirty="0" smtClean="0"/>
              <a:t> </a:t>
            </a:r>
            <a:r>
              <a:rPr lang="en-US" sz="2400" dirty="0" err="1" smtClean="0"/>
              <a:t>dsadk</a:t>
            </a:r>
            <a:r>
              <a:rPr lang="en-US" sz="2400" dirty="0" smtClean="0"/>
              <a:t> </a:t>
            </a:r>
            <a:r>
              <a:rPr lang="en-US" sz="2400" dirty="0" err="1" smtClean="0"/>
              <a:t>lkasdjlaksjd</a:t>
            </a:r>
            <a:r>
              <a:rPr lang="en-US" sz="2400" dirty="0" smtClean="0"/>
              <a:t> </a:t>
            </a:r>
            <a:r>
              <a:rPr lang="en-US" sz="2400" dirty="0" err="1" smtClean="0"/>
              <a:t>Sdsds</a:t>
            </a:r>
            <a:r>
              <a:rPr lang="en-US" sz="2400" dirty="0" smtClean="0"/>
              <a:t> </a:t>
            </a:r>
            <a:r>
              <a:rPr lang="en-US" sz="2400" dirty="0" err="1" smtClean="0"/>
              <a:t>dsdsdsd</a:t>
            </a:r>
            <a:r>
              <a:rPr lang="en-US" sz="2400" dirty="0" smtClean="0"/>
              <a:t> </a:t>
            </a:r>
            <a:r>
              <a:rPr lang="en-US" sz="2400" dirty="0" err="1" smtClean="0"/>
              <a:t>lask</a:t>
            </a:r>
            <a:r>
              <a:rPr lang="en-US" sz="2400" dirty="0" smtClean="0"/>
              <a:t> </a:t>
            </a:r>
            <a:r>
              <a:rPr lang="en-US" sz="2400" dirty="0" err="1" smtClean="0"/>
              <a:t>döka</a:t>
            </a:r>
            <a:r>
              <a:rPr lang="en-US" sz="2400" dirty="0" smtClean="0"/>
              <a:t>  </a:t>
            </a:r>
            <a:r>
              <a:rPr lang="en-US" sz="2400" dirty="0" err="1" smtClean="0"/>
              <a:t>ösldkö</a:t>
            </a:r>
            <a:r>
              <a:rPr lang="en-US" sz="2400" dirty="0" smtClean="0"/>
              <a:t> </a:t>
            </a:r>
            <a:r>
              <a:rPr lang="en-US" sz="2400" dirty="0" err="1" smtClean="0"/>
              <a:t>laskd</a:t>
            </a:r>
            <a:r>
              <a:rPr lang="en-US" sz="2400" dirty="0" smtClean="0"/>
              <a:t> </a:t>
            </a:r>
            <a:r>
              <a:rPr lang="en-US" sz="2400" dirty="0" err="1" smtClean="0"/>
              <a:t>öka</a:t>
            </a:r>
            <a:r>
              <a:rPr lang="en-US" sz="2400" dirty="0" smtClean="0"/>
              <a:t> </a:t>
            </a:r>
            <a:r>
              <a:rPr lang="en-US" sz="2400" dirty="0" err="1" smtClean="0"/>
              <a:t>sdölkasdöl</a:t>
            </a:r>
            <a:r>
              <a:rPr lang="en-US" sz="2400" dirty="0" smtClean="0"/>
              <a:t> </a:t>
            </a:r>
            <a:r>
              <a:rPr lang="en-US" sz="2400" dirty="0" err="1" smtClean="0"/>
              <a:t>kölas</a:t>
            </a:r>
            <a:r>
              <a:rPr lang="en-US" sz="2400" dirty="0" smtClean="0"/>
              <a:t> </a:t>
            </a:r>
            <a:r>
              <a:rPr lang="en-US" sz="2400" dirty="0" err="1" smtClean="0"/>
              <a:t>kklj</a:t>
            </a:r>
            <a:r>
              <a:rPr lang="en-US" sz="2400" dirty="0" smtClean="0"/>
              <a:t> </a:t>
            </a:r>
            <a:r>
              <a:rPr lang="en-US" sz="2400" dirty="0" err="1" smtClean="0"/>
              <a:t>kjkjasd</a:t>
            </a:r>
            <a:r>
              <a:rPr lang="en-US" sz="2400" dirty="0" smtClean="0"/>
              <a:t> </a:t>
            </a:r>
            <a:r>
              <a:rPr lang="en-US" sz="2400" dirty="0" err="1" smtClean="0"/>
              <a:t>lkjks</a:t>
            </a:r>
            <a:r>
              <a:rPr lang="en-US" sz="2400" dirty="0" smtClean="0"/>
              <a:t> </a:t>
            </a:r>
            <a:r>
              <a:rPr lang="en-US" sz="2400" dirty="0" err="1" smtClean="0"/>
              <a:t>lkjdse</a:t>
            </a:r>
            <a:r>
              <a:rPr lang="en-US" sz="2400" dirty="0" smtClean="0"/>
              <a:t> </a:t>
            </a:r>
            <a:r>
              <a:rPr lang="en-US" sz="2400" dirty="0" err="1" smtClean="0"/>
              <a:t>lkerkjasd</a:t>
            </a:r>
            <a:r>
              <a:rPr lang="en-US" sz="2400" dirty="0" smtClean="0"/>
              <a:t> </a:t>
            </a:r>
            <a:r>
              <a:rPr lang="en-US" sz="2400" dirty="0" err="1" smtClean="0"/>
              <a:t>sadlkmsd</a:t>
            </a:r>
            <a:r>
              <a:rPr lang="en-US" sz="2400" dirty="0" smtClean="0"/>
              <a:t> </a:t>
            </a:r>
            <a:r>
              <a:rPr lang="en-US" sz="2400" dirty="0" err="1" smtClean="0"/>
              <a:t>salkdjkj</a:t>
            </a:r>
            <a:r>
              <a:rPr lang="en-US" sz="2400" dirty="0" smtClean="0"/>
              <a:t> sad </a:t>
            </a:r>
            <a:r>
              <a:rPr lang="en-US" sz="2400" dirty="0" err="1" smtClean="0"/>
              <a:t>sadklkjsad</a:t>
            </a:r>
            <a:r>
              <a:rPr lang="en-US" sz="2400" dirty="0" smtClean="0"/>
              <a:t> </a:t>
            </a:r>
            <a:r>
              <a:rPr lang="en-US" sz="2400" dirty="0" err="1" smtClean="0"/>
              <a:t>klasdlkj</a:t>
            </a:r>
            <a:r>
              <a:rPr lang="en-US" sz="2400" dirty="0" smtClean="0"/>
              <a:t> </a:t>
            </a:r>
            <a:r>
              <a:rPr lang="en-US" sz="2400" dirty="0" err="1" smtClean="0"/>
              <a:t>asdkjl</a:t>
            </a:r>
            <a:r>
              <a:rPr lang="en-US" sz="2400" dirty="0" smtClean="0"/>
              <a:t>  </a:t>
            </a:r>
            <a:r>
              <a:rPr lang="en-US" sz="2400" dirty="0" err="1" smtClean="0"/>
              <a:t>kas</a:t>
            </a:r>
            <a:r>
              <a:rPr lang="en-US" sz="2400" dirty="0" smtClean="0"/>
              <a:t> </a:t>
            </a:r>
            <a:r>
              <a:rPr lang="en-US" sz="2400" dirty="0" err="1" smtClean="0"/>
              <a:t>jdklsa</a:t>
            </a:r>
            <a:r>
              <a:rPr lang="en-US" sz="2400" dirty="0" smtClean="0"/>
              <a:t> </a:t>
            </a:r>
            <a:r>
              <a:rPr lang="en-US" sz="2400" dirty="0" err="1" smtClean="0"/>
              <a:t>klasjdkjasdlkj</a:t>
            </a:r>
            <a:r>
              <a:rPr lang="en-US" sz="2400" dirty="0" smtClean="0"/>
              <a:t> </a:t>
            </a:r>
            <a:r>
              <a:rPr lang="en-US" sz="2400" dirty="0" err="1" smtClean="0"/>
              <a:t>dsadk</a:t>
            </a:r>
            <a:r>
              <a:rPr lang="en-US" sz="2400" dirty="0" smtClean="0"/>
              <a:t> </a:t>
            </a:r>
            <a:r>
              <a:rPr lang="en-US" sz="2400" dirty="0" err="1" smtClean="0"/>
              <a:t>lkasdjlaksjd</a:t>
            </a:r>
            <a:r>
              <a:rPr lang="en-US" sz="2400" dirty="0" smtClean="0"/>
              <a:t> </a:t>
            </a:r>
          </a:p>
          <a:p>
            <a:pPr algn="just"/>
            <a:endParaRPr lang="en-US" sz="2400" dirty="0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401" y="13980280"/>
            <a:ext cx="8364374" cy="6985488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667" y="6419258"/>
            <a:ext cx="4442195" cy="3001483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6670" y="6449589"/>
            <a:ext cx="4477765" cy="3025517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000" y="9587290"/>
            <a:ext cx="3736944" cy="2524962"/>
          </a:xfrm>
          <a:prstGeom prst="rect">
            <a:avLst/>
          </a:prstGeom>
        </p:spPr>
      </p:pic>
      <p:sp>
        <p:nvSpPr>
          <p:cNvPr id="36" name="Textfeld 35"/>
          <p:cNvSpPr txBox="1"/>
          <p:nvPr/>
        </p:nvSpPr>
        <p:spPr>
          <a:xfrm>
            <a:off x="10800000" y="12424740"/>
            <a:ext cx="900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Sdsds</a:t>
            </a:r>
            <a:r>
              <a:rPr lang="en-US" sz="2400" dirty="0" smtClean="0"/>
              <a:t> </a:t>
            </a:r>
            <a:r>
              <a:rPr lang="en-US" sz="2400" dirty="0" err="1" smtClean="0"/>
              <a:t>dsdsdsd</a:t>
            </a:r>
            <a:r>
              <a:rPr lang="en-US" sz="2400" dirty="0" smtClean="0"/>
              <a:t> </a:t>
            </a:r>
            <a:r>
              <a:rPr lang="en-US" sz="2400" dirty="0" err="1" smtClean="0"/>
              <a:t>lask</a:t>
            </a:r>
            <a:r>
              <a:rPr lang="en-US" sz="2400" dirty="0" smtClean="0"/>
              <a:t> </a:t>
            </a:r>
            <a:r>
              <a:rPr lang="en-US" sz="2400" dirty="0" err="1" smtClean="0"/>
              <a:t>döka</a:t>
            </a:r>
            <a:r>
              <a:rPr lang="en-US" sz="2400" dirty="0" smtClean="0"/>
              <a:t>  </a:t>
            </a:r>
            <a:r>
              <a:rPr lang="en-US" sz="2400" dirty="0" err="1" smtClean="0"/>
              <a:t>ösldkö</a:t>
            </a:r>
            <a:r>
              <a:rPr lang="en-US" sz="2400" dirty="0" smtClean="0"/>
              <a:t> </a:t>
            </a:r>
            <a:r>
              <a:rPr lang="en-US" sz="2400" dirty="0" err="1" smtClean="0"/>
              <a:t>laskd</a:t>
            </a:r>
            <a:r>
              <a:rPr lang="en-US" sz="2400" dirty="0" smtClean="0"/>
              <a:t> </a:t>
            </a:r>
            <a:r>
              <a:rPr lang="en-US" sz="2400" dirty="0" err="1" smtClean="0"/>
              <a:t>öka</a:t>
            </a:r>
            <a:r>
              <a:rPr lang="en-US" sz="2400" dirty="0" smtClean="0"/>
              <a:t> </a:t>
            </a:r>
            <a:r>
              <a:rPr lang="en-US" sz="2400" dirty="0" err="1" smtClean="0"/>
              <a:t>sdölkasdöl</a:t>
            </a:r>
            <a:r>
              <a:rPr lang="en-US" sz="2400" dirty="0" smtClean="0"/>
              <a:t> </a:t>
            </a:r>
            <a:r>
              <a:rPr lang="en-US" sz="2400" dirty="0" err="1" smtClean="0"/>
              <a:t>kölas</a:t>
            </a:r>
            <a:r>
              <a:rPr lang="en-US" sz="2400" dirty="0" smtClean="0"/>
              <a:t> </a:t>
            </a:r>
            <a:r>
              <a:rPr lang="en-US" sz="2400" dirty="0" err="1" smtClean="0"/>
              <a:t>kklj</a:t>
            </a:r>
            <a:r>
              <a:rPr lang="en-US" sz="2400" dirty="0" smtClean="0"/>
              <a:t> </a:t>
            </a:r>
            <a:r>
              <a:rPr lang="en-US" sz="2400" dirty="0" err="1" smtClean="0"/>
              <a:t>kjkjasd</a:t>
            </a:r>
            <a:r>
              <a:rPr lang="en-US" sz="2400" dirty="0" smtClean="0"/>
              <a:t> </a:t>
            </a:r>
            <a:r>
              <a:rPr lang="en-US" sz="2400" dirty="0" err="1" smtClean="0"/>
              <a:t>lkjks</a:t>
            </a:r>
            <a:r>
              <a:rPr lang="en-US" sz="2400" dirty="0" smtClean="0"/>
              <a:t> </a:t>
            </a:r>
            <a:r>
              <a:rPr lang="en-US" sz="2400" dirty="0" err="1" smtClean="0"/>
              <a:t>lkjdse</a:t>
            </a:r>
            <a:r>
              <a:rPr lang="en-US" sz="2400" dirty="0" smtClean="0"/>
              <a:t> </a:t>
            </a:r>
            <a:r>
              <a:rPr lang="en-US" sz="2400" dirty="0" err="1" smtClean="0"/>
              <a:t>lkerkjasd</a:t>
            </a:r>
            <a:r>
              <a:rPr lang="en-US" sz="2400" dirty="0" smtClean="0"/>
              <a:t> </a:t>
            </a:r>
            <a:r>
              <a:rPr lang="en-US" sz="2400" dirty="0" err="1" smtClean="0"/>
              <a:t>sadlkmsd</a:t>
            </a:r>
            <a:r>
              <a:rPr lang="en-US" sz="2400" dirty="0" smtClean="0"/>
              <a:t> </a:t>
            </a:r>
            <a:r>
              <a:rPr lang="en-US" sz="2400" dirty="0" err="1" smtClean="0"/>
              <a:t>salkdjkj</a:t>
            </a:r>
            <a:r>
              <a:rPr lang="en-US" sz="2400" dirty="0" smtClean="0"/>
              <a:t> sad </a:t>
            </a:r>
            <a:r>
              <a:rPr lang="en-US" sz="2400" dirty="0" err="1" smtClean="0"/>
              <a:t>sadklkjsad</a:t>
            </a:r>
            <a:r>
              <a:rPr lang="en-US" sz="2400" dirty="0" smtClean="0"/>
              <a:t> </a:t>
            </a:r>
            <a:r>
              <a:rPr lang="en-US" sz="2400" dirty="0" err="1" smtClean="0"/>
              <a:t>klasdlkj</a:t>
            </a:r>
            <a:r>
              <a:rPr lang="en-US" sz="2400" dirty="0" smtClean="0"/>
              <a:t> </a:t>
            </a:r>
            <a:r>
              <a:rPr lang="en-US" sz="2400" dirty="0" err="1" smtClean="0"/>
              <a:t>asdkjl</a:t>
            </a:r>
            <a:r>
              <a:rPr lang="en-US" sz="2400" dirty="0" smtClean="0"/>
              <a:t>  </a:t>
            </a:r>
            <a:r>
              <a:rPr lang="en-US" sz="2400" dirty="0" err="1" smtClean="0"/>
              <a:t>kas</a:t>
            </a:r>
            <a:r>
              <a:rPr lang="en-US" sz="2400" dirty="0" smtClean="0"/>
              <a:t> </a:t>
            </a:r>
            <a:r>
              <a:rPr lang="en-US" sz="2400" dirty="0" err="1" smtClean="0"/>
              <a:t>jdklsa</a:t>
            </a:r>
            <a:r>
              <a:rPr lang="en-US" sz="2400" dirty="0" smtClean="0"/>
              <a:t> </a:t>
            </a:r>
            <a:r>
              <a:rPr lang="en-US" sz="2400" dirty="0" err="1" smtClean="0"/>
              <a:t>klasjdkjasdlkj</a:t>
            </a:r>
            <a:r>
              <a:rPr lang="en-US" sz="2400" dirty="0" smtClean="0"/>
              <a:t> </a:t>
            </a:r>
            <a:r>
              <a:rPr lang="en-US" sz="2400" dirty="0" err="1" smtClean="0"/>
              <a:t>dsadk</a:t>
            </a:r>
            <a:r>
              <a:rPr lang="en-US" sz="2400" dirty="0" smtClean="0"/>
              <a:t> </a:t>
            </a:r>
            <a:r>
              <a:rPr lang="en-US" sz="2400" dirty="0" err="1" smtClean="0"/>
              <a:t>lkasdjlaksjd</a:t>
            </a:r>
            <a:r>
              <a:rPr lang="en-US" sz="2400" dirty="0" smtClean="0"/>
              <a:t> </a:t>
            </a:r>
            <a:r>
              <a:rPr lang="en-US" sz="2400" dirty="0" err="1" smtClean="0"/>
              <a:t>Sdsds</a:t>
            </a:r>
            <a:r>
              <a:rPr lang="en-US" sz="2400" dirty="0" smtClean="0"/>
              <a:t> </a:t>
            </a:r>
            <a:r>
              <a:rPr lang="en-US" sz="2400" dirty="0" err="1" smtClean="0"/>
              <a:t>dsdsdsd</a:t>
            </a:r>
            <a:r>
              <a:rPr lang="en-US" sz="2400" dirty="0" smtClean="0"/>
              <a:t> </a:t>
            </a:r>
            <a:r>
              <a:rPr lang="en-US" sz="2400" dirty="0" err="1" smtClean="0"/>
              <a:t>lask</a:t>
            </a:r>
            <a:r>
              <a:rPr lang="en-US" sz="2400" dirty="0" smtClean="0"/>
              <a:t> </a:t>
            </a:r>
            <a:r>
              <a:rPr lang="en-US" sz="2400" dirty="0" err="1" smtClean="0"/>
              <a:t>döka</a:t>
            </a:r>
            <a:r>
              <a:rPr lang="en-US" sz="2400" dirty="0" smtClean="0"/>
              <a:t>  </a:t>
            </a:r>
            <a:r>
              <a:rPr lang="en-US" sz="2400" dirty="0" err="1" smtClean="0"/>
              <a:t>ösldkö</a:t>
            </a:r>
            <a:endParaRPr lang="en-US" sz="2400" dirty="0"/>
          </a:p>
        </p:txBody>
      </p:sp>
      <p:sp>
        <p:nvSpPr>
          <p:cNvPr id="38" name="Textfeld 37"/>
          <p:cNvSpPr txBox="1"/>
          <p:nvPr/>
        </p:nvSpPr>
        <p:spPr>
          <a:xfrm>
            <a:off x="907218" y="16872859"/>
            <a:ext cx="900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Sdsds</a:t>
            </a:r>
            <a:r>
              <a:rPr lang="en-US" sz="2400" dirty="0" smtClean="0"/>
              <a:t> </a:t>
            </a:r>
            <a:r>
              <a:rPr lang="en-US" sz="2400" dirty="0" err="1" smtClean="0"/>
              <a:t>dsdsdsd</a:t>
            </a:r>
            <a:r>
              <a:rPr lang="en-US" sz="2400" dirty="0" smtClean="0"/>
              <a:t> </a:t>
            </a:r>
            <a:r>
              <a:rPr lang="en-US" sz="2400" dirty="0" err="1" smtClean="0"/>
              <a:t>lask</a:t>
            </a:r>
            <a:r>
              <a:rPr lang="en-US" sz="2400" dirty="0" smtClean="0"/>
              <a:t> </a:t>
            </a:r>
            <a:r>
              <a:rPr lang="en-US" sz="2400" dirty="0" err="1" smtClean="0"/>
              <a:t>döka</a:t>
            </a:r>
            <a:r>
              <a:rPr lang="en-US" sz="2400" dirty="0" smtClean="0"/>
              <a:t>  </a:t>
            </a:r>
            <a:r>
              <a:rPr lang="en-US" sz="2400" dirty="0" err="1" smtClean="0"/>
              <a:t>ösldkö</a:t>
            </a:r>
            <a:r>
              <a:rPr lang="en-US" sz="2400" dirty="0" smtClean="0"/>
              <a:t> </a:t>
            </a:r>
            <a:r>
              <a:rPr lang="en-US" sz="2400" dirty="0" err="1" smtClean="0"/>
              <a:t>laskd</a:t>
            </a:r>
            <a:r>
              <a:rPr lang="en-US" sz="2400" dirty="0" smtClean="0"/>
              <a:t> </a:t>
            </a:r>
            <a:r>
              <a:rPr lang="en-US" sz="2400" dirty="0" err="1" smtClean="0"/>
              <a:t>öka</a:t>
            </a:r>
            <a:r>
              <a:rPr lang="en-US" sz="2400" dirty="0" smtClean="0"/>
              <a:t> </a:t>
            </a:r>
            <a:r>
              <a:rPr lang="en-US" sz="2400" dirty="0" err="1" smtClean="0"/>
              <a:t>sdölkasdöl</a:t>
            </a:r>
            <a:r>
              <a:rPr lang="en-US" sz="2400" dirty="0" smtClean="0"/>
              <a:t> </a:t>
            </a:r>
            <a:r>
              <a:rPr lang="en-US" sz="2400" dirty="0" err="1" smtClean="0"/>
              <a:t>kölas</a:t>
            </a:r>
            <a:r>
              <a:rPr lang="en-US" sz="2400" dirty="0" smtClean="0"/>
              <a:t> </a:t>
            </a:r>
            <a:r>
              <a:rPr lang="en-US" sz="2400" dirty="0" err="1" smtClean="0"/>
              <a:t>kklj</a:t>
            </a:r>
            <a:r>
              <a:rPr lang="en-US" sz="2400" dirty="0" smtClean="0"/>
              <a:t> </a:t>
            </a:r>
            <a:r>
              <a:rPr lang="en-US" sz="2400" dirty="0" err="1" smtClean="0"/>
              <a:t>kjkjasd</a:t>
            </a:r>
            <a:r>
              <a:rPr lang="en-US" sz="2400" dirty="0" smtClean="0"/>
              <a:t> </a:t>
            </a:r>
            <a:r>
              <a:rPr lang="en-US" sz="2400" dirty="0" err="1" smtClean="0"/>
              <a:t>lkjks</a:t>
            </a:r>
            <a:r>
              <a:rPr lang="en-US" sz="2400" dirty="0" smtClean="0"/>
              <a:t> </a:t>
            </a:r>
            <a:r>
              <a:rPr lang="en-US" sz="2400" dirty="0" err="1" smtClean="0"/>
              <a:t>lkjdse</a:t>
            </a:r>
            <a:r>
              <a:rPr lang="en-US" sz="2400" dirty="0" smtClean="0"/>
              <a:t> </a:t>
            </a:r>
            <a:r>
              <a:rPr lang="en-US" sz="2400" dirty="0" err="1" smtClean="0"/>
              <a:t>lkerkjasd</a:t>
            </a:r>
            <a:r>
              <a:rPr lang="en-US" sz="2400" dirty="0" smtClean="0"/>
              <a:t> </a:t>
            </a:r>
            <a:r>
              <a:rPr lang="en-US" sz="2400" dirty="0" err="1" smtClean="0"/>
              <a:t>sadlkmsd</a:t>
            </a:r>
            <a:r>
              <a:rPr lang="en-US" sz="2400" dirty="0" smtClean="0"/>
              <a:t> </a:t>
            </a:r>
            <a:r>
              <a:rPr lang="en-US" sz="2400" dirty="0" err="1" smtClean="0"/>
              <a:t>salkdjkj</a:t>
            </a:r>
            <a:r>
              <a:rPr lang="en-US" sz="2400" dirty="0" smtClean="0"/>
              <a:t> sad </a:t>
            </a:r>
            <a:r>
              <a:rPr lang="en-US" sz="2400" dirty="0" err="1" smtClean="0"/>
              <a:t>sadklkjsad</a:t>
            </a:r>
            <a:r>
              <a:rPr lang="en-US" sz="2400" dirty="0" smtClean="0"/>
              <a:t> </a:t>
            </a:r>
            <a:r>
              <a:rPr lang="en-US" sz="2400" dirty="0" err="1" smtClean="0"/>
              <a:t>klasdlkj</a:t>
            </a:r>
            <a:r>
              <a:rPr lang="en-US" sz="2400" dirty="0" smtClean="0"/>
              <a:t> </a:t>
            </a:r>
            <a:r>
              <a:rPr lang="en-US" sz="2400" dirty="0" err="1" smtClean="0"/>
              <a:t>asdkjl</a:t>
            </a:r>
            <a:r>
              <a:rPr lang="en-US" sz="2400" dirty="0" smtClean="0"/>
              <a:t>  </a:t>
            </a:r>
            <a:r>
              <a:rPr lang="en-US" sz="2400" dirty="0" err="1" smtClean="0"/>
              <a:t>kas</a:t>
            </a:r>
            <a:r>
              <a:rPr lang="en-US" sz="2400" dirty="0" smtClean="0"/>
              <a:t> </a:t>
            </a:r>
            <a:r>
              <a:rPr lang="en-US" sz="2400" dirty="0" err="1" smtClean="0"/>
              <a:t>jdklsa</a:t>
            </a:r>
            <a:r>
              <a:rPr lang="en-US" sz="2400" dirty="0" smtClean="0"/>
              <a:t> </a:t>
            </a:r>
            <a:r>
              <a:rPr lang="en-US" sz="2400" dirty="0" err="1" smtClean="0"/>
              <a:t>klasjdkjasdlkj</a:t>
            </a:r>
            <a:r>
              <a:rPr lang="en-US" sz="2400" dirty="0" smtClean="0"/>
              <a:t> </a:t>
            </a:r>
            <a:r>
              <a:rPr lang="en-US" sz="2400" dirty="0" err="1" smtClean="0"/>
              <a:t>dsadk</a:t>
            </a:r>
            <a:r>
              <a:rPr lang="en-US" sz="2400" dirty="0" smtClean="0"/>
              <a:t> </a:t>
            </a:r>
            <a:r>
              <a:rPr lang="en-US" sz="2400" dirty="0" err="1" smtClean="0"/>
              <a:t>lkasdjlaksjd</a:t>
            </a:r>
            <a:r>
              <a:rPr lang="en-US" sz="2400" dirty="0" smtClean="0"/>
              <a:t> </a:t>
            </a:r>
            <a:r>
              <a:rPr lang="en-US" sz="2400" dirty="0" err="1" smtClean="0"/>
              <a:t>Sdsds</a:t>
            </a:r>
            <a:r>
              <a:rPr lang="en-US" sz="2400" dirty="0" smtClean="0"/>
              <a:t> </a:t>
            </a:r>
            <a:r>
              <a:rPr lang="en-US" sz="2400" dirty="0" err="1" smtClean="0"/>
              <a:t>dsdsdsd</a:t>
            </a:r>
            <a:r>
              <a:rPr lang="en-US" sz="2400" dirty="0" smtClean="0"/>
              <a:t> </a:t>
            </a:r>
            <a:r>
              <a:rPr lang="en-US" sz="2400" dirty="0" err="1" smtClean="0"/>
              <a:t>lask</a:t>
            </a:r>
            <a:r>
              <a:rPr lang="en-US" sz="2400" dirty="0" smtClean="0"/>
              <a:t> </a:t>
            </a:r>
            <a:r>
              <a:rPr lang="en-US" sz="2400" dirty="0" err="1" smtClean="0"/>
              <a:t>döka</a:t>
            </a:r>
            <a:r>
              <a:rPr lang="en-US" sz="2400" dirty="0" smtClean="0"/>
              <a:t>  </a:t>
            </a:r>
            <a:r>
              <a:rPr lang="en-US" sz="2400" dirty="0" err="1" smtClean="0"/>
              <a:t>ösldkö</a:t>
            </a:r>
            <a:endParaRPr lang="en-US" sz="2400" dirty="0"/>
          </a:p>
        </p:txBody>
      </p:sp>
      <p:pic>
        <p:nvPicPr>
          <p:cNvPr id="1026" name="Picture 2" descr="https://upload.wikimedia.org/wikipedia/en/thumb/3/39/Tartu_%C3%9Clikool_logo.svg/1200px-Tartu_%C3%9Clikool_logo.svg.png"/>
          <p:cNvPicPr>
            <a:picLocks noChangeAspect="1" noChangeArrowheads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8748" y="440175"/>
            <a:ext cx="1962504" cy="196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Stern mit 5 Zacken 42"/>
          <p:cNvSpPr/>
          <p:nvPr/>
        </p:nvSpPr>
        <p:spPr>
          <a:xfrm>
            <a:off x="1010133" y="900227"/>
            <a:ext cx="900000" cy="900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feld 44"/>
          <p:cNvSpPr txBox="1"/>
          <p:nvPr/>
        </p:nvSpPr>
        <p:spPr>
          <a:xfrm>
            <a:off x="20880000" y="3960000"/>
            <a:ext cx="900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Sdsds</a:t>
            </a:r>
            <a:r>
              <a:rPr lang="en-US" sz="2400" dirty="0" smtClean="0"/>
              <a:t> </a:t>
            </a:r>
            <a:r>
              <a:rPr lang="en-US" sz="2400" dirty="0" err="1" smtClean="0"/>
              <a:t>dsdsdsd</a:t>
            </a:r>
            <a:r>
              <a:rPr lang="en-US" sz="2400" dirty="0" smtClean="0"/>
              <a:t> </a:t>
            </a:r>
            <a:r>
              <a:rPr lang="en-US" sz="2400" dirty="0" err="1" smtClean="0"/>
              <a:t>lask</a:t>
            </a:r>
            <a:r>
              <a:rPr lang="en-US" sz="2400" dirty="0" smtClean="0"/>
              <a:t> </a:t>
            </a:r>
            <a:r>
              <a:rPr lang="en-US" sz="2400" dirty="0" err="1" smtClean="0"/>
              <a:t>döka</a:t>
            </a:r>
            <a:r>
              <a:rPr lang="en-US" sz="2400" dirty="0" smtClean="0"/>
              <a:t>  </a:t>
            </a:r>
            <a:r>
              <a:rPr lang="en-US" sz="2400" dirty="0" err="1" smtClean="0"/>
              <a:t>ösldkö</a:t>
            </a:r>
            <a:r>
              <a:rPr lang="en-US" sz="2400" dirty="0" smtClean="0"/>
              <a:t> </a:t>
            </a:r>
            <a:r>
              <a:rPr lang="en-US" sz="2400" dirty="0" err="1" smtClean="0"/>
              <a:t>laskd</a:t>
            </a:r>
            <a:r>
              <a:rPr lang="en-US" sz="2400" dirty="0" smtClean="0"/>
              <a:t> </a:t>
            </a:r>
            <a:r>
              <a:rPr lang="en-US" sz="2400" dirty="0" err="1" smtClean="0"/>
              <a:t>öka</a:t>
            </a:r>
            <a:r>
              <a:rPr lang="en-US" sz="2400" dirty="0" smtClean="0"/>
              <a:t> </a:t>
            </a:r>
            <a:r>
              <a:rPr lang="en-US" sz="2400" dirty="0" err="1" smtClean="0"/>
              <a:t>sdölkasdöl</a:t>
            </a:r>
            <a:r>
              <a:rPr lang="en-US" sz="2400" dirty="0" smtClean="0"/>
              <a:t> </a:t>
            </a:r>
            <a:r>
              <a:rPr lang="en-US" sz="2400" dirty="0" err="1" smtClean="0"/>
              <a:t>kölas</a:t>
            </a:r>
            <a:r>
              <a:rPr lang="en-US" sz="2400" dirty="0" smtClean="0"/>
              <a:t> </a:t>
            </a:r>
            <a:r>
              <a:rPr lang="en-US" sz="2400" dirty="0" err="1" smtClean="0"/>
              <a:t>kklj</a:t>
            </a:r>
            <a:r>
              <a:rPr lang="en-US" sz="2400" dirty="0" smtClean="0"/>
              <a:t> </a:t>
            </a:r>
            <a:r>
              <a:rPr lang="en-US" sz="2400" dirty="0" err="1" smtClean="0"/>
              <a:t>kjkjasd</a:t>
            </a:r>
            <a:r>
              <a:rPr lang="en-US" sz="2400" dirty="0" smtClean="0"/>
              <a:t> </a:t>
            </a:r>
            <a:r>
              <a:rPr lang="en-US" sz="2400" dirty="0" err="1" smtClean="0"/>
              <a:t>lkjks</a:t>
            </a:r>
            <a:r>
              <a:rPr lang="en-US" sz="2400" dirty="0" smtClean="0"/>
              <a:t> </a:t>
            </a:r>
            <a:r>
              <a:rPr lang="en-US" sz="2400" dirty="0" err="1" smtClean="0"/>
              <a:t>lkjdse</a:t>
            </a:r>
            <a:r>
              <a:rPr lang="en-US" sz="2400" dirty="0" smtClean="0"/>
              <a:t> </a:t>
            </a:r>
            <a:r>
              <a:rPr lang="en-US" sz="2400" dirty="0" err="1" smtClean="0"/>
              <a:t>lkerkjasd</a:t>
            </a:r>
            <a:r>
              <a:rPr lang="en-US" sz="2400" dirty="0" smtClean="0"/>
              <a:t> </a:t>
            </a:r>
            <a:r>
              <a:rPr lang="en-US" sz="2400" dirty="0" err="1" smtClean="0"/>
              <a:t>sadlkmsd</a:t>
            </a:r>
            <a:r>
              <a:rPr lang="en-US" sz="2400" dirty="0" smtClean="0"/>
              <a:t> </a:t>
            </a:r>
            <a:r>
              <a:rPr lang="en-US" sz="2400" dirty="0" err="1" smtClean="0"/>
              <a:t>salkdjkj</a:t>
            </a:r>
            <a:r>
              <a:rPr lang="en-US" sz="2400" dirty="0" smtClean="0"/>
              <a:t> sad </a:t>
            </a:r>
            <a:r>
              <a:rPr lang="en-US" sz="2400" dirty="0" err="1" smtClean="0"/>
              <a:t>sadklkjsad</a:t>
            </a:r>
            <a:r>
              <a:rPr lang="en-US" sz="2400" dirty="0" smtClean="0"/>
              <a:t> </a:t>
            </a:r>
            <a:r>
              <a:rPr lang="en-US" sz="2400" dirty="0" err="1" smtClean="0"/>
              <a:t>klasdlkj</a:t>
            </a:r>
            <a:r>
              <a:rPr lang="en-US" sz="2400" dirty="0" smtClean="0"/>
              <a:t> </a:t>
            </a:r>
            <a:r>
              <a:rPr lang="en-US" sz="2400" dirty="0" err="1" smtClean="0"/>
              <a:t>asdkjl</a:t>
            </a:r>
            <a:r>
              <a:rPr lang="en-US" sz="2400" dirty="0" smtClean="0"/>
              <a:t>  </a:t>
            </a:r>
            <a:r>
              <a:rPr lang="en-US" sz="2400" dirty="0" err="1" smtClean="0"/>
              <a:t>kas</a:t>
            </a:r>
            <a:r>
              <a:rPr lang="en-US" sz="2400" dirty="0" smtClean="0"/>
              <a:t> </a:t>
            </a:r>
            <a:r>
              <a:rPr lang="en-US" sz="2400" dirty="0" err="1" smtClean="0"/>
              <a:t>jdklsa</a:t>
            </a:r>
            <a:r>
              <a:rPr lang="en-US" sz="2400" dirty="0" smtClean="0"/>
              <a:t> </a:t>
            </a:r>
            <a:r>
              <a:rPr lang="en-US" sz="2400" dirty="0" err="1" smtClean="0"/>
              <a:t>klasjdkjasdlkj</a:t>
            </a:r>
            <a:r>
              <a:rPr lang="en-US" sz="2400" dirty="0" smtClean="0"/>
              <a:t> </a:t>
            </a:r>
            <a:r>
              <a:rPr lang="en-US" sz="2400" dirty="0" err="1" smtClean="0"/>
              <a:t>dsadk</a:t>
            </a:r>
            <a:r>
              <a:rPr lang="en-US" sz="2400" dirty="0" smtClean="0"/>
              <a:t> </a:t>
            </a:r>
            <a:r>
              <a:rPr lang="en-US" sz="2400" dirty="0" err="1" smtClean="0"/>
              <a:t>lkasdjlaksjd</a:t>
            </a:r>
            <a:r>
              <a:rPr lang="en-US" sz="2400" dirty="0" smtClean="0"/>
              <a:t> </a:t>
            </a:r>
            <a:r>
              <a:rPr lang="en-US" sz="2400" dirty="0" err="1" smtClean="0"/>
              <a:t>Sdsds</a:t>
            </a:r>
            <a:r>
              <a:rPr lang="en-US" sz="2400" dirty="0" smtClean="0"/>
              <a:t> </a:t>
            </a:r>
            <a:r>
              <a:rPr lang="en-US" sz="2400" dirty="0" err="1" smtClean="0"/>
              <a:t>dsdsdsd</a:t>
            </a:r>
            <a:r>
              <a:rPr lang="en-US" sz="2400" dirty="0" smtClean="0"/>
              <a:t> </a:t>
            </a:r>
            <a:r>
              <a:rPr lang="en-US" sz="2400" dirty="0" err="1" smtClean="0"/>
              <a:t>lask</a:t>
            </a:r>
            <a:r>
              <a:rPr lang="en-US" sz="2400" dirty="0" smtClean="0"/>
              <a:t> </a:t>
            </a:r>
            <a:r>
              <a:rPr lang="en-US" sz="2400" dirty="0" err="1" smtClean="0"/>
              <a:t>döka</a:t>
            </a:r>
            <a:r>
              <a:rPr lang="en-US" sz="2400" dirty="0" smtClean="0"/>
              <a:t>  </a:t>
            </a:r>
            <a:r>
              <a:rPr lang="en-US" sz="2400" dirty="0" err="1" smtClean="0"/>
              <a:t>ösldkö</a:t>
            </a:r>
            <a:r>
              <a:rPr lang="en-US" sz="2400" dirty="0" smtClean="0"/>
              <a:t> </a:t>
            </a:r>
            <a:r>
              <a:rPr lang="en-US" sz="2400" dirty="0" err="1" smtClean="0"/>
              <a:t>laskd</a:t>
            </a:r>
            <a:r>
              <a:rPr lang="en-US" sz="2400" dirty="0" smtClean="0"/>
              <a:t> </a:t>
            </a:r>
            <a:r>
              <a:rPr lang="en-US" sz="2400" dirty="0" err="1" smtClean="0"/>
              <a:t>öka</a:t>
            </a:r>
            <a:r>
              <a:rPr lang="en-US" sz="2400" dirty="0" smtClean="0"/>
              <a:t> </a:t>
            </a:r>
            <a:r>
              <a:rPr lang="en-US" sz="2400" dirty="0" err="1" smtClean="0"/>
              <a:t>sdölkasdöl</a:t>
            </a:r>
            <a:r>
              <a:rPr lang="en-US" sz="2400" dirty="0" smtClean="0"/>
              <a:t> </a:t>
            </a:r>
            <a:r>
              <a:rPr lang="en-US" sz="2400" dirty="0" err="1" smtClean="0"/>
              <a:t>kölas</a:t>
            </a:r>
            <a:r>
              <a:rPr lang="en-US" sz="2400" dirty="0" smtClean="0"/>
              <a:t> </a:t>
            </a:r>
            <a:r>
              <a:rPr lang="en-US" sz="2400" dirty="0" err="1" smtClean="0"/>
              <a:t>kklj</a:t>
            </a:r>
            <a:r>
              <a:rPr lang="en-US" sz="2400" dirty="0" smtClean="0"/>
              <a:t> </a:t>
            </a:r>
            <a:r>
              <a:rPr lang="en-US" sz="2400" dirty="0" err="1" smtClean="0"/>
              <a:t>kjkjasd</a:t>
            </a:r>
            <a:r>
              <a:rPr lang="en-US" sz="2400" dirty="0" smtClean="0"/>
              <a:t> </a:t>
            </a:r>
            <a:r>
              <a:rPr lang="en-US" sz="2400" dirty="0" err="1" smtClean="0"/>
              <a:t>lkjks</a:t>
            </a:r>
            <a:r>
              <a:rPr lang="en-US" sz="2400" dirty="0" smtClean="0"/>
              <a:t> </a:t>
            </a:r>
            <a:r>
              <a:rPr lang="en-US" sz="2400" dirty="0" err="1" smtClean="0"/>
              <a:t>lkjdse</a:t>
            </a:r>
            <a:r>
              <a:rPr lang="en-US" sz="2400" dirty="0" smtClean="0"/>
              <a:t> </a:t>
            </a:r>
            <a:r>
              <a:rPr lang="en-US" sz="2400" dirty="0" err="1" smtClean="0"/>
              <a:t>lkerkjasd</a:t>
            </a:r>
            <a:r>
              <a:rPr lang="en-US" sz="2400" dirty="0" smtClean="0"/>
              <a:t> </a:t>
            </a:r>
            <a:r>
              <a:rPr lang="en-US" sz="2400" dirty="0" err="1" smtClean="0"/>
              <a:t>sadlkmsd</a:t>
            </a:r>
            <a:r>
              <a:rPr lang="en-US" sz="2400" dirty="0" smtClean="0"/>
              <a:t> </a:t>
            </a:r>
            <a:r>
              <a:rPr lang="en-US" sz="2400" dirty="0" err="1" smtClean="0"/>
              <a:t>salkdjkj</a:t>
            </a:r>
            <a:r>
              <a:rPr lang="en-US" sz="2400" dirty="0" smtClean="0"/>
              <a:t> sad </a:t>
            </a:r>
            <a:r>
              <a:rPr lang="en-US" sz="2400" dirty="0" err="1" smtClean="0"/>
              <a:t>sadklkjsad</a:t>
            </a:r>
            <a:r>
              <a:rPr lang="en-US" sz="2400" dirty="0" smtClean="0"/>
              <a:t> </a:t>
            </a:r>
            <a:r>
              <a:rPr lang="en-US" sz="2400" dirty="0" err="1" smtClean="0"/>
              <a:t>klasdlkj</a:t>
            </a:r>
            <a:r>
              <a:rPr lang="en-US" sz="2400" dirty="0" smtClean="0"/>
              <a:t> </a:t>
            </a:r>
            <a:r>
              <a:rPr lang="en-US" sz="2400" dirty="0" err="1" smtClean="0"/>
              <a:t>asdkjl</a:t>
            </a:r>
            <a:r>
              <a:rPr lang="en-US" sz="2400" dirty="0" smtClean="0"/>
              <a:t>  </a:t>
            </a:r>
            <a:r>
              <a:rPr lang="en-US" sz="2400" dirty="0" err="1" smtClean="0"/>
              <a:t>kas</a:t>
            </a:r>
            <a:r>
              <a:rPr lang="en-US" sz="2400" dirty="0" smtClean="0"/>
              <a:t> </a:t>
            </a:r>
            <a:r>
              <a:rPr lang="en-US" sz="2400" dirty="0" err="1" smtClean="0"/>
              <a:t>jdklsa</a:t>
            </a:r>
            <a:r>
              <a:rPr lang="en-US" sz="2400" dirty="0" smtClean="0"/>
              <a:t> </a:t>
            </a:r>
            <a:r>
              <a:rPr lang="en-US" sz="2400" dirty="0" err="1" smtClean="0"/>
              <a:t>klasjdkjasdlkj</a:t>
            </a:r>
            <a:r>
              <a:rPr lang="en-US" sz="2400" dirty="0" smtClean="0"/>
              <a:t> </a:t>
            </a:r>
            <a:r>
              <a:rPr lang="en-US" sz="2400" dirty="0" err="1" smtClean="0"/>
              <a:t>dsadk</a:t>
            </a:r>
            <a:r>
              <a:rPr lang="en-US" sz="2400" dirty="0" smtClean="0"/>
              <a:t> </a:t>
            </a:r>
            <a:r>
              <a:rPr lang="en-US" sz="2400" dirty="0" err="1" smtClean="0"/>
              <a:t>lkasdjlaksjd</a:t>
            </a:r>
            <a:r>
              <a:rPr lang="en-US" sz="2400" dirty="0" smtClean="0"/>
              <a:t> </a:t>
            </a:r>
          </a:p>
          <a:p>
            <a:pPr algn="just"/>
            <a:endParaRPr lang="en-US" sz="2400" dirty="0"/>
          </a:p>
        </p:txBody>
      </p:sp>
      <p:sp>
        <p:nvSpPr>
          <p:cNvPr id="44" name="Textfeld 43"/>
          <p:cNvSpPr txBox="1"/>
          <p:nvPr/>
        </p:nvSpPr>
        <p:spPr>
          <a:xfrm>
            <a:off x="8732036" y="829096"/>
            <a:ext cx="18490912" cy="1951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Franklin Gothic Medium" panose="020B0603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7200" dirty="0" smtClean="0">
                <a:solidFill>
                  <a:schemeClr val="bg1"/>
                </a:solidFill>
              </a:rPr>
              <a:t>- Success Factors and Recommender System</a:t>
            </a:r>
            <a:endParaRPr lang="en-US" sz="7200" dirty="0" smtClean="0">
              <a:solidFill>
                <a:schemeClr val="bg1"/>
              </a:solidFill>
              <a:latin typeface="Franklin Gothic Medium" panose="020B06030201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3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297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Franklin Gothic Medium</vt:lpstr>
      <vt:lpstr>Verdana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Marielle Egert</dc:creator>
  <cp:lastModifiedBy>Marielle Egert</cp:lastModifiedBy>
  <cp:revision>13</cp:revision>
  <dcterms:created xsi:type="dcterms:W3CDTF">2018-01-03T12:13:47Z</dcterms:created>
  <dcterms:modified xsi:type="dcterms:W3CDTF">2018-01-03T22:02:44Z</dcterms:modified>
</cp:coreProperties>
</file>